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0" r:id="rId2"/>
    <p:sldId id="269" r:id="rId3"/>
    <p:sldId id="271" r:id="rId4"/>
    <p:sldId id="268" r:id="rId5"/>
    <p:sldId id="257" r:id="rId6"/>
    <p:sldId id="267" r:id="rId7"/>
    <p:sldId id="262" r:id="rId8"/>
    <p:sldId id="272" r:id="rId9"/>
    <p:sldId id="259" r:id="rId10"/>
    <p:sldId id="273" r:id="rId11"/>
    <p:sldId id="263" r:id="rId12"/>
    <p:sldId id="274" r:id="rId13"/>
    <p:sldId id="260" r:id="rId14"/>
    <p:sldId id="275" r:id="rId15"/>
    <p:sldId id="264" r:id="rId16"/>
    <p:sldId id="276" r:id="rId17"/>
    <p:sldId id="261" r:id="rId18"/>
    <p:sldId id="277" r:id="rId19"/>
    <p:sldId id="265" r:id="rId20"/>
    <p:sldId id="278" r:id="rId21"/>
    <p:sldId id="279" r:id="rId22"/>
    <p:sldId id="266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lobal" id="{65CC60AE-2563-4F9D-AE60-62DC80D94306}">
          <p14:sldIdLst>
            <p14:sldId id="270"/>
            <p14:sldId id="269"/>
            <p14:sldId id="271"/>
            <p14:sldId id="268"/>
          </p14:sldIdLst>
        </p14:section>
        <p14:section name="Accueil" id="{A91B4EF9-C0EC-4FE5-BAC3-1748005A30D8}">
          <p14:sldIdLst>
            <p14:sldId id="257"/>
            <p14:sldId id="267"/>
            <p14:sldId id="262"/>
            <p14:sldId id="272"/>
          </p14:sldIdLst>
        </p14:section>
        <p14:section name="Rubrique" id="{37F4A084-BE6F-483A-BE4B-0D396D0B6B84}">
          <p14:sldIdLst>
            <p14:sldId id="259"/>
            <p14:sldId id="273"/>
            <p14:sldId id="263"/>
            <p14:sldId id="274"/>
          </p14:sldIdLst>
        </p14:section>
        <p14:section name="Article" id="{20CE1B35-ACAB-469D-9DA0-894F3A12D7EF}">
          <p14:sldIdLst>
            <p14:sldId id="260"/>
            <p14:sldId id="275"/>
            <p14:sldId id="264"/>
            <p14:sldId id="276"/>
          </p14:sldIdLst>
        </p14:section>
        <p14:section name="A propos" id="{4385B473-A919-4279-8836-0851D2BF84AA}">
          <p14:sldIdLst>
            <p14:sldId id="261"/>
            <p14:sldId id="277"/>
            <p14:sldId id="265"/>
            <p14:sldId id="278"/>
          </p14:sldIdLst>
        </p14:section>
        <p14:section name="samples" id="{8F5B0667-D291-4740-87CD-C1EE6079D2A1}">
          <p14:sldIdLst>
            <p14:sldId id="279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20A18A-0CE2-4688-8AC2-D49F76E33A3D}" v="300" dt="2021-11-03T17:57:10.751"/>
    <p1510:client id="{A33F67BE-1EFE-46E6-8073-641900353007}" v="3" dt="2021-11-04T10:17:19.478"/>
    <p1510:client id="{F3BD33E6-6430-44DF-8929-2FDE5841D9D5}" v="4" dt="2021-11-04T17:28:46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249" autoAdjust="0"/>
  </p:normalViewPr>
  <p:slideViewPr>
    <p:cSldViewPr snapToGrid="0">
      <p:cViewPr>
        <p:scale>
          <a:sx n="25" d="100"/>
          <a:sy n="25" d="100"/>
        </p:scale>
        <p:origin x="2370" y="12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COLLIN" userId="e3842d4e35591d6a" providerId="LiveId" clId="{8820A18A-0CE2-4688-8AC2-D49F76E33A3D}"/>
    <pc:docChg chg="undo redo custSel addSld delSld modSld sldOrd modMainMaster addSection modSection">
      <pc:chgData name="Hugo COLLIN" userId="e3842d4e35591d6a" providerId="LiveId" clId="{8820A18A-0CE2-4688-8AC2-D49F76E33A3D}" dt="2021-11-03T17:57:14.352" v="2388" actId="1076"/>
      <pc:docMkLst>
        <pc:docMk/>
      </pc:docMkLst>
      <pc:sldChg chg="addSp delSp modSp del mod ord">
        <pc:chgData name="Hugo COLLIN" userId="e3842d4e35591d6a" providerId="LiveId" clId="{8820A18A-0CE2-4688-8AC2-D49F76E33A3D}" dt="2021-10-29T16:10:53.769" v="252" actId="47"/>
        <pc:sldMkLst>
          <pc:docMk/>
          <pc:sldMk cId="966020492" sldId="256"/>
        </pc:sldMkLst>
        <pc:spChg chg="mod">
          <ac:chgData name="Hugo COLLIN" userId="e3842d4e35591d6a" providerId="LiveId" clId="{8820A18A-0CE2-4688-8AC2-D49F76E33A3D}" dt="2021-10-29T15:43:12.095" v="24" actId="403"/>
          <ac:spMkLst>
            <pc:docMk/>
            <pc:sldMk cId="966020492" sldId="256"/>
            <ac:spMk id="17" creationId="{6A22F913-9A51-451A-96C3-4476403DCECB}"/>
          </ac:spMkLst>
        </pc:spChg>
        <pc:spChg chg="mod">
          <ac:chgData name="Hugo COLLIN" userId="e3842d4e35591d6a" providerId="LiveId" clId="{8820A18A-0CE2-4688-8AC2-D49F76E33A3D}" dt="2021-10-29T15:42:23.306" v="1" actId="14100"/>
          <ac:spMkLst>
            <pc:docMk/>
            <pc:sldMk cId="966020492" sldId="256"/>
            <ac:spMk id="20" creationId="{364AF073-B96F-4993-84AE-A67F70C1E9BF}"/>
          </ac:spMkLst>
        </pc:spChg>
        <pc:spChg chg="add mod">
          <ac:chgData name="Hugo COLLIN" userId="e3842d4e35591d6a" providerId="LiveId" clId="{8820A18A-0CE2-4688-8AC2-D49F76E33A3D}" dt="2021-10-29T16:10:12.657" v="241" actId="20577"/>
          <ac:spMkLst>
            <pc:docMk/>
            <pc:sldMk cId="966020492" sldId="256"/>
            <ac:spMk id="24" creationId="{8171842D-818A-4E23-9085-0DCE4BF24E54}"/>
          </ac:spMkLst>
        </pc:spChg>
        <pc:spChg chg="add mod">
          <ac:chgData name="Hugo COLLIN" userId="e3842d4e35591d6a" providerId="LiveId" clId="{8820A18A-0CE2-4688-8AC2-D49F76E33A3D}" dt="2021-10-29T15:43:36.923" v="32" actId="1076"/>
          <ac:spMkLst>
            <pc:docMk/>
            <pc:sldMk cId="966020492" sldId="256"/>
            <ac:spMk id="25" creationId="{31FB1C79-2DB9-47A6-A882-6DAA15737D43}"/>
          </ac:spMkLst>
        </pc:spChg>
        <pc:spChg chg="add mod">
          <ac:chgData name="Hugo COLLIN" userId="e3842d4e35591d6a" providerId="LiveId" clId="{8820A18A-0CE2-4688-8AC2-D49F76E33A3D}" dt="2021-10-29T16:10:02.604" v="236" actId="1076"/>
          <ac:spMkLst>
            <pc:docMk/>
            <pc:sldMk cId="966020492" sldId="256"/>
            <ac:spMk id="26" creationId="{991620A0-3C1B-4475-B899-6FEF62A54609}"/>
          </ac:spMkLst>
        </pc:spChg>
        <pc:spChg chg="add mod">
          <ac:chgData name="Hugo COLLIN" userId="e3842d4e35591d6a" providerId="LiveId" clId="{8820A18A-0CE2-4688-8AC2-D49F76E33A3D}" dt="2021-10-29T16:10:02.604" v="236" actId="1076"/>
          <ac:spMkLst>
            <pc:docMk/>
            <pc:sldMk cId="966020492" sldId="256"/>
            <ac:spMk id="27" creationId="{378ED497-05D8-4959-8943-43388D544E5D}"/>
          </ac:spMkLst>
        </pc:spChg>
        <pc:spChg chg="add del mod">
          <ac:chgData name="Hugo COLLIN" userId="e3842d4e35591d6a" providerId="LiveId" clId="{8820A18A-0CE2-4688-8AC2-D49F76E33A3D}" dt="2021-10-29T15:45:44.895" v="83" actId="767"/>
          <ac:spMkLst>
            <pc:docMk/>
            <pc:sldMk cId="966020492" sldId="256"/>
            <ac:spMk id="28" creationId="{401250E9-EE38-4AB8-A0F6-A492B613897F}"/>
          </ac:spMkLst>
        </pc:spChg>
        <pc:spChg chg="add mod">
          <ac:chgData name="Hugo COLLIN" userId="e3842d4e35591d6a" providerId="LiveId" clId="{8820A18A-0CE2-4688-8AC2-D49F76E33A3D}" dt="2021-10-29T15:47:04.883" v="116" actId="20577"/>
          <ac:spMkLst>
            <pc:docMk/>
            <pc:sldMk cId="966020492" sldId="256"/>
            <ac:spMk id="29" creationId="{6D9B4AAC-9E16-4506-9C40-76BC23B49B19}"/>
          </ac:spMkLst>
        </pc:spChg>
        <pc:spChg chg="add mod">
          <ac:chgData name="Hugo COLLIN" userId="e3842d4e35591d6a" providerId="LiveId" clId="{8820A18A-0CE2-4688-8AC2-D49F76E33A3D}" dt="2021-10-29T15:49:10.868" v="167" actId="14100"/>
          <ac:spMkLst>
            <pc:docMk/>
            <pc:sldMk cId="966020492" sldId="256"/>
            <ac:spMk id="30" creationId="{760AA6DB-5822-4AED-86EA-E11332617D07}"/>
          </ac:spMkLst>
        </pc:spChg>
        <pc:spChg chg="add del mod">
          <ac:chgData name="Hugo COLLIN" userId="e3842d4e35591d6a" providerId="LiveId" clId="{8820A18A-0CE2-4688-8AC2-D49F76E33A3D}" dt="2021-10-29T15:47:54.450" v="128"/>
          <ac:spMkLst>
            <pc:docMk/>
            <pc:sldMk cId="966020492" sldId="256"/>
            <ac:spMk id="31" creationId="{C243B229-BD47-4FEC-8B36-E47341182645}"/>
          </ac:spMkLst>
        </pc:spChg>
        <pc:spChg chg="add del mod">
          <ac:chgData name="Hugo COLLIN" userId="e3842d4e35591d6a" providerId="LiveId" clId="{8820A18A-0CE2-4688-8AC2-D49F76E33A3D}" dt="2021-10-29T15:47:54.452" v="130"/>
          <ac:spMkLst>
            <pc:docMk/>
            <pc:sldMk cId="966020492" sldId="256"/>
            <ac:spMk id="32" creationId="{AA5DCEF2-CC6F-465B-8452-10E8F56C5D54}"/>
          </ac:spMkLst>
        </pc:spChg>
        <pc:spChg chg="add mod">
          <ac:chgData name="Hugo COLLIN" userId="e3842d4e35591d6a" providerId="LiveId" clId="{8820A18A-0CE2-4688-8AC2-D49F76E33A3D}" dt="2021-10-29T16:10:02.604" v="236" actId="1076"/>
          <ac:spMkLst>
            <pc:docMk/>
            <pc:sldMk cId="966020492" sldId="256"/>
            <ac:spMk id="33" creationId="{67E8CB74-6FE3-402A-89ED-661016B85A20}"/>
          </ac:spMkLst>
        </pc:spChg>
        <pc:spChg chg="add mod">
          <ac:chgData name="Hugo COLLIN" userId="e3842d4e35591d6a" providerId="LiveId" clId="{8820A18A-0CE2-4688-8AC2-D49F76E33A3D}" dt="2021-10-29T16:10:02.604" v="236" actId="1076"/>
          <ac:spMkLst>
            <pc:docMk/>
            <pc:sldMk cId="966020492" sldId="256"/>
            <ac:spMk id="34" creationId="{3BC28A53-92B1-46A1-A9E7-D1045F6DCF92}"/>
          </ac:spMkLst>
        </pc:spChg>
        <pc:spChg chg="add mod">
          <ac:chgData name="Hugo COLLIN" userId="e3842d4e35591d6a" providerId="LiveId" clId="{8820A18A-0CE2-4688-8AC2-D49F76E33A3D}" dt="2021-10-29T16:10:02.604" v="236" actId="1076"/>
          <ac:spMkLst>
            <pc:docMk/>
            <pc:sldMk cId="966020492" sldId="256"/>
            <ac:spMk id="35" creationId="{C5D880E2-3CEB-4F85-8CCF-B7BB1AC1A1BE}"/>
          </ac:spMkLst>
        </pc:spChg>
        <pc:spChg chg="add mod">
          <ac:chgData name="Hugo COLLIN" userId="e3842d4e35591d6a" providerId="LiveId" clId="{8820A18A-0CE2-4688-8AC2-D49F76E33A3D}" dt="2021-10-29T16:10:02.604" v="236" actId="1076"/>
          <ac:spMkLst>
            <pc:docMk/>
            <pc:sldMk cId="966020492" sldId="256"/>
            <ac:spMk id="36" creationId="{1974F878-67AF-4C26-AFE0-2D372417AE4B}"/>
          </ac:spMkLst>
        </pc:spChg>
        <pc:spChg chg="add mod">
          <ac:chgData name="Hugo COLLIN" userId="e3842d4e35591d6a" providerId="LiveId" clId="{8820A18A-0CE2-4688-8AC2-D49F76E33A3D}" dt="2021-10-29T16:00:58.310" v="197" actId="1076"/>
          <ac:spMkLst>
            <pc:docMk/>
            <pc:sldMk cId="966020492" sldId="256"/>
            <ac:spMk id="37" creationId="{64C8B00C-D0C5-48D2-91D2-16E9C77D066F}"/>
          </ac:spMkLst>
        </pc:spChg>
        <pc:spChg chg="add mod">
          <ac:chgData name="Hugo COLLIN" userId="e3842d4e35591d6a" providerId="LiveId" clId="{8820A18A-0CE2-4688-8AC2-D49F76E33A3D}" dt="2021-10-29T16:01:26.340" v="219" actId="20577"/>
          <ac:spMkLst>
            <pc:docMk/>
            <pc:sldMk cId="966020492" sldId="256"/>
            <ac:spMk id="38" creationId="{5BE945A2-2C2A-4A16-9E14-A155553D0067}"/>
          </ac:spMkLst>
        </pc:spChg>
        <pc:spChg chg="add mod">
          <ac:chgData name="Hugo COLLIN" userId="e3842d4e35591d6a" providerId="LiveId" clId="{8820A18A-0CE2-4688-8AC2-D49F76E33A3D}" dt="2021-10-29T16:06:40.360" v="224" actId="14100"/>
          <ac:spMkLst>
            <pc:docMk/>
            <pc:sldMk cId="966020492" sldId="256"/>
            <ac:spMk id="39" creationId="{15283B30-5945-4987-AA25-2122A0A3A9ED}"/>
          </ac:spMkLst>
        </pc:spChg>
      </pc:sldChg>
      <pc:sldChg chg="new del">
        <pc:chgData name="Hugo COLLIN" userId="e3842d4e35591d6a" providerId="LiveId" clId="{8820A18A-0CE2-4688-8AC2-D49F76E33A3D}" dt="2021-10-30T16:11:23.546" v="448" actId="680"/>
        <pc:sldMkLst>
          <pc:docMk/>
          <pc:sldMk cId="3843180558" sldId="256"/>
        </pc:sldMkLst>
      </pc:sldChg>
      <pc:sldChg chg="addSp delSp modSp add del mod ord modNotesTx">
        <pc:chgData name="Hugo COLLIN" userId="e3842d4e35591d6a" providerId="LiveId" clId="{8820A18A-0CE2-4688-8AC2-D49F76E33A3D}" dt="2021-11-03T16:31:13.075" v="1794" actId="12788"/>
        <pc:sldMkLst>
          <pc:docMk/>
          <pc:sldMk cId="1090153223" sldId="257"/>
        </pc:sldMkLst>
        <pc:spChg chg="del mod">
          <ac:chgData name="Hugo COLLIN" userId="e3842d4e35591d6a" providerId="LiveId" clId="{8820A18A-0CE2-4688-8AC2-D49F76E33A3D}" dt="2021-10-31T15:26:44.709" v="561" actId="478"/>
          <ac:spMkLst>
            <pc:docMk/>
            <pc:sldMk cId="1090153223" sldId="257"/>
            <ac:spMk id="4" creationId="{D0D8C651-2974-492C-90D6-562AA0C985E4}"/>
          </ac:spMkLst>
        </pc:spChg>
        <pc:spChg chg="add del mod">
          <ac:chgData name="Hugo COLLIN" userId="e3842d4e35591d6a" providerId="LiveId" clId="{8820A18A-0CE2-4688-8AC2-D49F76E33A3D}" dt="2021-10-31T15:41:43.454" v="756" actId="478"/>
          <ac:spMkLst>
            <pc:docMk/>
            <pc:sldMk cId="1090153223" sldId="257"/>
            <ac:spMk id="5" creationId="{07267261-BB3C-4F14-BFA8-F752BD213A07}"/>
          </ac:spMkLst>
        </pc:spChg>
        <pc:spChg chg="mod">
          <ac:chgData name="Hugo COLLIN" userId="e3842d4e35591d6a" providerId="LiveId" clId="{8820A18A-0CE2-4688-8AC2-D49F76E33A3D}" dt="2021-10-30T16:10:56.720" v="444"/>
          <ac:spMkLst>
            <pc:docMk/>
            <pc:sldMk cId="1090153223" sldId="257"/>
            <ac:spMk id="7" creationId="{D429C69D-18D7-49E2-889A-3E1A5CA38282}"/>
          </ac:spMkLst>
        </pc:spChg>
        <pc:spChg chg="mod">
          <ac:chgData name="Hugo COLLIN" userId="e3842d4e35591d6a" providerId="LiveId" clId="{8820A18A-0CE2-4688-8AC2-D49F76E33A3D}" dt="2021-10-30T16:10:56.720" v="444"/>
          <ac:spMkLst>
            <pc:docMk/>
            <pc:sldMk cId="1090153223" sldId="257"/>
            <ac:spMk id="12" creationId="{8B39CA80-FD5D-4E7F-89B2-9D5555772A0C}"/>
          </ac:spMkLst>
        </pc:spChg>
        <pc:spChg chg="mod">
          <ac:chgData name="Hugo COLLIN" userId="e3842d4e35591d6a" providerId="LiveId" clId="{8820A18A-0CE2-4688-8AC2-D49F76E33A3D}" dt="2021-10-30T16:10:56.720" v="444"/>
          <ac:spMkLst>
            <pc:docMk/>
            <pc:sldMk cId="1090153223" sldId="257"/>
            <ac:spMk id="13" creationId="{CB844085-D41E-4D99-8B56-4FE43EA161E0}"/>
          </ac:spMkLst>
        </pc:spChg>
        <pc:spChg chg="mod">
          <ac:chgData name="Hugo COLLIN" userId="e3842d4e35591d6a" providerId="LiveId" clId="{8820A18A-0CE2-4688-8AC2-D49F76E33A3D}" dt="2021-10-30T16:10:56.720" v="444"/>
          <ac:spMkLst>
            <pc:docMk/>
            <pc:sldMk cId="1090153223" sldId="257"/>
            <ac:spMk id="14" creationId="{99EFE0B2-4F40-431C-B706-0504706C4D1B}"/>
          </ac:spMkLst>
        </pc:spChg>
        <pc:spChg chg="mod">
          <ac:chgData name="Hugo COLLIN" userId="e3842d4e35591d6a" providerId="LiveId" clId="{8820A18A-0CE2-4688-8AC2-D49F76E33A3D}" dt="2021-10-30T16:10:56.720" v="444"/>
          <ac:spMkLst>
            <pc:docMk/>
            <pc:sldMk cId="1090153223" sldId="257"/>
            <ac:spMk id="15" creationId="{DA82204A-CC62-41FF-99FC-3DF402B3041F}"/>
          </ac:spMkLst>
        </pc:spChg>
        <pc:spChg chg="mod">
          <ac:chgData name="Hugo COLLIN" userId="e3842d4e35591d6a" providerId="LiveId" clId="{8820A18A-0CE2-4688-8AC2-D49F76E33A3D}" dt="2021-10-30T16:10:56.720" v="444"/>
          <ac:spMkLst>
            <pc:docMk/>
            <pc:sldMk cId="1090153223" sldId="257"/>
            <ac:spMk id="16" creationId="{4CFA1FBB-4FC8-40DA-B3C3-476A40BAC920}"/>
          </ac:spMkLst>
        </pc:spChg>
        <pc:spChg chg="mod">
          <ac:chgData name="Hugo COLLIN" userId="e3842d4e35591d6a" providerId="LiveId" clId="{8820A18A-0CE2-4688-8AC2-D49F76E33A3D}" dt="2021-10-30T16:10:56.720" v="444"/>
          <ac:spMkLst>
            <pc:docMk/>
            <pc:sldMk cId="1090153223" sldId="257"/>
            <ac:spMk id="17" creationId="{6A22F913-9A51-451A-96C3-4476403DCECB}"/>
          </ac:spMkLst>
        </pc:spChg>
        <pc:spChg chg="mod">
          <ac:chgData name="Hugo COLLIN" userId="e3842d4e35591d6a" providerId="LiveId" clId="{8820A18A-0CE2-4688-8AC2-D49F76E33A3D}" dt="2021-10-31T15:31:41.791" v="650" actId="14100"/>
          <ac:spMkLst>
            <pc:docMk/>
            <pc:sldMk cId="1090153223" sldId="257"/>
            <ac:spMk id="20" creationId="{364AF073-B96F-4993-84AE-A67F70C1E9BF}"/>
          </ac:spMkLst>
        </pc:spChg>
        <pc:spChg chg="mod">
          <ac:chgData name="Hugo COLLIN" userId="e3842d4e35591d6a" providerId="LiveId" clId="{8820A18A-0CE2-4688-8AC2-D49F76E33A3D}" dt="2021-11-03T12:29:40.781" v="1228" actId="1076"/>
          <ac:spMkLst>
            <pc:docMk/>
            <pc:sldMk cId="1090153223" sldId="257"/>
            <ac:spMk id="24" creationId="{8171842D-818A-4E23-9085-0DCE4BF24E54}"/>
          </ac:spMkLst>
        </pc:spChg>
        <pc:spChg chg="mod">
          <ac:chgData name="Hugo COLLIN" userId="e3842d4e35591d6a" providerId="LiveId" clId="{8820A18A-0CE2-4688-8AC2-D49F76E33A3D}" dt="2021-10-31T15:31:51.274" v="651" actId="1076"/>
          <ac:spMkLst>
            <pc:docMk/>
            <pc:sldMk cId="1090153223" sldId="257"/>
            <ac:spMk id="25" creationId="{31FB1C79-2DB9-47A6-A882-6DAA15737D43}"/>
          </ac:spMkLst>
        </pc:spChg>
        <pc:spChg chg="mod">
          <ac:chgData name="Hugo COLLIN" userId="e3842d4e35591d6a" providerId="LiveId" clId="{8820A18A-0CE2-4688-8AC2-D49F76E33A3D}" dt="2021-10-31T15:31:51.274" v="651" actId="1076"/>
          <ac:spMkLst>
            <pc:docMk/>
            <pc:sldMk cId="1090153223" sldId="257"/>
            <ac:spMk id="26" creationId="{991620A0-3C1B-4475-B899-6FEF62A54609}"/>
          </ac:spMkLst>
        </pc:spChg>
        <pc:spChg chg="mod">
          <ac:chgData name="Hugo COLLIN" userId="e3842d4e35591d6a" providerId="LiveId" clId="{8820A18A-0CE2-4688-8AC2-D49F76E33A3D}" dt="2021-10-31T15:31:51.274" v="651" actId="1076"/>
          <ac:spMkLst>
            <pc:docMk/>
            <pc:sldMk cId="1090153223" sldId="257"/>
            <ac:spMk id="27" creationId="{378ED497-05D8-4959-8943-43388D544E5D}"/>
          </ac:spMkLst>
        </pc:spChg>
        <pc:spChg chg="mod">
          <ac:chgData name="Hugo COLLIN" userId="e3842d4e35591d6a" providerId="LiveId" clId="{8820A18A-0CE2-4688-8AC2-D49F76E33A3D}" dt="2021-10-31T15:31:51.274" v="651" actId="1076"/>
          <ac:spMkLst>
            <pc:docMk/>
            <pc:sldMk cId="1090153223" sldId="257"/>
            <ac:spMk id="29" creationId="{6D9B4AAC-9E16-4506-9C40-76BC23B49B19}"/>
          </ac:spMkLst>
        </pc:spChg>
        <pc:spChg chg="mod">
          <ac:chgData name="Hugo COLLIN" userId="e3842d4e35591d6a" providerId="LiveId" clId="{8820A18A-0CE2-4688-8AC2-D49F76E33A3D}" dt="2021-10-31T15:31:51.274" v="651" actId="1076"/>
          <ac:spMkLst>
            <pc:docMk/>
            <pc:sldMk cId="1090153223" sldId="257"/>
            <ac:spMk id="30" creationId="{760AA6DB-5822-4AED-86EA-E11332617D07}"/>
          </ac:spMkLst>
        </pc:spChg>
        <pc:spChg chg="mod">
          <ac:chgData name="Hugo COLLIN" userId="e3842d4e35591d6a" providerId="LiveId" clId="{8820A18A-0CE2-4688-8AC2-D49F76E33A3D}" dt="2021-10-31T15:26:48.986" v="563"/>
          <ac:spMkLst>
            <pc:docMk/>
            <pc:sldMk cId="1090153223" sldId="257"/>
            <ac:spMk id="31" creationId="{E58F1102-2AC5-40AB-A558-39888784D0B8}"/>
          </ac:spMkLst>
        </pc:spChg>
        <pc:spChg chg="mod">
          <ac:chgData name="Hugo COLLIN" userId="e3842d4e35591d6a" providerId="LiveId" clId="{8820A18A-0CE2-4688-8AC2-D49F76E33A3D}" dt="2021-10-31T15:31:51.274" v="651" actId="1076"/>
          <ac:spMkLst>
            <pc:docMk/>
            <pc:sldMk cId="1090153223" sldId="257"/>
            <ac:spMk id="33" creationId="{67E8CB74-6FE3-402A-89ED-661016B85A20}"/>
          </ac:spMkLst>
        </pc:spChg>
        <pc:spChg chg="mod">
          <ac:chgData name="Hugo COLLIN" userId="e3842d4e35591d6a" providerId="LiveId" clId="{8820A18A-0CE2-4688-8AC2-D49F76E33A3D}" dt="2021-10-31T15:31:51.274" v="651" actId="1076"/>
          <ac:spMkLst>
            <pc:docMk/>
            <pc:sldMk cId="1090153223" sldId="257"/>
            <ac:spMk id="34" creationId="{3BC28A53-92B1-46A1-A9E7-D1045F6DCF92}"/>
          </ac:spMkLst>
        </pc:spChg>
        <pc:spChg chg="mod">
          <ac:chgData name="Hugo COLLIN" userId="e3842d4e35591d6a" providerId="LiveId" clId="{8820A18A-0CE2-4688-8AC2-D49F76E33A3D}" dt="2021-10-31T15:31:51.274" v="651" actId="1076"/>
          <ac:spMkLst>
            <pc:docMk/>
            <pc:sldMk cId="1090153223" sldId="257"/>
            <ac:spMk id="35" creationId="{C5D880E2-3CEB-4F85-8CCF-B7BB1AC1A1BE}"/>
          </ac:spMkLst>
        </pc:spChg>
        <pc:spChg chg="mod">
          <ac:chgData name="Hugo COLLIN" userId="e3842d4e35591d6a" providerId="LiveId" clId="{8820A18A-0CE2-4688-8AC2-D49F76E33A3D}" dt="2021-10-31T15:31:51.274" v="651" actId="1076"/>
          <ac:spMkLst>
            <pc:docMk/>
            <pc:sldMk cId="1090153223" sldId="257"/>
            <ac:spMk id="36" creationId="{1974F878-67AF-4C26-AFE0-2D372417AE4B}"/>
          </ac:spMkLst>
        </pc:spChg>
        <pc:spChg chg="del mod">
          <ac:chgData name="Hugo COLLIN" userId="e3842d4e35591d6a" providerId="LiveId" clId="{8820A18A-0CE2-4688-8AC2-D49F76E33A3D}" dt="2021-10-31T15:26:48.250" v="562" actId="478"/>
          <ac:spMkLst>
            <pc:docMk/>
            <pc:sldMk cId="1090153223" sldId="257"/>
            <ac:spMk id="37" creationId="{64C8B00C-D0C5-48D2-91D2-16E9C77D066F}"/>
          </ac:spMkLst>
        </pc:spChg>
        <pc:spChg chg="del mod">
          <ac:chgData name="Hugo COLLIN" userId="e3842d4e35591d6a" providerId="LiveId" clId="{8820A18A-0CE2-4688-8AC2-D49F76E33A3D}" dt="2021-10-31T15:26:48.250" v="562" actId="478"/>
          <ac:spMkLst>
            <pc:docMk/>
            <pc:sldMk cId="1090153223" sldId="257"/>
            <ac:spMk id="38" creationId="{5BE945A2-2C2A-4A16-9E14-A155553D0067}"/>
          </ac:spMkLst>
        </pc:spChg>
        <pc:spChg chg="mod">
          <ac:chgData name="Hugo COLLIN" userId="e3842d4e35591d6a" providerId="LiveId" clId="{8820A18A-0CE2-4688-8AC2-D49F76E33A3D}" dt="2021-11-03T15:46:08.703" v="1440"/>
          <ac:spMkLst>
            <pc:docMk/>
            <pc:sldMk cId="1090153223" sldId="257"/>
            <ac:spMk id="38" creationId="{6C8B4EAB-8E20-4622-82F5-6BF9A070A4CB}"/>
          </ac:spMkLst>
        </pc:spChg>
        <pc:spChg chg="mod">
          <ac:chgData name="Hugo COLLIN" userId="e3842d4e35591d6a" providerId="LiveId" clId="{8820A18A-0CE2-4688-8AC2-D49F76E33A3D}" dt="2021-10-30T16:10:56.720" v="444"/>
          <ac:spMkLst>
            <pc:docMk/>
            <pc:sldMk cId="1090153223" sldId="257"/>
            <ac:spMk id="39" creationId="{15283B30-5945-4987-AA25-2122A0A3A9ED}"/>
          </ac:spMkLst>
        </pc:spChg>
        <pc:spChg chg="mod">
          <ac:chgData name="Hugo COLLIN" userId="e3842d4e35591d6a" providerId="LiveId" clId="{8820A18A-0CE2-4688-8AC2-D49F76E33A3D}" dt="2021-10-31T15:26:48.986" v="563"/>
          <ac:spMkLst>
            <pc:docMk/>
            <pc:sldMk cId="1090153223" sldId="257"/>
            <ac:spMk id="40" creationId="{07D1FCE9-333E-4004-9611-C34536177762}"/>
          </ac:spMkLst>
        </pc:spChg>
        <pc:spChg chg="mod">
          <ac:chgData name="Hugo COLLIN" userId="e3842d4e35591d6a" providerId="LiveId" clId="{8820A18A-0CE2-4688-8AC2-D49F76E33A3D}" dt="2021-10-31T15:26:48.986" v="563"/>
          <ac:spMkLst>
            <pc:docMk/>
            <pc:sldMk cId="1090153223" sldId="257"/>
            <ac:spMk id="41" creationId="{93373F9F-D8D1-4414-9A21-A1EACE720476}"/>
          </ac:spMkLst>
        </pc:spChg>
        <pc:spChg chg="add del mod">
          <ac:chgData name="Hugo COLLIN" userId="e3842d4e35591d6a" providerId="LiveId" clId="{8820A18A-0CE2-4688-8AC2-D49F76E33A3D}" dt="2021-10-31T15:28:34.100" v="602" actId="478"/>
          <ac:spMkLst>
            <pc:docMk/>
            <pc:sldMk cId="1090153223" sldId="257"/>
            <ac:spMk id="42" creationId="{DB219993-53AA-4E3C-92FF-F89133620C75}"/>
          </ac:spMkLst>
        </pc:spChg>
        <pc:spChg chg="add mod">
          <ac:chgData name="Hugo COLLIN" userId="e3842d4e35591d6a" providerId="LiveId" clId="{8820A18A-0CE2-4688-8AC2-D49F76E33A3D}" dt="2021-11-03T12:27:31.100" v="1226" actId="12788"/>
          <ac:spMkLst>
            <pc:docMk/>
            <pc:sldMk cId="1090153223" sldId="257"/>
            <ac:spMk id="43" creationId="{090CF8F9-80A3-4077-9A17-42F27D0F4A24}"/>
          </ac:spMkLst>
        </pc:spChg>
        <pc:spChg chg="mod">
          <ac:chgData name="Hugo COLLIN" userId="e3842d4e35591d6a" providerId="LiveId" clId="{8820A18A-0CE2-4688-8AC2-D49F76E33A3D}" dt="2021-11-03T15:46:08.703" v="1440"/>
          <ac:spMkLst>
            <pc:docMk/>
            <pc:sldMk cId="1090153223" sldId="257"/>
            <ac:spMk id="44" creationId="{8056B62F-E5CF-4B04-BCB5-37B61CB35987}"/>
          </ac:spMkLst>
        </pc:spChg>
        <pc:spChg chg="add del">
          <ac:chgData name="Hugo COLLIN" userId="e3842d4e35591d6a" providerId="LiveId" clId="{8820A18A-0CE2-4688-8AC2-D49F76E33A3D}" dt="2021-10-31T15:29:02.441" v="619" actId="22"/>
          <ac:spMkLst>
            <pc:docMk/>
            <pc:sldMk cId="1090153223" sldId="257"/>
            <ac:spMk id="44" creationId="{B10AB3C8-8168-4C0C-BC12-4742F138A714}"/>
          </ac:spMkLst>
        </pc:spChg>
        <pc:spChg chg="add mod">
          <ac:chgData name="Hugo COLLIN" userId="e3842d4e35591d6a" providerId="LiveId" clId="{8820A18A-0CE2-4688-8AC2-D49F76E33A3D}" dt="2021-10-31T15:31:55.207" v="652" actId="1076"/>
          <ac:spMkLst>
            <pc:docMk/>
            <pc:sldMk cId="1090153223" sldId="257"/>
            <ac:spMk id="45" creationId="{23047B87-A10F-4ABF-8DB6-26C969C15A32}"/>
          </ac:spMkLst>
        </pc:spChg>
        <pc:spChg chg="add mod">
          <ac:chgData name="Hugo COLLIN" userId="e3842d4e35591d6a" providerId="LiveId" clId="{8820A18A-0CE2-4688-8AC2-D49F76E33A3D}" dt="2021-11-03T12:27:35.051" v="1227" actId="12788"/>
          <ac:spMkLst>
            <pc:docMk/>
            <pc:sldMk cId="1090153223" sldId="257"/>
            <ac:spMk id="46" creationId="{5CC1328F-607C-47ED-8D41-C53C0BDE58FE}"/>
          </ac:spMkLst>
        </pc:spChg>
        <pc:spChg chg="add del mod">
          <ac:chgData name="Hugo COLLIN" userId="e3842d4e35591d6a" providerId="LiveId" clId="{8820A18A-0CE2-4688-8AC2-D49F76E33A3D}" dt="2021-10-31T19:12:37.203" v="950"/>
          <ac:spMkLst>
            <pc:docMk/>
            <pc:sldMk cId="1090153223" sldId="257"/>
            <ac:spMk id="47" creationId="{5F1EB6B5-2BBC-4217-A902-B4E42E8B0C4F}"/>
          </ac:spMkLst>
        </pc:spChg>
        <pc:spChg chg="mod">
          <ac:chgData name="Hugo COLLIN" userId="e3842d4e35591d6a" providerId="LiveId" clId="{8820A18A-0CE2-4688-8AC2-D49F76E33A3D}" dt="2021-11-03T15:46:08.703" v="1440"/>
          <ac:spMkLst>
            <pc:docMk/>
            <pc:sldMk cId="1090153223" sldId="257"/>
            <ac:spMk id="47" creationId="{8C801BE6-A422-4C15-8CEA-CBEAA056E131}"/>
          </ac:spMkLst>
        </pc:spChg>
        <pc:spChg chg="mod">
          <ac:chgData name="Hugo COLLIN" userId="e3842d4e35591d6a" providerId="LiveId" clId="{8820A18A-0CE2-4688-8AC2-D49F76E33A3D}" dt="2021-11-03T15:46:08.703" v="1440"/>
          <ac:spMkLst>
            <pc:docMk/>
            <pc:sldMk cId="1090153223" sldId="257"/>
            <ac:spMk id="49" creationId="{E83BA444-1400-46EE-93EE-CAD9ED828B3A}"/>
          </ac:spMkLst>
        </pc:spChg>
        <pc:spChg chg="mod">
          <ac:chgData name="Hugo COLLIN" userId="e3842d4e35591d6a" providerId="LiveId" clId="{8820A18A-0CE2-4688-8AC2-D49F76E33A3D}" dt="2021-11-03T15:46:08.703" v="1440"/>
          <ac:spMkLst>
            <pc:docMk/>
            <pc:sldMk cId="1090153223" sldId="257"/>
            <ac:spMk id="52" creationId="{EFE1202C-0BF6-41FE-8DB6-CF8D22DBA360}"/>
          </ac:spMkLst>
        </pc:spChg>
        <pc:spChg chg="mod">
          <ac:chgData name="Hugo COLLIN" userId="e3842d4e35591d6a" providerId="LiveId" clId="{8820A18A-0CE2-4688-8AC2-D49F76E33A3D}" dt="2021-11-03T15:46:08.703" v="1440"/>
          <ac:spMkLst>
            <pc:docMk/>
            <pc:sldMk cId="1090153223" sldId="257"/>
            <ac:spMk id="53" creationId="{0CC010F9-7EBD-4C04-A324-EDC1BE6137D6}"/>
          </ac:spMkLst>
        </pc:spChg>
        <pc:spChg chg="mod">
          <ac:chgData name="Hugo COLLIN" userId="e3842d4e35591d6a" providerId="LiveId" clId="{8820A18A-0CE2-4688-8AC2-D49F76E33A3D}" dt="2021-11-03T15:46:08.703" v="1440"/>
          <ac:spMkLst>
            <pc:docMk/>
            <pc:sldMk cId="1090153223" sldId="257"/>
            <ac:spMk id="54" creationId="{36D23248-F2F4-4071-BB23-826A8BCFE92A}"/>
          </ac:spMkLst>
        </pc:spChg>
        <pc:spChg chg="mod">
          <ac:chgData name="Hugo COLLIN" userId="e3842d4e35591d6a" providerId="LiveId" clId="{8820A18A-0CE2-4688-8AC2-D49F76E33A3D}" dt="2021-11-03T15:46:08.703" v="1440"/>
          <ac:spMkLst>
            <pc:docMk/>
            <pc:sldMk cId="1090153223" sldId="257"/>
            <ac:spMk id="55" creationId="{BB394EE5-15D1-4F26-838A-49E93D145184}"/>
          </ac:spMkLst>
        </pc:spChg>
        <pc:spChg chg="mod">
          <ac:chgData name="Hugo COLLIN" userId="e3842d4e35591d6a" providerId="LiveId" clId="{8820A18A-0CE2-4688-8AC2-D49F76E33A3D}" dt="2021-11-03T15:46:08.703" v="1440"/>
          <ac:spMkLst>
            <pc:docMk/>
            <pc:sldMk cId="1090153223" sldId="257"/>
            <ac:spMk id="56" creationId="{07E1709B-4827-4FBF-9726-0FF6244EEF5B}"/>
          </ac:spMkLst>
        </pc:spChg>
        <pc:spChg chg="add del mod">
          <ac:chgData name="Hugo COLLIN" userId="e3842d4e35591d6a" providerId="LiveId" clId="{8820A18A-0CE2-4688-8AC2-D49F76E33A3D}" dt="2021-11-03T15:46:10.012" v="1441"/>
          <ac:spMkLst>
            <pc:docMk/>
            <pc:sldMk cId="1090153223" sldId="257"/>
            <ac:spMk id="57" creationId="{4832AC11-9308-47A6-B3C1-7966AC8E8C7A}"/>
          </ac:spMkLst>
        </pc:spChg>
        <pc:spChg chg="add del mod">
          <ac:chgData name="Hugo COLLIN" userId="e3842d4e35591d6a" providerId="LiveId" clId="{8820A18A-0CE2-4688-8AC2-D49F76E33A3D}" dt="2021-11-03T15:46:10.012" v="1441"/>
          <ac:spMkLst>
            <pc:docMk/>
            <pc:sldMk cId="1090153223" sldId="257"/>
            <ac:spMk id="58" creationId="{A0335F33-3BF4-4C5F-8D7E-3A5035F981B8}"/>
          </ac:spMkLst>
        </pc:spChg>
        <pc:spChg chg="add del mod">
          <ac:chgData name="Hugo COLLIN" userId="e3842d4e35591d6a" providerId="LiveId" clId="{8820A18A-0CE2-4688-8AC2-D49F76E33A3D}" dt="2021-11-03T15:46:10.012" v="1441"/>
          <ac:spMkLst>
            <pc:docMk/>
            <pc:sldMk cId="1090153223" sldId="257"/>
            <ac:spMk id="59" creationId="{39B2687C-5714-4FC7-B15A-F69BDCC8DCC1}"/>
          </ac:spMkLst>
        </pc:spChg>
        <pc:spChg chg="add del mod">
          <ac:chgData name="Hugo COLLIN" userId="e3842d4e35591d6a" providerId="LiveId" clId="{8820A18A-0CE2-4688-8AC2-D49F76E33A3D}" dt="2021-11-03T15:46:10.012" v="1441"/>
          <ac:spMkLst>
            <pc:docMk/>
            <pc:sldMk cId="1090153223" sldId="257"/>
            <ac:spMk id="60" creationId="{0F9D4E05-F839-4281-941E-95DFEC74BE41}"/>
          </ac:spMkLst>
        </pc:spChg>
        <pc:spChg chg="add del mod">
          <ac:chgData name="Hugo COLLIN" userId="e3842d4e35591d6a" providerId="LiveId" clId="{8820A18A-0CE2-4688-8AC2-D49F76E33A3D}" dt="2021-11-03T15:46:10.012" v="1441"/>
          <ac:spMkLst>
            <pc:docMk/>
            <pc:sldMk cId="1090153223" sldId="257"/>
            <ac:spMk id="61" creationId="{F07021CD-DE59-4795-8283-91BA5BEDFA63}"/>
          </ac:spMkLst>
        </pc:spChg>
        <pc:spChg chg="add del mod">
          <ac:chgData name="Hugo COLLIN" userId="e3842d4e35591d6a" providerId="LiveId" clId="{8820A18A-0CE2-4688-8AC2-D49F76E33A3D}" dt="2021-11-03T15:46:10.012" v="1441"/>
          <ac:spMkLst>
            <pc:docMk/>
            <pc:sldMk cId="1090153223" sldId="257"/>
            <ac:spMk id="62" creationId="{60869142-A524-4F9D-A116-8D9DDE37330D}"/>
          </ac:spMkLst>
        </pc:spChg>
        <pc:spChg chg="add del mod">
          <ac:chgData name="Hugo COLLIN" userId="e3842d4e35591d6a" providerId="LiveId" clId="{8820A18A-0CE2-4688-8AC2-D49F76E33A3D}" dt="2021-11-03T15:46:10.012" v="1441"/>
          <ac:spMkLst>
            <pc:docMk/>
            <pc:sldMk cId="1090153223" sldId="257"/>
            <ac:spMk id="63" creationId="{E798DD02-F447-4AA3-8C73-A655F85E4335}"/>
          </ac:spMkLst>
        </pc:spChg>
        <pc:spChg chg="add del mod">
          <ac:chgData name="Hugo COLLIN" userId="e3842d4e35591d6a" providerId="LiveId" clId="{8820A18A-0CE2-4688-8AC2-D49F76E33A3D}" dt="2021-11-03T15:46:10.012" v="1441"/>
          <ac:spMkLst>
            <pc:docMk/>
            <pc:sldMk cId="1090153223" sldId="257"/>
            <ac:spMk id="64" creationId="{0B924B73-706F-43CD-86C3-FF2983F90692}"/>
          </ac:spMkLst>
        </pc:spChg>
        <pc:spChg chg="add del mod">
          <ac:chgData name="Hugo COLLIN" userId="e3842d4e35591d6a" providerId="LiveId" clId="{8820A18A-0CE2-4688-8AC2-D49F76E33A3D}" dt="2021-11-03T15:46:10.012" v="1441"/>
          <ac:spMkLst>
            <pc:docMk/>
            <pc:sldMk cId="1090153223" sldId="257"/>
            <ac:spMk id="65" creationId="{D67D910B-3A31-4D9E-9A10-063696585D8C}"/>
          </ac:spMkLst>
        </pc:spChg>
        <pc:spChg chg="add del mod">
          <ac:chgData name="Hugo COLLIN" userId="e3842d4e35591d6a" providerId="LiveId" clId="{8820A18A-0CE2-4688-8AC2-D49F76E33A3D}" dt="2021-11-03T15:46:10.012" v="1441"/>
          <ac:spMkLst>
            <pc:docMk/>
            <pc:sldMk cId="1090153223" sldId="257"/>
            <ac:spMk id="66" creationId="{BF168272-0907-4007-A9A3-73A975150F77}"/>
          </ac:spMkLst>
        </pc:spChg>
        <pc:spChg chg="add del mod">
          <ac:chgData name="Hugo COLLIN" userId="e3842d4e35591d6a" providerId="LiveId" clId="{8820A18A-0CE2-4688-8AC2-D49F76E33A3D}" dt="2021-11-03T15:46:10.012" v="1441"/>
          <ac:spMkLst>
            <pc:docMk/>
            <pc:sldMk cId="1090153223" sldId="257"/>
            <ac:spMk id="67" creationId="{6BAFA6DC-8EB0-4734-A020-F6B9403E429E}"/>
          </ac:spMkLst>
        </pc:spChg>
        <pc:spChg chg="add del mod">
          <ac:chgData name="Hugo COLLIN" userId="e3842d4e35591d6a" providerId="LiveId" clId="{8820A18A-0CE2-4688-8AC2-D49F76E33A3D}" dt="2021-11-03T15:46:10.012" v="1441"/>
          <ac:spMkLst>
            <pc:docMk/>
            <pc:sldMk cId="1090153223" sldId="257"/>
            <ac:spMk id="68" creationId="{4B53461A-EC98-4269-B1C6-E2ADF5835FE3}"/>
          </ac:spMkLst>
        </pc:spChg>
        <pc:spChg chg="add del mod">
          <ac:chgData name="Hugo COLLIN" userId="e3842d4e35591d6a" providerId="LiveId" clId="{8820A18A-0CE2-4688-8AC2-D49F76E33A3D}" dt="2021-11-03T15:46:10.012" v="1441"/>
          <ac:spMkLst>
            <pc:docMk/>
            <pc:sldMk cId="1090153223" sldId="257"/>
            <ac:spMk id="69" creationId="{7FB535DE-2151-4428-A3A8-CECFF16F9DDB}"/>
          </ac:spMkLst>
        </pc:spChg>
        <pc:spChg chg="add del mod">
          <ac:chgData name="Hugo COLLIN" userId="e3842d4e35591d6a" providerId="LiveId" clId="{8820A18A-0CE2-4688-8AC2-D49F76E33A3D}" dt="2021-11-03T15:46:10.012" v="1441"/>
          <ac:spMkLst>
            <pc:docMk/>
            <pc:sldMk cId="1090153223" sldId="257"/>
            <ac:spMk id="70" creationId="{23E01FDD-D2C7-47B1-8EDF-445A13BEDD82}"/>
          </ac:spMkLst>
        </pc:spChg>
        <pc:spChg chg="add del mod">
          <ac:chgData name="Hugo COLLIN" userId="e3842d4e35591d6a" providerId="LiveId" clId="{8820A18A-0CE2-4688-8AC2-D49F76E33A3D}" dt="2021-11-03T15:46:10.012" v="1441"/>
          <ac:spMkLst>
            <pc:docMk/>
            <pc:sldMk cId="1090153223" sldId="257"/>
            <ac:spMk id="71" creationId="{9406A438-F53D-45E6-8ECC-FBE16340342D}"/>
          </ac:spMkLst>
        </pc:spChg>
        <pc:spChg chg="add del mod">
          <ac:chgData name="Hugo COLLIN" userId="e3842d4e35591d6a" providerId="LiveId" clId="{8820A18A-0CE2-4688-8AC2-D49F76E33A3D}" dt="2021-11-03T15:46:10.012" v="1441"/>
          <ac:spMkLst>
            <pc:docMk/>
            <pc:sldMk cId="1090153223" sldId="257"/>
            <ac:spMk id="72" creationId="{EB2A39B3-50F7-48EE-8BF3-70FAAEE25388}"/>
          </ac:spMkLst>
        </pc:spChg>
        <pc:grpChg chg="add mod">
          <ac:chgData name="Hugo COLLIN" userId="e3842d4e35591d6a" providerId="LiveId" clId="{8820A18A-0CE2-4688-8AC2-D49F76E33A3D}" dt="2021-10-30T16:10:56.720" v="444"/>
          <ac:grpSpMkLst>
            <pc:docMk/>
            <pc:sldMk cId="1090153223" sldId="257"/>
            <ac:grpSpMk id="2" creationId="{9D32683A-5415-4864-B221-08EC56D3CD98}"/>
          </ac:grpSpMkLst>
        </pc:grpChg>
        <pc:grpChg chg="mod">
          <ac:chgData name="Hugo COLLIN" userId="e3842d4e35591d6a" providerId="LiveId" clId="{8820A18A-0CE2-4688-8AC2-D49F76E33A3D}" dt="2021-10-30T16:10:56.720" v="444"/>
          <ac:grpSpMkLst>
            <pc:docMk/>
            <pc:sldMk cId="1090153223" sldId="257"/>
            <ac:grpSpMk id="18" creationId="{28E54E25-CDCD-4754-93ED-F654AF41D3C6}"/>
          </ac:grpSpMkLst>
        </pc:grpChg>
        <pc:grpChg chg="add mod ord">
          <ac:chgData name="Hugo COLLIN" userId="e3842d4e35591d6a" providerId="LiveId" clId="{8820A18A-0CE2-4688-8AC2-D49F76E33A3D}" dt="2021-11-03T16:31:13.075" v="1794" actId="12788"/>
          <ac:grpSpMkLst>
            <pc:docMk/>
            <pc:sldMk cId="1090153223" sldId="257"/>
            <ac:grpSpMk id="28" creationId="{A30FE0CD-0637-4458-8D7F-3D00D8875A7A}"/>
          </ac:grpSpMkLst>
        </pc:grpChg>
        <pc:grpChg chg="add del mod">
          <ac:chgData name="Hugo COLLIN" userId="e3842d4e35591d6a" providerId="LiveId" clId="{8820A18A-0CE2-4688-8AC2-D49F76E33A3D}" dt="2021-11-03T15:46:10.012" v="1441"/>
          <ac:grpSpMkLst>
            <pc:docMk/>
            <pc:sldMk cId="1090153223" sldId="257"/>
            <ac:grpSpMk id="37" creationId="{3BB4DC54-4D78-49C9-8E2B-0B4C6B99BEF9}"/>
          </ac:grpSpMkLst>
        </pc:grpChg>
        <pc:grpChg chg="add del mod">
          <ac:chgData name="Hugo COLLIN" userId="e3842d4e35591d6a" providerId="LiveId" clId="{8820A18A-0CE2-4688-8AC2-D49F76E33A3D}" dt="2021-11-03T15:46:10.012" v="1441"/>
          <ac:grpSpMkLst>
            <pc:docMk/>
            <pc:sldMk cId="1090153223" sldId="257"/>
            <ac:grpSpMk id="48" creationId="{FC5DACB3-7D66-4CB5-B386-56F2A9DA2B0D}"/>
          </ac:grpSpMkLst>
        </pc:grpChg>
        <pc:grpChg chg="add del mod">
          <ac:chgData name="Hugo COLLIN" userId="e3842d4e35591d6a" providerId="LiveId" clId="{8820A18A-0CE2-4688-8AC2-D49F76E33A3D}" dt="2021-11-03T15:46:10.012" v="1441"/>
          <ac:grpSpMkLst>
            <pc:docMk/>
            <pc:sldMk cId="1090153223" sldId="257"/>
            <ac:grpSpMk id="51" creationId="{A30B5C62-28F9-43E5-B693-AE3C6D93DE4A}"/>
          </ac:grpSpMkLst>
        </pc:grpChg>
        <pc:picChg chg="add del mod">
          <ac:chgData name="Hugo COLLIN" userId="e3842d4e35591d6a" providerId="LiveId" clId="{8820A18A-0CE2-4688-8AC2-D49F76E33A3D}" dt="2021-11-03T15:46:07.809" v="1439"/>
          <ac:picMkLst>
            <pc:docMk/>
            <pc:sldMk cId="1090153223" sldId="257"/>
            <ac:picMk id="3" creationId="{A50D877F-2B4D-4B8C-B6A7-3A3DFC9B8690}"/>
          </ac:picMkLst>
        </pc:picChg>
        <pc:picChg chg="add del mod modCrop">
          <ac:chgData name="Hugo COLLIN" userId="e3842d4e35591d6a" providerId="LiveId" clId="{8820A18A-0CE2-4688-8AC2-D49F76E33A3D}" dt="2021-11-03T15:47:06.481" v="1451" actId="21"/>
          <ac:picMkLst>
            <pc:docMk/>
            <pc:sldMk cId="1090153223" sldId="257"/>
            <ac:picMk id="4" creationId="{9F65CEF3-6677-4664-9BBD-0C8B36B38C71}"/>
          </ac:picMkLst>
        </pc:picChg>
        <pc:cxnChg chg="mod">
          <ac:chgData name="Hugo COLLIN" userId="e3842d4e35591d6a" providerId="LiveId" clId="{8820A18A-0CE2-4688-8AC2-D49F76E33A3D}" dt="2021-10-30T16:10:56.720" v="444"/>
          <ac:cxnSpMkLst>
            <pc:docMk/>
            <pc:sldMk cId="1090153223" sldId="257"/>
            <ac:cxnSpMk id="9" creationId="{50E17ACB-2E1F-4F87-A40A-5467BD3259A0}"/>
          </ac:cxnSpMkLst>
        </pc:cxnChg>
        <pc:cxnChg chg="del mod">
          <ac:chgData name="Hugo COLLIN" userId="e3842d4e35591d6a" providerId="LiveId" clId="{8820A18A-0CE2-4688-8AC2-D49F76E33A3D}" dt="2021-10-31T15:26:48.250" v="562" actId="478"/>
          <ac:cxnSpMkLst>
            <pc:docMk/>
            <pc:sldMk cId="1090153223" sldId="257"/>
            <ac:cxnSpMk id="22" creationId="{2150F2D9-4AC1-454D-B644-4BE9339F559B}"/>
          </ac:cxnSpMkLst>
        </pc:cxnChg>
        <pc:cxnChg chg="mod">
          <ac:chgData name="Hugo COLLIN" userId="e3842d4e35591d6a" providerId="LiveId" clId="{8820A18A-0CE2-4688-8AC2-D49F76E33A3D}" dt="2021-10-31T15:26:48.986" v="563"/>
          <ac:cxnSpMkLst>
            <pc:docMk/>
            <pc:sldMk cId="1090153223" sldId="257"/>
            <ac:cxnSpMk id="32" creationId="{F299D439-7210-4FC3-8B9D-E1E1A7815535}"/>
          </ac:cxnSpMkLst>
        </pc:cxnChg>
        <pc:cxnChg chg="mod">
          <ac:chgData name="Hugo COLLIN" userId="e3842d4e35591d6a" providerId="LiveId" clId="{8820A18A-0CE2-4688-8AC2-D49F76E33A3D}" dt="2021-11-03T15:46:08.703" v="1440"/>
          <ac:cxnSpMkLst>
            <pc:docMk/>
            <pc:sldMk cId="1090153223" sldId="257"/>
            <ac:cxnSpMk id="42" creationId="{B81F2F66-1C27-41DD-B098-76A4CA99B256}"/>
          </ac:cxnSpMkLst>
        </pc:cxnChg>
        <pc:cxnChg chg="mod">
          <ac:chgData name="Hugo COLLIN" userId="e3842d4e35591d6a" providerId="LiveId" clId="{8820A18A-0CE2-4688-8AC2-D49F76E33A3D}" dt="2021-11-03T15:46:08.703" v="1440"/>
          <ac:cxnSpMkLst>
            <pc:docMk/>
            <pc:sldMk cId="1090153223" sldId="257"/>
            <ac:cxnSpMk id="50" creationId="{28F5834C-23DE-4EED-98FD-C4228F34A537}"/>
          </ac:cxnSpMkLst>
        </pc:cxnChg>
      </pc:sldChg>
      <pc:sldChg chg="add del">
        <pc:chgData name="Hugo COLLIN" userId="e3842d4e35591d6a" providerId="LiveId" clId="{8820A18A-0CE2-4688-8AC2-D49F76E33A3D}" dt="2021-10-30T16:11:37.802" v="450"/>
        <pc:sldMkLst>
          <pc:docMk/>
          <pc:sldMk cId="4030385335" sldId="257"/>
        </pc:sldMkLst>
      </pc:sldChg>
      <pc:sldChg chg="add del ord">
        <pc:chgData name="Hugo COLLIN" userId="e3842d4e35591d6a" providerId="LiveId" clId="{8820A18A-0CE2-4688-8AC2-D49F76E33A3D}" dt="2021-10-29T16:11:05.824" v="255" actId="2696"/>
        <pc:sldMkLst>
          <pc:docMk/>
          <pc:sldMk cId="446255984" sldId="258"/>
        </pc:sldMkLst>
      </pc:sldChg>
      <pc:sldChg chg="add del">
        <pc:chgData name="Hugo COLLIN" userId="e3842d4e35591d6a" providerId="LiveId" clId="{8820A18A-0CE2-4688-8AC2-D49F76E33A3D}" dt="2021-10-30T16:11:37.802" v="450"/>
        <pc:sldMkLst>
          <pc:docMk/>
          <pc:sldMk cId="1522152397" sldId="259"/>
        </pc:sldMkLst>
      </pc:sldChg>
      <pc:sldChg chg="addSp delSp modSp add del mod ord modNotesTx">
        <pc:chgData name="Hugo COLLIN" userId="e3842d4e35591d6a" providerId="LiveId" clId="{8820A18A-0CE2-4688-8AC2-D49F76E33A3D}" dt="2021-11-03T17:56:41.682" v="2378" actId="21"/>
        <pc:sldMkLst>
          <pc:docMk/>
          <pc:sldMk cId="1899174718" sldId="259"/>
        </pc:sldMkLst>
        <pc:spChg chg="add mod">
          <ac:chgData name="Hugo COLLIN" userId="e3842d4e35591d6a" providerId="LiveId" clId="{8820A18A-0CE2-4688-8AC2-D49F76E33A3D}" dt="2021-10-30T16:10:21.885" v="442"/>
          <ac:spMkLst>
            <pc:docMk/>
            <pc:sldMk cId="1899174718" sldId="259"/>
            <ac:spMk id="2" creationId="{0F4C65EC-C69E-4BF8-8472-31850A94FADF}"/>
          </ac:spMkLst>
        </pc:spChg>
        <pc:spChg chg="add del mod">
          <ac:chgData name="Hugo COLLIN" userId="e3842d4e35591d6a" providerId="LiveId" clId="{8820A18A-0CE2-4688-8AC2-D49F76E33A3D}" dt="2021-10-31T15:26:24.836" v="559" actId="164"/>
          <ac:spMkLst>
            <pc:docMk/>
            <pc:sldMk cId="1899174718" sldId="259"/>
            <ac:spMk id="4" creationId="{D0D8C651-2974-492C-90D6-562AA0C985E4}"/>
          </ac:spMkLst>
        </pc:spChg>
        <pc:spChg chg="mod">
          <ac:chgData name="Hugo COLLIN" userId="e3842d4e35591d6a" providerId="LiveId" clId="{8820A18A-0CE2-4688-8AC2-D49F76E33A3D}" dt="2021-10-30T16:10:21.885" v="442"/>
          <ac:spMkLst>
            <pc:docMk/>
            <pc:sldMk cId="1899174718" sldId="259"/>
            <ac:spMk id="7" creationId="{D429C69D-18D7-49E2-889A-3E1A5CA38282}"/>
          </ac:spMkLst>
        </pc:spChg>
        <pc:spChg chg="del">
          <ac:chgData name="Hugo COLLIN" userId="e3842d4e35591d6a" providerId="LiveId" clId="{8820A18A-0CE2-4688-8AC2-D49F76E33A3D}" dt="2021-10-29T16:21:50.844" v="404" actId="478"/>
          <ac:spMkLst>
            <pc:docMk/>
            <pc:sldMk cId="1899174718" sldId="259"/>
            <ac:spMk id="12" creationId="{8B39CA80-FD5D-4E7F-89B2-9D5555772A0C}"/>
          </ac:spMkLst>
        </pc:spChg>
        <pc:spChg chg="del">
          <ac:chgData name="Hugo COLLIN" userId="e3842d4e35591d6a" providerId="LiveId" clId="{8820A18A-0CE2-4688-8AC2-D49F76E33A3D}" dt="2021-10-29T16:21:50.844" v="404" actId="478"/>
          <ac:spMkLst>
            <pc:docMk/>
            <pc:sldMk cId="1899174718" sldId="259"/>
            <ac:spMk id="13" creationId="{CB844085-D41E-4D99-8B56-4FE43EA161E0}"/>
          </ac:spMkLst>
        </pc:spChg>
        <pc:spChg chg="del">
          <ac:chgData name="Hugo COLLIN" userId="e3842d4e35591d6a" providerId="LiveId" clId="{8820A18A-0CE2-4688-8AC2-D49F76E33A3D}" dt="2021-10-29T16:21:50.844" v="404" actId="478"/>
          <ac:spMkLst>
            <pc:docMk/>
            <pc:sldMk cId="1899174718" sldId="259"/>
            <ac:spMk id="14" creationId="{99EFE0B2-4F40-431C-B706-0504706C4D1B}"/>
          </ac:spMkLst>
        </pc:spChg>
        <pc:spChg chg="del">
          <ac:chgData name="Hugo COLLIN" userId="e3842d4e35591d6a" providerId="LiveId" clId="{8820A18A-0CE2-4688-8AC2-D49F76E33A3D}" dt="2021-10-29T16:21:50.844" v="404" actId="478"/>
          <ac:spMkLst>
            <pc:docMk/>
            <pc:sldMk cId="1899174718" sldId="259"/>
            <ac:spMk id="15" creationId="{DA82204A-CC62-41FF-99FC-3DF402B3041F}"/>
          </ac:spMkLst>
        </pc:spChg>
        <pc:spChg chg="del">
          <ac:chgData name="Hugo COLLIN" userId="e3842d4e35591d6a" providerId="LiveId" clId="{8820A18A-0CE2-4688-8AC2-D49F76E33A3D}" dt="2021-10-29T16:21:50.844" v="404" actId="478"/>
          <ac:spMkLst>
            <pc:docMk/>
            <pc:sldMk cId="1899174718" sldId="259"/>
            <ac:spMk id="16" creationId="{4CFA1FBB-4FC8-40DA-B3C3-476A40BAC920}"/>
          </ac:spMkLst>
        </pc:spChg>
        <pc:spChg chg="add del mod">
          <ac:chgData name="Hugo COLLIN" userId="e3842d4e35591d6a" providerId="LiveId" clId="{8820A18A-0CE2-4688-8AC2-D49F76E33A3D}" dt="2021-10-30T16:11:01.828" v="445" actId="21"/>
          <ac:spMkLst>
            <pc:docMk/>
            <pc:sldMk cId="1899174718" sldId="259"/>
            <ac:spMk id="17" creationId="{6A22F913-9A51-451A-96C3-4476403DCECB}"/>
          </ac:spMkLst>
        </pc:spChg>
        <pc:spChg chg="add del mod">
          <ac:chgData name="Hugo COLLIN" userId="e3842d4e35591d6a" providerId="LiveId" clId="{8820A18A-0CE2-4688-8AC2-D49F76E33A3D}" dt="2021-10-30T16:11:01.828" v="445" actId="21"/>
          <ac:spMkLst>
            <pc:docMk/>
            <pc:sldMk cId="1899174718" sldId="259"/>
            <ac:spMk id="20" creationId="{364AF073-B96F-4993-84AE-A67F70C1E9BF}"/>
          </ac:spMkLst>
        </pc:spChg>
        <pc:spChg chg="add del mod">
          <ac:chgData name="Hugo COLLIN" userId="e3842d4e35591d6a" providerId="LiveId" clId="{8820A18A-0CE2-4688-8AC2-D49F76E33A3D}" dt="2021-10-31T19:20:06.345" v="1057" actId="20577"/>
          <ac:spMkLst>
            <pc:docMk/>
            <pc:sldMk cId="1899174718" sldId="259"/>
            <ac:spMk id="24" creationId="{8171842D-818A-4E23-9085-0DCE4BF24E54}"/>
          </ac:spMkLst>
        </pc:spChg>
        <pc:spChg chg="add del mod">
          <ac:chgData name="Hugo COLLIN" userId="e3842d4e35591d6a" providerId="LiveId" clId="{8820A18A-0CE2-4688-8AC2-D49F76E33A3D}" dt="2021-10-30T16:11:01.828" v="445" actId="21"/>
          <ac:spMkLst>
            <pc:docMk/>
            <pc:sldMk cId="1899174718" sldId="259"/>
            <ac:spMk id="25" creationId="{31FB1C79-2DB9-47A6-A882-6DAA15737D43}"/>
          </ac:spMkLst>
        </pc:spChg>
        <pc:spChg chg="del mod">
          <ac:chgData name="Hugo COLLIN" userId="e3842d4e35591d6a" providerId="LiveId" clId="{8820A18A-0CE2-4688-8AC2-D49F76E33A3D}" dt="2021-10-31T15:32:08.540" v="653" actId="478"/>
          <ac:spMkLst>
            <pc:docMk/>
            <pc:sldMk cId="1899174718" sldId="259"/>
            <ac:spMk id="26" creationId="{991620A0-3C1B-4475-B899-6FEF62A54609}"/>
          </ac:spMkLst>
        </pc:spChg>
        <pc:spChg chg="del mod">
          <ac:chgData name="Hugo COLLIN" userId="e3842d4e35591d6a" providerId="LiveId" clId="{8820A18A-0CE2-4688-8AC2-D49F76E33A3D}" dt="2021-10-31T15:32:08.540" v="653" actId="478"/>
          <ac:spMkLst>
            <pc:docMk/>
            <pc:sldMk cId="1899174718" sldId="259"/>
            <ac:spMk id="27" creationId="{378ED497-05D8-4959-8943-43388D544E5D}"/>
          </ac:spMkLst>
        </pc:spChg>
        <pc:spChg chg="add del mod">
          <ac:chgData name="Hugo COLLIN" userId="e3842d4e35591d6a" providerId="LiveId" clId="{8820A18A-0CE2-4688-8AC2-D49F76E33A3D}" dt="2021-10-30T16:11:01.828" v="445" actId="21"/>
          <ac:spMkLst>
            <pc:docMk/>
            <pc:sldMk cId="1899174718" sldId="259"/>
            <ac:spMk id="29" creationId="{6D9B4AAC-9E16-4506-9C40-76BC23B49B19}"/>
          </ac:spMkLst>
        </pc:spChg>
        <pc:spChg chg="add del mod">
          <ac:chgData name="Hugo COLLIN" userId="e3842d4e35591d6a" providerId="LiveId" clId="{8820A18A-0CE2-4688-8AC2-D49F76E33A3D}" dt="2021-10-30T16:11:01.828" v="445" actId="21"/>
          <ac:spMkLst>
            <pc:docMk/>
            <pc:sldMk cId="1899174718" sldId="259"/>
            <ac:spMk id="30" creationId="{760AA6DB-5822-4AED-86EA-E11332617D07}"/>
          </ac:spMkLst>
        </pc:spChg>
        <pc:spChg chg="del mod">
          <ac:chgData name="Hugo COLLIN" userId="e3842d4e35591d6a" providerId="LiveId" clId="{8820A18A-0CE2-4688-8AC2-D49F76E33A3D}" dt="2021-10-31T15:32:08.540" v="653" actId="478"/>
          <ac:spMkLst>
            <pc:docMk/>
            <pc:sldMk cId="1899174718" sldId="259"/>
            <ac:spMk id="33" creationId="{67E8CB74-6FE3-402A-89ED-661016B85A20}"/>
          </ac:spMkLst>
        </pc:spChg>
        <pc:spChg chg="del mod">
          <ac:chgData name="Hugo COLLIN" userId="e3842d4e35591d6a" providerId="LiveId" clId="{8820A18A-0CE2-4688-8AC2-D49F76E33A3D}" dt="2021-10-31T15:32:08.540" v="653" actId="478"/>
          <ac:spMkLst>
            <pc:docMk/>
            <pc:sldMk cId="1899174718" sldId="259"/>
            <ac:spMk id="34" creationId="{3BC28A53-92B1-46A1-A9E7-D1045F6DCF92}"/>
          </ac:spMkLst>
        </pc:spChg>
        <pc:spChg chg="del mod">
          <ac:chgData name="Hugo COLLIN" userId="e3842d4e35591d6a" providerId="LiveId" clId="{8820A18A-0CE2-4688-8AC2-D49F76E33A3D}" dt="2021-10-31T15:32:08.540" v="653" actId="478"/>
          <ac:spMkLst>
            <pc:docMk/>
            <pc:sldMk cId="1899174718" sldId="259"/>
            <ac:spMk id="35" creationId="{C5D880E2-3CEB-4F85-8CCF-B7BB1AC1A1BE}"/>
          </ac:spMkLst>
        </pc:spChg>
        <pc:spChg chg="del mod">
          <ac:chgData name="Hugo COLLIN" userId="e3842d4e35591d6a" providerId="LiveId" clId="{8820A18A-0CE2-4688-8AC2-D49F76E33A3D}" dt="2021-10-31T15:32:08.540" v="653" actId="478"/>
          <ac:spMkLst>
            <pc:docMk/>
            <pc:sldMk cId="1899174718" sldId="259"/>
            <ac:spMk id="36" creationId="{1974F878-67AF-4C26-AFE0-2D372417AE4B}"/>
          </ac:spMkLst>
        </pc:spChg>
        <pc:spChg chg="mod">
          <ac:chgData name="Hugo COLLIN" userId="e3842d4e35591d6a" providerId="LiveId" clId="{8820A18A-0CE2-4688-8AC2-D49F76E33A3D}" dt="2021-11-03T17:51:34.541" v="2377" actId="207"/>
          <ac:spMkLst>
            <pc:docMk/>
            <pc:sldMk cId="1899174718" sldId="259"/>
            <ac:spMk id="36" creationId="{AF47DA60-7651-46C5-B215-8BCBC35DBC13}"/>
          </ac:spMkLst>
        </pc:spChg>
        <pc:spChg chg="add del mod">
          <ac:chgData name="Hugo COLLIN" userId="e3842d4e35591d6a" providerId="LiveId" clId="{8820A18A-0CE2-4688-8AC2-D49F76E33A3D}" dt="2021-10-31T15:26:24.836" v="559" actId="164"/>
          <ac:spMkLst>
            <pc:docMk/>
            <pc:sldMk cId="1899174718" sldId="259"/>
            <ac:spMk id="37" creationId="{64C8B00C-D0C5-48D2-91D2-16E9C77D066F}"/>
          </ac:spMkLst>
        </pc:spChg>
        <pc:spChg chg="add del mod">
          <ac:chgData name="Hugo COLLIN" userId="e3842d4e35591d6a" providerId="LiveId" clId="{8820A18A-0CE2-4688-8AC2-D49F76E33A3D}" dt="2021-10-31T15:26:24.836" v="559" actId="164"/>
          <ac:spMkLst>
            <pc:docMk/>
            <pc:sldMk cId="1899174718" sldId="259"/>
            <ac:spMk id="38" creationId="{5BE945A2-2C2A-4A16-9E14-A155553D0067}"/>
          </ac:spMkLst>
        </pc:spChg>
        <pc:spChg chg="add del mod">
          <ac:chgData name="Hugo COLLIN" userId="e3842d4e35591d6a" providerId="LiveId" clId="{8820A18A-0CE2-4688-8AC2-D49F76E33A3D}" dt="2021-10-30T16:11:01.828" v="445" actId="21"/>
          <ac:spMkLst>
            <pc:docMk/>
            <pc:sldMk cId="1899174718" sldId="259"/>
            <ac:spMk id="39" creationId="{15283B30-5945-4987-AA25-2122A0A3A9ED}"/>
          </ac:spMkLst>
        </pc:spChg>
        <pc:spChg chg="mod">
          <ac:chgData name="Hugo COLLIN" userId="e3842d4e35591d6a" providerId="LiveId" clId="{8820A18A-0CE2-4688-8AC2-D49F76E33A3D}" dt="2021-10-30T16:10:21.885" v="442"/>
          <ac:spMkLst>
            <pc:docMk/>
            <pc:sldMk cId="1899174718" sldId="259"/>
            <ac:spMk id="41" creationId="{3A066476-F011-46ED-855F-2522EB917B2A}"/>
          </ac:spMkLst>
        </pc:spChg>
        <pc:spChg chg="mod">
          <ac:chgData name="Hugo COLLIN" userId="e3842d4e35591d6a" providerId="LiveId" clId="{8820A18A-0CE2-4688-8AC2-D49F76E33A3D}" dt="2021-10-30T16:10:21.885" v="442"/>
          <ac:spMkLst>
            <pc:docMk/>
            <pc:sldMk cId="1899174718" sldId="259"/>
            <ac:spMk id="42" creationId="{46C22555-C9C0-43E1-803F-B0B79711495A}"/>
          </ac:spMkLst>
        </pc:spChg>
        <pc:spChg chg="mod">
          <ac:chgData name="Hugo COLLIN" userId="e3842d4e35591d6a" providerId="LiveId" clId="{8820A18A-0CE2-4688-8AC2-D49F76E33A3D}" dt="2021-10-30T16:10:21.885" v="442"/>
          <ac:spMkLst>
            <pc:docMk/>
            <pc:sldMk cId="1899174718" sldId="259"/>
            <ac:spMk id="43" creationId="{095D4B02-E49B-4C66-911C-C5EE34644A78}"/>
          </ac:spMkLst>
        </pc:spChg>
        <pc:spChg chg="mod">
          <ac:chgData name="Hugo COLLIN" userId="e3842d4e35591d6a" providerId="LiveId" clId="{8820A18A-0CE2-4688-8AC2-D49F76E33A3D}" dt="2021-10-30T16:10:21.885" v="442"/>
          <ac:spMkLst>
            <pc:docMk/>
            <pc:sldMk cId="1899174718" sldId="259"/>
            <ac:spMk id="44" creationId="{7725E9EB-8A7C-4DD3-A9F4-1F3138CF3F74}"/>
          </ac:spMkLst>
        </pc:spChg>
        <pc:spChg chg="mod">
          <ac:chgData name="Hugo COLLIN" userId="e3842d4e35591d6a" providerId="LiveId" clId="{8820A18A-0CE2-4688-8AC2-D49F76E33A3D}" dt="2021-10-30T16:10:21.885" v="442"/>
          <ac:spMkLst>
            <pc:docMk/>
            <pc:sldMk cId="1899174718" sldId="259"/>
            <ac:spMk id="45" creationId="{C38C7E25-D292-42DA-B521-158D59767829}"/>
          </ac:spMkLst>
        </pc:spChg>
        <pc:spChg chg="add del mod">
          <ac:chgData name="Hugo COLLIN" userId="e3842d4e35591d6a" providerId="LiveId" clId="{8820A18A-0CE2-4688-8AC2-D49F76E33A3D}" dt="2021-11-03T12:30:16.126" v="1230" actId="12788"/>
          <ac:spMkLst>
            <pc:docMk/>
            <pc:sldMk cId="1899174718" sldId="259"/>
            <ac:spMk id="46" creationId="{5713E278-4937-439A-8F04-3E294E2D14D0}"/>
          </ac:spMkLst>
        </pc:spChg>
        <pc:spChg chg="add del mod">
          <ac:chgData name="Hugo COLLIN" userId="e3842d4e35591d6a" providerId="LiveId" clId="{8820A18A-0CE2-4688-8AC2-D49F76E33A3D}" dt="2021-10-30T16:11:01.828" v="445" actId="21"/>
          <ac:spMkLst>
            <pc:docMk/>
            <pc:sldMk cId="1899174718" sldId="259"/>
            <ac:spMk id="47" creationId="{DCF02989-8797-45BD-9A26-C7A273A90818}"/>
          </ac:spMkLst>
        </pc:spChg>
        <pc:spChg chg="add del mod">
          <ac:chgData name="Hugo COLLIN" userId="e3842d4e35591d6a" providerId="LiveId" clId="{8820A18A-0CE2-4688-8AC2-D49F76E33A3D}" dt="2021-10-30T16:11:01.828" v="445" actId="21"/>
          <ac:spMkLst>
            <pc:docMk/>
            <pc:sldMk cId="1899174718" sldId="259"/>
            <ac:spMk id="48" creationId="{8B21B5BF-E827-4593-9CDA-82FDF4E93D38}"/>
          </ac:spMkLst>
        </pc:spChg>
        <pc:spChg chg="add del mod">
          <ac:chgData name="Hugo COLLIN" userId="e3842d4e35591d6a" providerId="LiveId" clId="{8820A18A-0CE2-4688-8AC2-D49F76E33A3D}" dt="2021-10-30T16:11:01.828" v="445" actId="21"/>
          <ac:spMkLst>
            <pc:docMk/>
            <pc:sldMk cId="1899174718" sldId="259"/>
            <ac:spMk id="49" creationId="{36DA2D0C-A0C3-46DB-B66A-673FCD7806B9}"/>
          </ac:spMkLst>
        </pc:spChg>
        <pc:spChg chg="mod">
          <ac:chgData name="Hugo COLLIN" userId="e3842d4e35591d6a" providerId="LiveId" clId="{8820A18A-0CE2-4688-8AC2-D49F76E33A3D}" dt="2021-10-30T16:10:21.885" v="442"/>
          <ac:spMkLst>
            <pc:docMk/>
            <pc:sldMk cId="1899174718" sldId="259"/>
            <ac:spMk id="51" creationId="{3F1ED23C-8F55-4B6F-B574-372954D747BC}"/>
          </ac:spMkLst>
        </pc:spChg>
        <pc:grpChg chg="add mod ord">
          <ac:chgData name="Hugo COLLIN" userId="e3842d4e35591d6a" providerId="LiveId" clId="{8820A18A-0CE2-4688-8AC2-D49F76E33A3D}" dt="2021-11-03T17:13:03.514" v="2161" actId="12788"/>
          <ac:grpSpMkLst>
            <pc:docMk/>
            <pc:sldMk cId="1899174718" sldId="259"/>
            <ac:grpSpMk id="3" creationId="{C5567CB8-22A1-4FD1-8A9E-E110B75FD280}"/>
          </ac:grpSpMkLst>
        </pc:grpChg>
        <pc:grpChg chg="add del mod">
          <ac:chgData name="Hugo COLLIN" userId="e3842d4e35591d6a" providerId="LiveId" clId="{8820A18A-0CE2-4688-8AC2-D49F76E33A3D}" dt="2021-10-30T16:11:01.828" v="445" actId="21"/>
          <ac:grpSpMkLst>
            <pc:docMk/>
            <pc:sldMk cId="1899174718" sldId="259"/>
            <ac:grpSpMk id="18" creationId="{28E54E25-CDCD-4754-93ED-F654AF41D3C6}"/>
          </ac:grpSpMkLst>
        </pc:grpChg>
        <pc:grpChg chg="add del mod">
          <ac:chgData name="Hugo COLLIN" userId="e3842d4e35591d6a" providerId="LiveId" clId="{8820A18A-0CE2-4688-8AC2-D49F76E33A3D}" dt="2021-10-30T16:11:01.828" v="445" actId="21"/>
          <ac:grpSpMkLst>
            <pc:docMk/>
            <pc:sldMk cId="1899174718" sldId="259"/>
            <ac:grpSpMk id="32" creationId="{37F8B628-FA64-4808-B882-9A956E9D9E60}"/>
          </ac:grpSpMkLst>
        </pc:grpChg>
        <pc:grpChg chg="add del mod">
          <ac:chgData name="Hugo COLLIN" userId="e3842d4e35591d6a" providerId="LiveId" clId="{8820A18A-0CE2-4688-8AC2-D49F76E33A3D}" dt="2021-11-03T17:56:41.682" v="2378" actId="21"/>
          <ac:grpSpMkLst>
            <pc:docMk/>
            <pc:sldMk cId="1899174718" sldId="259"/>
            <ac:grpSpMk id="35" creationId="{FC700FF4-1E4E-4B0B-823A-5E481BF55D33}"/>
          </ac:grpSpMkLst>
        </pc:grpChg>
        <pc:grpChg chg="add del mod">
          <ac:chgData name="Hugo COLLIN" userId="e3842d4e35591d6a" providerId="LiveId" clId="{8820A18A-0CE2-4688-8AC2-D49F76E33A3D}" dt="2021-10-30T16:11:01.828" v="445" actId="21"/>
          <ac:grpSpMkLst>
            <pc:docMk/>
            <pc:sldMk cId="1899174718" sldId="259"/>
            <ac:grpSpMk id="40" creationId="{5F0DD2ED-74FA-42CC-A2C0-93A5349720B5}"/>
          </ac:grpSpMkLst>
        </pc:grpChg>
        <pc:grpChg chg="add del mod">
          <ac:chgData name="Hugo COLLIN" userId="e3842d4e35591d6a" providerId="LiveId" clId="{8820A18A-0CE2-4688-8AC2-D49F76E33A3D}" dt="2021-10-30T16:11:01.828" v="445" actId="21"/>
          <ac:grpSpMkLst>
            <pc:docMk/>
            <pc:sldMk cId="1899174718" sldId="259"/>
            <ac:grpSpMk id="50" creationId="{8E03DB75-41E0-40D8-8EC9-3F9A31968EAC}"/>
          </ac:grpSpMkLst>
        </pc:grpChg>
        <pc:cxnChg chg="mod">
          <ac:chgData name="Hugo COLLIN" userId="e3842d4e35591d6a" providerId="LiveId" clId="{8820A18A-0CE2-4688-8AC2-D49F76E33A3D}" dt="2021-10-30T16:10:21.885" v="442"/>
          <ac:cxnSpMkLst>
            <pc:docMk/>
            <pc:sldMk cId="1899174718" sldId="259"/>
            <ac:cxnSpMk id="9" creationId="{50E17ACB-2E1F-4F87-A40A-5467BD3259A0}"/>
          </ac:cxnSpMkLst>
        </pc:cxnChg>
        <pc:cxnChg chg="add del mod">
          <ac:chgData name="Hugo COLLIN" userId="e3842d4e35591d6a" providerId="LiveId" clId="{8820A18A-0CE2-4688-8AC2-D49F76E33A3D}" dt="2021-10-31T15:26:24.836" v="559" actId="164"/>
          <ac:cxnSpMkLst>
            <pc:docMk/>
            <pc:sldMk cId="1899174718" sldId="259"/>
            <ac:cxnSpMk id="22" creationId="{2150F2D9-4AC1-454D-B644-4BE9339F559B}"/>
          </ac:cxnSpMkLst>
        </pc:cxnChg>
        <pc:cxnChg chg="add mod">
          <ac:chgData name="Hugo COLLIN" userId="e3842d4e35591d6a" providerId="LiveId" clId="{8820A18A-0CE2-4688-8AC2-D49F76E33A3D}" dt="2021-10-30T16:10:21.885" v="442"/>
          <ac:cxnSpMkLst>
            <pc:docMk/>
            <pc:sldMk cId="1899174718" sldId="259"/>
            <ac:cxnSpMk id="28" creationId="{5AEE3158-1AFE-4D61-868A-70FEFABC58E5}"/>
          </ac:cxnSpMkLst>
        </pc:cxnChg>
        <pc:cxnChg chg="add mod">
          <ac:chgData name="Hugo COLLIN" userId="e3842d4e35591d6a" providerId="LiveId" clId="{8820A18A-0CE2-4688-8AC2-D49F76E33A3D}" dt="2021-10-30T16:10:21.885" v="442"/>
          <ac:cxnSpMkLst>
            <pc:docMk/>
            <pc:sldMk cId="1899174718" sldId="259"/>
            <ac:cxnSpMk id="31" creationId="{FAF32AFC-8D0A-4B33-A6B3-7B8235FE7BF2}"/>
          </ac:cxnSpMkLst>
        </pc:cxnChg>
        <pc:cxnChg chg="mod">
          <ac:chgData name="Hugo COLLIN" userId="e3842d4e35591d6a" providerId="LiveId" clId="{8820A18A-0CE2-4688-8AC2-D49F76E33A3D}" dt="2021-10-30T16:10:21.885" v="442"/>
          <ac:cxnSpMkLst>
            <pc:docMk/>
            <pc:sldMk cId="1899174718" sldId="259"/>
            <ac:cxnSpMk id="52" creationId="{0E44C4D3-74EB-4F0B-9912-92A537DA9E52}"/>
          </ac:cxnSpMkLst>
        </pc:cxnChg>
        <pc:cxnChg chg="mod">
          <ac:chgData name="Hugo COLLIN" userId="e3842d4e35591d6a" providerId="LiveId" clId="{8820A18A-0CE2-4688-8AC2-D49F76E33A3D}" dt="2021-10-30T16:10:21.885" v="442"/>
          <ac:cxnSpMkLst>
            <pc:docMk/>
            <pc:sldMk cId="1899174718" sldId="259"/>
            <ac:cxnSpMk id="53" creationId="{057540FE-74B7-4618-BC79-32285287489E}"/>
          </ac:cxnSpMkLst>
        </pc:cxnChg>
        <pc:cxnChg chg="mod">
          <ac:chgData name="Hugo COLLIN" userId="e3842d4e35591d6a" providerId="LiveId" clId="{8820A18A-0CE2-4688-8AC2-D49F76E33A3D}" dt="2021-11-03T17:51:27.674" v="2375"/>
          <ac:cxnSpMkLst>
            <pc:docMk/>
            <pc:sldMk cId="1899174718" sldId="259"/>
            <ac:cxnSpMk id="54" creationId="{F314AEE8-BA34-4302-9453-903D099AC986}"/>
          </ac:cxnSpMkLst>
        </pc:cxnChg>
        <pc:cxnChg chg="mod">
          <ac:chgData name="Hugo COLLIN" userId="e3842d4e35591d6a" providerId="LiveId" clId="{8820A18A-0CE2-4688-8AC2-D49F76E33A3D}" dt="2021-11-03T17:51:27.674" v="2375"/>
          <ac:cxnSpMkLst>
            <pc:docMk/>
            <pc:sldMk cId="1899174718" sldId="259"/>
            <ac:cxnSpMk id="55" creationId="{44A07C1D-B99C-4082-98CE-35B523C6A05C}"/>
          </ac:cxnSpMkLst>
        </pc:cxnChg>
      </pc:sldChg>
      <pc:sldChg chg="addSp delSp modSp add mod ord modNotesTx">
        <pc:chgData name="Hugo COLLIN" userId="e3842d4e35591d6a" providerId="LiveId" clId="{8820A18A-0CE2-4688-8AC2-D49F76E33A3D}" dt="2021-11-03T17:15:39.404" v="2184" actId="1076"/>
        <pc:sldMkLst>
          <pc:docMk/>
          <pc:sldMk cId="3763250238" sldId="260"/>
        </pc:sldMkLst>
        <pc:spChg chg="mod">
          <ac:chgData name="Hugo COLLIN" userId="e3842d4e35591d6a" providerId="LiveId" clId="{8820A18A-0CE2-4688-8AC2-D49F76E33A3D}" dt="2021-11-03T17:12:43.568" v="2157" actId="164"/>
          <ac:spMkLst>
            <pc:docMk/>
            <pc:sldMk cId="3763250238" sldId="260"/>
            <ac:spMk id="4" creationId="{D0D8C651-2974-492C-90D6-562AA0C985E4}"/>
          </ac:spMkLst>
        </pc:spChg>
        <pc:spChg chg="mod">
          <ac:chgData name="Hugo COLLIN" userId="e3842d4e35591d6a" providerId="LiveId" clId="{8820A18A-0CE2-4688-8AC2-D49F76E33A3D}" dt="2021-11-03T17:14:46.853" v="2172" actId="14100"/>
          <ac:spMkLst>
            <pc:docMk/>
            <pc:sldMk cId="3763250238" sldId="260"/>
            <ac:spMk id="20" creationId="{364AF073-B96F-4993-84AE-A67F70C1E9BF}"/>
          </ac:spMkLst>
        </pc:spChg>
        <pc:spChg chg="mod">
          <ac:chgData name="Hugo COLLIN" userId="e3842d4e35591d6a" providerId="LiveId" clId="{8820A18A-0CE2-4688-8AC2-D49F76E33A3D}" dt="2021-10-31T14:57:50.782" v="473" actId="20577"/>
          <ac:spMkLst>
            <pc:docMk/>
            <pc:sldMk cId="3763250238" sldId="260"/>
            <ac:spMk id="24" creationId="{8171842D-818A-4E23-9085-0DCE4BF24E54}"/>
          </ac:spMkLst>
        </pc:spChg>
        <pc:spChg chg="del">
          <ac:chgData name="Hugo COLLIN" userId="e3842d4e35591d6a" providerId="LiveId" clId="{8820A18A-0CE2-4688-8AC2-D49F76E33A3D}" dt="2021-10-31T14:58:42.783" v="475" actId="478"/>
          <ac:spMkLst>
            <pc:docMk/>
            <pc:sldMk cId="3763250238" sldId="260"/>
            <ac:spMk id="25" creationId="{31FB1C79-2DB9-47A6-A882-6DAA15737D43}"/>
          </ac:spMkLst>
        </pc:spChg>
        <pc:spChg chg="del">
          <ac:chgData name="Hugo COLLIN" userId="e3842d4e35591d6a" providerId="LiveId" clId="{8820A18A-0CE2-4688-8AC2-D49F76E33A3D}" dt="2021-10-31T15:32:13.330" v="654" actId="478"/>
          <ac:spMkLst>
            <pc:docMk/>
            <pc:sldMk cId="3763250238" sldId="260"/>
            <ac:spMk id="26" creationId="{991620A0-3C1B-4475-B899-6FEF62A54609}"/>
          </ac:spMkLst>
        </pc:spChg>
        <pc:spChg chg="del">
          <ac:chgData name="Hugo COLLIN" userId="e3842d4e35591d6a" providerId="LiveId" clId="{8820A18A-0CE2-4688-8AC2-D49F76E33A3D}" dt="2021-10-31T15:32:13.330" v="654" actId="478"/>
          <ac:spMkLst>
            <pc:docMk/>
            <pc:sldMk cId="3763250238" sldId="260"/>
            <ac:spMk id="27" creationId="{378ED497-05D8-4959-8943-43388D544E5D}"/>
          </ac:spMkLst>
        </pc:spChg>
        <pc:spChg chg="mod">
          <ac:chgData name="Hugo COLLIN" userId="e3842d4e35591d6a" providerId="LiveId" clId="{8820A18A-0CE2-4688-8AC2-D49F76E33A3D}" dt="2021-11-03T17:14:42.235" v="2171" actId="20577"/>
          <ac:spMkLst>
            <pc:docMk/>
            <pc:sldMk cId="3763250238" sldId="260"/>
            <ac:spMk id="29" creationId="{6D9B4AAC-9E16-4506-9C40-76BC23B49B19}"/>
          </ac:spMkLst>
        </pc:spChg>
        <pc:spChg chg="del">
          <ac:chgData name="Hugo COLLIN" userId="e3842d4e35591d6a" providerId="LiveId" clId="{8820A18A-0CE2-4688-8AC2-D49F76E33A3D}" dt="2021-10-31T14:58:56.167" v="478" actId="478"/>
          <ac:spMkLst>
            <pc:docMk/>
            <pc:sldMk cId="3763250238" sldId="260"/>
            <ac:spMk id="30" creationId="{760AA6DB-5822-4AED-86EA-E11332617D07}"/>
          </ac:spMkLst>
        </pc:spChg>
        <pc:spChg chg="del">
          <ac:chgData name="Hugo COLLIN" userId="e3842d4e35591d6a" providerId="LiveId" clId="{8820A18A-0CE2-4688-8AC2-D49F76E33A3D}" dt="2021-10-31T15:32:13.330" v="654" actId="478"/>
          <ac:spMkLst>
            <pc:docMk/>
            <pc:sldMk cId="3763250238" sldId="260"/>
            <ac:spMk id="33" creationId="{67E8CB74-6FE3-402A-89ED-661016B85A20}"/>
          </ac:spMkLst>
        </pc:spChg>
        <pc:spChg chg="del">
          <ac:chgData name="Hugo COLLIN" userId="e3842d4e35591d6a" providerId="LiveId" clId="{8820A18A-0CE2-4688-8AC2-D49F76E33A3D}" dt="2021-10-31T15:32:13.330" v="654" actId="478"/>
          <ac:spMkLst>
            <pc:docMk/>
            <pc:sldMk cId="3763250238" sldId="260"/>
            <ac:spMk id="34" creationId="{3BC28A53-92B1-46A1-A9E7-D1045F6DCF92}"/>
          </ac:spMkLst>
        </pc:spChg>
        <pc:spChg chg="del">
          <ac:chgData name="Hugo COLLIN" userId="e3842d4e35591d6a" providerId="LiveId" clId="{8820A18A-0CE2-4688-8AC2-D49F76E33A3D}" dt="2021-10-31T15:32:13.330" v="654" actId="478"/>
          <ac:spMkLst>
            <pc:docMk/>
            <pc:sldMk cId="3763250238" sldId="260"/>
            <ac:spMk id="35" creationId="{C5D880E2-3CEB-4F85-8CCF-B7BB1AC1A1BE}"/>
          </ac:spMkLst>
        </pc:spChg>
        <pc:spChg chg="del">
          <ac:chgData name="Hugo COLLIN" userId="e3842d4e35591d6a" providerId="LiveId" clId="{8820A18A-0CE2-4688-8AC2-D49F76E33A3D}" dt="2021-10-31T15:32:13.330" v="654" actId="478"/>
          <ac:spMkLst>
            <pc:docMk/>
            <pc:sldMk cId="3763250238" sldId="260"/>
            <ac:spMk id="36" creationId="{1974F878-67AF-4C26-AFE0-2D372417AE4B}"/>
          </ac:spMkLst>
        </pc:spChg>
        <pc:spChg chg="mod">
          <ac:chgData name="Hugo COLLIN" userId="e3842d4e35591d6a" providerId="LiveId" clId="{8820A18A-0CE2-4688-8AC2-D49F76E33A3D}" dt="2021-11-03T17:15:35.753" v="2183" actId="1076"/>
          <ac:spMkLst>
            <pc:docMk/>
            <pc:sldMk cId="3763250238" sldId="260"/>
            <ac:spMk id="37" creationId="{64C8B00C-D0C5-48D2-91D2-16E9C77D066F}"/>
          </ac:spMkLst>
        </pc:spChg>
        <pc:spChg chg="mod">
          <ac:chgData name="Hugo COLLIN" userId="e3842d4e35591d6a" providerId="LiveId" clId="{8820A18A-0CE2-4688-8AC2-D49F76E33A3D}" dt="2021-11-03T17:15:39.404" v="2184" actId="1076"/>
          <ac:spMkLst>
            <pc:docMk/>
            <pc:sldMk cId="3763250238" sldId="260"/>
            <ac:spMk id="38" creationId="{5BE945A2-2C2A-4A16-9E14-A155553D0067}"/>
          </ac:spMkLst>
        </pc:spChg>
        <pc:spChg chg="del">
          <ac:chgData name="Hugo COLLIN" userId="e3842d4e35591d6a" providerId="LiveId" clId="{8820A18A-0CE2-4688-8AC2-D49F76E33A3D}" dt="2021-10-31T14:58:01.083" v="474" actId="478"/>
          <ac:spMkLst>
            <pc:docMk/>
            <pc:sldMk cId="3763250238" sldId="260"/>
            <ac:spMk id="46" creationId="{5713E278-4937-439A-8F04-3E294E2D14D0}"/>
          </ac:spMkLst>
        </pc:spChg>
        <pc:spChg chg="del">
          <ac:chgData name="Hugo COLLIN" userId="e3842d4e35591d6a" providerId="LiveId" clId="{8820A18A-0CE2-4688-8AC2-D49F76E33A3D}" dt="2021-10-31T14:58:44.918" v="476" actId="478"/>
          <ac:spMkLst>
            <pc:docMk/>
            <pc:sldMk cId="3763250238" sldId="260"/>
            <ac:spMk id="47" creationId="{DCF02989-8797-45BD-9A26-C7A273A90818}"/>
          </ac:spMkLst>
        </pc:spChg>
        <pc:spChg chg="del mod">
          <ac:chgData name="Hugo COLLIN" userId="e3842d4e35591d6a" providerId="LiveId" clId="{8820A18A-0CE2-4688-8AC2-D49F76E33A3D}" dt="2021-10-31T15:32:13.330" v="654" actId="478"/>
          <ac:spMkLst>
            <pc:docMk/>
            <pc:sldMk cId="3763250238" sldId="260"/>
            <ac:spMk id="48" creationId="{8B21B5BF-E827-4593-9CDA-82FDF4E93D38}"/>
          </ac:spMkLst>
        </pc:spChg>
        <pc:spChg chg="del mod">
          <ac:chgData name="Hugo COLLIN" userId="e3842d4e35591d6a" providerId="LiveId" clId="{8820A18A-0CE2-4688-8AC2-D49F76E33A3D}" dt="2021-10-31T15:32:13.330" v="654" actId="478"/>
          <ac:spMkLst>
            <pc:docMk/>
            <pc:sldMk cId="3763250238" sldId="260"/>
            <ac:spMk id="49" creationId="{36DA2D0C-A0C3-46DB-B66A-673FCD7806B9}"/>
          </ac:spMkLst>
        </pc:spChg>
        <pc:grpChg chg="add mod ord">
          <ac:chgData name="Hugo COLLIN" userId="e3842d4e35591d6a" providerId="LiveId" clId="{8820A18A-0CE2-4688-8AC2-D49F76E33A3D}" dt="2021-11-03T17:14:55.030" v="2174" actId="14100"/>
          <ac:grpSpMkLst>
            <pc:docMk/>
            <pc:sldMk cId="3763250238" sldId="260"/>
            <ac:grpSpMk id="3" creationId="{DC06311C-B6DA-48E8-B8AC-D3C575BF3738}"/>
          </ac:grpSpMkLst>
        </pc:grpChg>
        <pc:grpChg chg="mod">
          <ac:chgData name="Hugo COLLIN" userId="e3842d4e35591d6a" providerId="LiveId" clId="{8820A18A-0CE2-4688-8AC2-D49F76E33A3D}" dt="2021-10-31T15:01:19.386" v="531" actId="1076"/>
          <ac:grpSpMkLst>
            <pc:docMk/>
            <pc:sldMk cId="3763250238" sldId="260"/>
            <ac:grpSpMk id="32" creationId="{37F8B628-FA64-4808-B882-9A956E9D9E60}"/>
          </ac:grpSpMkLst>
        </pc:grpChg>
        <pc:grpChg chg="del">
          <ac:chgData name="Hugo COLLIN" userId="e3842d4e35591d6a" providerId="LiveId" clId="{8820A18A-0CE2-4688-8AC2-D49F76E33A3D}" dt="2021-10-31T14:58:53.700" v="477" actId="478"/>
          <ac:grpSpMkLst>
            <pc:docMk/>
            <pc:sldMk cId="3763250238" sldId="260"/>
            <ac:grpSpMk id="50" creationId="{8E03DB75-41E0-40D8-8EC9-3F9A31968EAC}"/>
          </ac:grpSpMkLst>
        </pc:grpChg>
        <pc:cxnChg chg="mod">
          <ac:chgData name="Hugo COLLIN" userId="e3842d4e35591d6a" providerId="LiveId" clId="{8820A18A-0CE2-4688-8AC2-D49F76E33A3D}" dt="2021-11-03T17:15:13.187" v="2176" actId="1076"/>
          <ac:cxnSpMkLst>
            <pc:docMk/>
            <pc:sldMk cId="3763250238" sldId="260"/>
            <ac:cxnSpMk id="22" creationId="{2150F2D9-4AC1-454D-B644-4BE9339F559B}"/>
          </ac:cxnSpMkLst>
        </pc:cxnChg>
      </pc:sldChg>
      <pc:sldChg chg="addSp delSp modSp add mod modNotesTx">
        <pc:chgData name="Hugo COLLIN" userId="e3842d4e35591d6a" providerId="LiveId" clId="{8820A18A-0CE2-4688-8AC2-D49F76E33A3D}" dt="2021-11-03T17:57:09.060" v="2385" actId="21"/>
        <pc:sldMkLst>
          <pc:docMk/>
          <pc:sldMk cId="243335546" sldId="261"/>
        </pc:sldMkLst>
        <pc:spChg chg="add mod">
          <ac:chgData name="Hugo COLLIN" userId="e3842d4e35591d6a" providerId="LiveId" clId="{8820A18A-0CE2-4688-8AC2-D49F76E33A3D}" dt="2021-11-03T15:23:55.641" v="1394" actId="1076"/>
          <ac:spMkLst>
            <pc:docMk/>
            <pc:sldMk cId="243335546" sldId="261"/>
            <ac:spMk id="3" creationId="{8CCF7882-365F-4E1A-9B79-41820F697DE5}"/>
          </ac:spMkLst>
        </pc:spChg>
        <pc:spChg chg="del mod">
          <ac:chgData name="Hugo COLLIN" userId="e3842d4e35591d6a" providerId="LiveId" clId="{8820A18A-0CE2-4688-8AC2-D49F76E33A3D}" dt="2021-10-31T15:37:19.250" v="710" actId="478"/>
          <ac:spMkLst>
            <pc:docMk/>
            <pc:sldMk cId="243335546" sldId="261"/>
            <ac:spMk id="4" creationId="{D0D8C651-2974-492C-90D6-562AA0C985E4}"/>
          </ac:spMkLst>
        </pc:spChg>
        <pc:spChg chg="mod">
          <ac:chgData name="Hugo COLLIN" userId="e3842d4e35591d6a" providerId="LiveId" clId="{8820A18A-0CE2-4688-8AC2-D49F76E33A3D}" dt="2021-10-31T15:43:29.616" v="787" actId="14100"/>
          <ac:spMkLst>
            <pc:docMk/>
            <pc:sldMk cId="243335546" sldId="261"/>
            <ac:spMk id="20" creationId="{364AF073-B96F-4993-84AE-A67F70C1E9BF}"/>
          </ac:spMkLst>
        </pc:spChg>
        <pc:spChg chg="mod ord">
          <ac:chgData name="Hugo COLLIN" userId="e3842d4e35591d6a" providerId="LiveId" clId="{8820A18A-0CE2-4688-8AC2-D49F76E33A3D}" dt="2021-11-03T17:25:01.987" v="2287" actId="1076"/>
          <ac:spMkLst>
            <pc:docMk/>
            <pc:sldMk cId="243335546" sldId="261"/>
            <ac:spMk id="24" creationId="{8171842D-818A-4E23-9085-0DCE4BF24E54}"/>
          </ac:spMkLst>
        </pc:spChg>
        <pc:spChg chg="del">
          <ac:chgData name="Hugo COLLIN" userId="e3842d4e35591d6a" providerId="LiveId" clId="{8820A18A-0CE2-4688-8AC2-D49F76E33A3D}" dt="2021-10-31T15:32:17.665" v="655" actId="478"/>
          <ac:spMkLst>
            <pc:docMk/>
            <pc:sldMk cId="243335546" sldId="261"/>
            <ac:spMk id="26" creationId="{991620A0-3C1B-4475-B899-6FEF62A54609}"/>
          </ac:spMkLst>
        </pc:spChg>
        <pc:spChg chg="del">
          <ac:chgData name="Hugo COLLIN" userId="e3842d4e35591d6a" providerId="LiveId" clId="{8820A18A-0CE2-4688-8AC2-D49F76E33A3D}" dt="2021-10-31T15:32:17.665" v="655" actId="478"/>
          <ac:spMkLst>
            <pc:docMk/>
            <pc:sldMk cId="243335546" sldId="261"/>
            <ac:spMk id="27" creationId="{378ED497-05D8-4959-8943-43388D544E5D}"/>
          </ac:spMkLst>
        </pc:spChg>
        <pc:spChg chg="mod topLvl">
          <ac:chgData name="Hugo COLLIN" userId="e3842d4e35591d6a" providerId="LiveId" clId="{8820A18A-0CE2-4688-8AC2-D49F76E33A3D}" dt="2021-11-03T12:48:09.603" v="1344" actId="164"/>
          <ac:spMkLst>
            <pc:docMk/>
            <pc:sldMk cId="243335546" sldId="261"/>
            <ac:spMk id="29" creationId="{6D9B4AAC-9E16-4506-9C40-76BC23B49B19}"/>
          </ac:spMkLst>
        </pc:spChg>
        <pc:spChg chg="del">
          <ac:chgData name="Hugo COLLIN" userId="e3842d4e35591d6a" providerId="LiveId" clId="{8820A18A-0CE2-4688-8AC2-D49F76E33A3D}" dt="2021-10-31T15:32:17.665" v="655" actId="478"/>
          <ac:spMkLst>
            <pc:docMk/>
            <pc:sldMk cId="243335546" sldId="261"/>
            <ac:spMk id="33" creationId="{67E8CB74-6FE3-402A-89ED-661016B85A20}"/>
          </ac:spMkLst>
        </pc:spChg>
        <pc:spChg chg="del">
          <ac:chgData name="Hugo COLLIN" userId="e3842d4e35591d6a" providerId="LiveId" clId="{8820A18A-0CE2-4688-8AC2-D49F76E33A3D}" dt="2021-10-31T15:32:17.665" v="655" actId="478"/>
          <ac:spMkLst>
            <pc:docMk/>
            <pc:sldMk cId="243335546" sldId="261"/>
            <ac:spMk id="34" creationId="{3BC28A53-92B1-46A1-A9E7-D1045F6DCF92}"/>
          </ac:spMkLst>
        </pc:spChg>
        <pc:spChg chg="del">
          <ac:chgData name="Hugo COLLIN" userId="e3842d4e35591d6a" providerId="LiveId" clId="{8820A18A-0CE2-4688-8AC2-D49F76E33A3D}" dt="2021-10-31T15:32:17.665" v="655" actId="478"/>
          <ac:spMkLst>
            <pc:docMk/>
            <pc:sldMk cId="243335546" sldId="261"/>
            <ac:spMk id="35" creationId="{C5D880E2-3CEB-4F85-8CCF-B7BB1AC1A1BE}"/>
          </ac:spMkLst>
        </pc:spChg>
        <pc:spChg chg="del">
          <ac:chgData name="Hugo COLLIN" userId="e3842d4e35591d6a" providerId="LiveId" clId="{8820A18A-0CE2-4688-8AC2-D49F76E33A3D}" dt="2021-10-31T15:32:17.665" v="655" actId="478"/>
          <ac:spMkLst>
            <pc:docMk/>
            <pc:sldMk cId="243335546" sldId="261"/>
            <ac:spMk id="36" creationId="{1974F878-67AF-4C26-AFE0-2D372417AE4B}"/>
          </ac:spMkLst>
        </pc:spChg>
        <pc:spChg chg="del">
          <ac:chgData name="Hugo COLLIN" userId="e3842d4e35591d6a" providerId="LiveId" clId="{8820A18A-0CE2-4688-8AC2-D49F76E33A3D}" dt="2021-10-31T15:37:22.760" v="711" actId="478"/>
          <ac:spMkLst>
            <pc:docMk/>
            <pc:sldMk cId="243335546" sldId="261"/>
            <ac:spMk id="37" creationId="{64C8B00C-D0C5-48D2-91D2-16E9C77D066F}"/>
          </ac:spMkLst>
        </pc:spChg>
        <pc:spChg chg="del">
          <ac:chgData name="Hugo COLLIN" userId="e3842d4e35591d6a" providerId="LiveId" clId="{8820A18A-0CE2-4688-8AC2-D49F76E33A3D}" dt="2021-10-31T15:37:22.760" v="711" actId="478"/>
          <ac:spMkLst>
            <pc:docMk/>
            <pc:sldMk cId="243335546" sldId="261"/>
            <ac:spMk id="38" creationId="{5BE945A2-2C2A-4A16-9E14-A155553D0067}"/>
          </ac:spMkLst>
        </pc:spChg>
        <pc:spChg chg="mod">
          <ac:chgData name="Hugo COLLIN" userId="e3842d4e35591d6a" providerId="LiveId" clId="{8820A18A-0CE2-4688-8AC2-D49F76E33A3D}" dt="2021-11-03T12:47:17.749" v="1333" actId="165"/>
          <ac:spMkLst>
            <pc:docMk/>
            <pc:sldMk cId="243335546" sldId="261"/>
            <ac:spMk id="47" creationId="{D4D5BBCA-5525-4B09-8A30-DFB17E66AFBD}"/>
          </ac:spMkLst>
        </pc:spChg>
        <pc:spChg chg="del">
          <ac:chgData name="Hugo COLLIN" userId="e3842d4e35591d6a" providerId="LiveId" clId="{8820A18A-0CE2-4688-8AC2-D49F76E33A3D}" dt="2021-10-31T15:32:17.665" v="655" actId="478"/>
          <ac:spMkLst>
            <pc:docMk/>
            <pc:sldMk cId="243335546" sldId="261"/>
            <ac:spMk id="48" creationId="{8B21B5BF-E827-4593-9CDA-82FDF4E93D38}"/>
          </ac:spMkLst>
        </pc:spChg>
        <pc:spChg chg="del">
          <ac:chgData name="Hugo COLLIN" userId="e3842d4e35591d6a" providerId="LiveId" clId="{8820A18A-0CE2-4688-8AC2-D49F76E33A3D}" dt="2021-10-31T15:32:17.665" v="655" actId="478"/>
          <ac:spMkLst>
            <pc:docMk/>
            <pc:sldMk cId="243335546" sldId="261"/>
            <ac:spMk id="49" creationId="{36DA2D0C-A0C3-46DB-B66A-673FCD7806B9}"/>
          </ac:spMkLst>
        </pc:spChg>
        <pc:spChg chg="add mod topLvl">
          <ac:chgData name="Hugo COLLIN" userId="e3842d4e35591d6a" providerId="LiveId" clId="{8820A18A-0CE2-4688-8AC2-D49F76E33A3D}" dt="2021-11-03T12:48:09.603" v="1344" actId="164"/>
          <ac:spMkLst>
            <pc:docMk/>
            <pc:sldMk cId="243335546" sldId="261"/>
            <ac:spMk id="52" creationId="{3542A733-C7AD-4ACB-B818-D44E62E581B8}"/>
          </ac:spMkLst>
        </pc:spChg>
        <pc:spChg chg="add del mod">
          <ac:chgData name="Hugo COLLIN" userId="e3842d4e35591d6a" providerId="LiveId" clId="{8820A18A-0CE2-4688-8AC2-D49F76E33A3D}" dt="2021-10-31T15:34:43.593" v="680" actId="22"/>
          <ac:spMkLst>
            <pc:docMk/>
            <pc:sldMk cId="243335546" sldId="261"/>
            <ac:spMk id="53" creationId="{379E79D9-1FEB-47D3-B234-6F3A0C3E06B4}"/>
          </ac:spMkLst>
        </pc:spChg>
        <pc:spChg chg="add mod ord">
          <ac:chgData name="Hugo COLLIN" userId="e3842d4e35591d6a" providerId="LiveId" clId="{8820A18A-0CE2-4688-8AC2-D49F76E33A3D}" dt="2021-11-03T17:25:01.987" v="2287" actId="1076"/>
          <ac:spMkLst>
            <pc:docMk/>
            <pc:sldMk cId="243335546" sldId="261"/>
            <ac:spMk id="54" creationId="{F253B5FA-52BB-4782-AF67-DDD7A6C6FD0E}"/>
          </ac:spMkLst>
        </pc:spChg>
        <pc:spChg chg="mod">
          <ac:chgData name="Hugo COLLIN" userId="e3842d4e35591d6a" providerId="LiveId" clId="{8820A18A-0CE2-4688-8AC2-D49F76E33A3D}" dt="2021-11-03T12:33:52.219" v="1264"/>
          <ac:spMkLst>
            <pc:docMk/>
            <pc:sldMk cId="243335546" sldId="261"/>
            <ac:spMk id="55" creationId="{86923D8D-1ECD-4E42-B078-F8B9C1AC4E22}"/>
          </ac:spMkLst>
        </pc:spChg>
        <pc:spChg chg="add del mod">
          <ac:chgData name="Hugo COLLIN" userId="e3842d4e35591d6a" providerId="LiveId" clId="{8820A18A-0CE2-4688-8AC2-D49F76E33A3D}" dt="2021-10-31T15:36:16.594" v="695"/>
          <ac:spMkLst>
            <pc:docMk/>
            <pc:sldMk cId="243335546" sldId="261"/>
            <ac:spMk id="55" creationId="{E864F617-1F84-4C94-A45C-DC6FDF34427F}"/>
          </ac:spMkLst>
        </pc:spChg>
        <pc:spChg chg="mod">
          <ac:chgData name="Hugo COLLIN" userId="e3842d4e35591d6a" providerId="LiveId" clId="{8820A18A-0CE2-4688-8AC2-D49F76E33A3D}" dt="2021-10-31T15:36:15.181" v="694"/>
          <ac:spMkLst>
            <pc:docMk/>
            <pc:sldMk cId="243335546" sldId="261"/>
            <ac:spMk id="57" creationId="{7ADFD6B4-CADF-4B37-88E0-1CF0B9E1D3BD}"/>
          </ac:spMkLst>
        </pc:spChg>
        <pc:spChg chg="mod">
          <ac:chgData name="Hugo COLLIN" userId="e3842d4e35591d6a" providerId="LiveId" clId="{8820A18A-0CE2-4688-8AC2-D49F76E33A3D}" dt="2021-11-03T12:43:05.866" v="1276"/>
          <ac:spMkLst>
            <pc:docMk/>
            <pc:sldMk cId="243335546" sldId="261"/>
            <ac:spMk id="59" creationId="{A635ABF1-D1DC-4DA7-BA43-6C595A9E3305}"/>
          </ac:spMkLst>
        </pc:spChg>
        <pc:spChg chg="mod">
          <ac:chgData name="Hugo COLLIN" userId="e3842d4e35591d6a" providerId="LiveId" clId="{8820A18A-0CE2-4688-8AC2-D49F76E33A3D}" dt="2021-11-03T17:23:05.315" v="2273"/>
          <ac:spMkLst>
            <pc:docMk/>
            <pc:sldMk cId="243335546" sldId="261"/>
            <ac:spMk id="59" creationId="{F7F93CE5-706A-41BF-948E-4F1A71935060}"/>
          </ac:spMkLst>
        </pc:spChg>
        <pc:spChg chg="add del mod">
          <ac:chgData name="Hugo COLLIN" userId="e3842d4e35591d6a" providerId="LiveId" clId="{8820A18A-0CE2-4688-8AC2-D49F76E33A3D}" dt="2021-10-31T15:36:16.594" v="695"/>
          <ac:spMkLst>
            <pc:docMk/>
            <pc:sldMk cId="243335546" sldId="261"/>
            <ac:spMk id="60" creationId="{26E7981C-4744-46E0-8A8C-70C418BE96D5}"/>
          </ac:spMkLst>
        </pc:spChg>
        <pc:spChg chg="mod">
          <ac:chgData name="Hugo COLLIN" userId="e3842d4e35591d6a" providerId="LiveId" clId="{8820A18A-0CE2-4688-8AC2-D49F76E33A3D}" dt="2021-11-03T17:23:05.315" v="2273"/>
          <ac:spMkLst>
            <pc:docMk/>
            <pc:sldMk cId="243335546" sldId="261"/>
            <ac:spMk id="61" creationId="{658BF914-042E-444C-84F0-2B2AE180CD97}"/>
          </ac:spMkLst>
        </pc:spChg>
        <pc:spChg chg="mod">
          <ac:chgData name="Hugo COLLIN" userId="e3842d4e35591d6a" providerId="LiveId" clId="{8820A18A-0CE2-4688-8AC2-D49F76E33A3D}" dt="2021-11-03T17:23:05.315" v="2273"/>
          <ac:spMkLst>
            <pc:docMk/>
            <pc:sldMk cId="243335546" sldId="261"/>
            <ac:spMk id="62" creationId="{6BB6BFE4-220B-4B33-A4CF-09BEC6732751}"/>
          </ac:spMkLst>
        </pc:spChg>
        <pc:spChg chg="mod">
          <ac:chgData name="Hugo COLLIN" userId="e3842d4e35591d6a" providerId="LiveId" clId="{8820A18A-0CE2-4688-8AC2-D49F76E33A3D}" dt="2021-10-31T15:36:22.951" v="697"/>
          <ac:spMkLst>
            <pc:docMk/>
            <pc:sldMk cId="243335546" sldId="261"/>
            <ac:spMk id="62" creationId="{EB5FD36E-5EC8-4C37-88BA-38421419C7E7}"/>
          </ac:spMkLst>
        </pc:spChg>
        <pc:spChg chg="mod">
          <ac:chgData name="Hugo COLLIN" userId="e3842d4e35591d6a" providerId="LiveId" clId="{8820A18A-0CE2-4688-8AC2-D49F76E33A3D}" dt="2021-11-03T12:31:04.776" v="1237" actId="12788"/>
          <ac:spMkLst>
            <pc:docMk/>
            <pc:sldMk cId="243335546" sldId="261"/>
            <ac:spMk id="64" creationId="{578A6758-AEA5-4FB8-BB6D-04615CDFF919}"/>
          </ac:spMkLst>
        </pc:spChg>
        <pc:spChg chg="mod">
          <ac:chgData name="Hugo COLLIN" userId="e3842d4e35591d6a" providerId="LiveId" clId="{8820A18A-0CE2-4688-8AC2-D49F76E33A3D}" dt="2021-11-03T17:23:05.315" v="2273"/>
          <ac:spMkLst>
            <pc:docMk/>
            <pc:sldMk cId="243335546" sldId="261"/>
            <ac:spMk id="64" creationId="{CBE4CDB8-645B-4B2F-B37D-D429C5661816}"/>
          </ac:spMkLst>
        </pc:spChg>
        <pc:spChg chg="mod">
          <ac:chgData name="Hugo COLLIN" userId="e3842d4e35591d6a" providerId="LiveId" clId="{8820A18A-0CE2-4688-8AC2-D49F76E33A3D}" dt="2021-10-31T15:36:22.951" v="697"/>
          <ac:spMkLst>
            <pc:docMk/>
            <pc:sldMk cId="243335546" sldId="261"/>
            <ac:spMk id="65" creationId="{56FB600E-B1B0-4B5C-BB23-E276D0822918}"/>
          </ac:spMkLst>
        </pc:spChg>
        <pc:spChg chg="add del mod">
          <ac:chgData name="Hugo COLLIN" userId="e3842d4e35591d6a" providerId="LiveId" clId="{8820A18A-0CE2-4688-8AC2-D49F76E33A3D}" dt="2021-11-03T17:23:11.660" v="2276"/>
          <ac:spMkLst>
            <pc:docMk/>
            <pc:sldMk cId="243335546" sldId="261"/>
            <ac:spMk id="66" creationId="{F02A385A-24D5-471A-BF8A-E0E37D147754}"/>
          </ac:spMkLst>
        </pc:spChg>
        <pc:spChg chg="add del mod">
          <ac:chgData name="Hugo COLLIN" userId="e3842d4e35591d6a" providerId="LiveId" clId="{8820A18A-0CE2-4688-8AC2-D49F76E33A3D}" dt="2021-11-03T17:23:11.660" v="2276"/>
          <ac:spMkLst>
            <pc:docMk/>
            <pc:sldMk cId="243335546" sldId="261"/>
            <ac:spMk id="67" creationId="{E7922C8D-1444-4B4F-939C-898CFE8E1CAF}"/>
          </ac:spMkLst>
        </pc:spChg>
        <pc:spChg chg="mod">
          <ac:chgData name="Hugo COLLIN" userId="e3842d4e35591d6a" providerId="LiveId" clId="{8820A18A-0CE2-4688-8AC2-D49F76E33A3D}" dt="2021-11-03T12:43:47.364" v="1304" actId="20577"/>
          <ac:spMkLst>
            <pc:docMk/>
            <pc:sldMk cId="243335546" sldId="261"/>
            <ac:spMk id="68" creationId="{0B37FC0A-6ABD-4C2C-B6E6-F3B09156D94A}"/>
          </ac:spMkLst>
        </pc:spChg>
        <pc:spChg chg="add del mod ord">
          <ac:chgData name="Hugo COLLIN" userId="e3842d4e35591d6a" providerId="LiveId" clId="{8820A18A-0CE2-4688-8AC2-D49F76E33A3D}" dt="2021-10-31T15:37:29.536" v="719"/>
          <ac:spMkLst>
            <pc:docMk/>
            <pc:sldMk cId="243335546" sldId="261"/>
            <ac:spMk id="68" creationId="{5B3560FC-23B6-422E-8F3F-50C244F5945F}"/>
          </ac:spMkLst>
        </pc:spChg>
        <pc:spChg chg="add del mod">
          <ac:chgData name="Hugo COLLIN" userId="e3842d4e35591d6a" providerId="LiveId" clId="{8820A18A-0CE2-4688-8AC2-D49F76E33A3D}" dt="2021-11-03T17:23:11.660" v="2276"/>
          <ac:spMkLst>
            <pc:docMk/>
            <pc:sldMk cId="243335546" sldId="261"/>
            <ac:spMk id="68" creationId="{903D017D-AD3C-4BC4-9BBD-C3A616F352C2}"/>
          </ac:spMkLst>
        </pc:spChg>
        <pc:spChg chg="mod">
          <ac:chgData name="Hugo COLLIN" userId="e3842d4e35591d6a" providerId="LiveId" clId="{8820A18A-0CE2-4688-8AC2-D49F76E33A3D}" dt="2021-10-31T15:37:43.572" v="720"/>
          <ac:spMkLst>
            <pc:docMk/>
            <pc:sldMk cId="243335546" sldId="261"/>
            <ac:spMk id="70" creationId="{1A299CFF-2710-4ED4-9A33-F0F2655A733D}"/>
          </ac:spMkLst>
        </pc:spChg>
        <pc:spChg chg="mod">
          <ac:chgData name="Hugo COLLIN" userId="e3842d4e35591d6a" providerId="LiveId" clId="{8820A18A-0CE2-4688-8AC2-D49F76E33A3D}" dt="2021-10-31T15:37:43.572" v="720"/>
          <ac:spMkLst>
            <pc:docMk/>
            <pc:sldMk cId="243335546" sldId="261"/>
            <ac:spMk id="72" creationId="{1FC4C949-1F30-4B9C-AFA6-44D9B9A704D1}"/>
          </ac:spMkLst>
        </pc:spChg>
        <pc:spChg chg="mod">
          <ac:chgData name="Hugo COLLIN" userId="e3842d4e35591d6a" providerId="LiveId" clId="{8820A18A-0CE2-4688-8AC2-D49F76E33A3D}" dt="2021-10-31T15:37:43.572" v="720"/>
          <ac:spMkLst>
            <pc:docMk/>
            <pc:sldMk cId="243335546" sldId="261"/>
            <ac:spMk id="73" creationId="{F3D5339B-46CC-4D52-83C1-DFAF2CF5229C}"/>
          </ac:spMkLst>
        </pc:spChg>
        <pc:spChg chg="add del mod">
          <ac:chgData name="Hugo COLLIN" userId="e3842d4e35591d6a" providerId="LiveId" clId="{8820A18A-0CE2-4688-8AC2-D49F76E33A3D}" dt="2021-11-03T17:23:11.660" v="2276"/>
          <ac:spMkLst>
            <pc:docMk/>
            <pc:sldMk cId="243335546" sldId="261"/>
            <ac:spMk id="74" creationId="{AE1CECDA-3AF6-4B43-BB25-FA75024D4B16}"/>
          </ac:spMkLst>
        </pc:spChg>
        <pc:spChg chg="mod">
          <ac:chgData name="Hugo COLLIN" userId="e3842d4e35591d6a" providerId="LiveId" clId="{8820A18A-0CE2-4688-8AC2-D49F76E33A3D}" dt="2021-10-31T15:38:59.893" v="728"/>
          <ac:spMkLst>
            <pc:docMk/>
            <pc:sldMk cId="243335546" sldId="261"/>
            <ac:spMk id="75" creationId="{0C99CF19-DFAB-4935-AC12-D0525083690E}"/>
          </ac:spMkLst>
        </pc:spChg>
        <pc:spChg chg="mod">
          <ac:chgData name="Hugo COLLIN" userId="e3842d4e35591d6a" providerId="LiveId" clId="{8820A18A-0CE2-4688-8AC2-D49F76E33A3D}" dt="2021-11-03T17:23:05.315" v="2273"/>
          <ac:spMkLst>
            <pc:docMk/>
            <pc:sldMk cId="243335546" sldId="261"/>
            <ac:spMk id="76" creationId="{EF85AA5C-B6E4-4E08-AFCD-95B5735AAD3F}"/>
          </ac:spMkLst>
        </pc:spChg>
        <pc:spChg chg="mod">
          <ac:chgData name="Hugo COLLIN" userId="e3842d4e35591d6a" providerId="LiveId" clId="{8820A18A-0CE2-4688-8AC2-D49F76E33A3D}" dt="2021-11-03T12:31:08.516" v="1238" actId="12788"/>
          <ac:spMkLst>
            <pc:docMk/>
            <pc:sldMk cId="243335546" sldId="261"/>
            <ac:spMk id="77" creationId="{64FB9299-7558-4F45-BC51-951A742E7082}"/>
          </ac:spMkLst>
        </pc:spChg>
        <pc:spChg chg="mod">
          <ac:chgData name="Hugo COLLIN" userId="e3842d4e35591d6a" providerId="LiveId" clId="{8820A18A-0CE2-4688-8AC2-D49F76E33A3D}" dt="2021-11-03T17:23:05.315" v="2273"/>
          <ac:spMkLst>
            <pc:docMk/>
            <pc:sldMk cId="243335546" sldId="261"/>
            <ac:spMk id="77" creationId="{B0C01AF2-4CE1-4471-91F3-E3E5C30B205A}"/>
          </ac:spMkLst>
        </pc:spChg>
        <pc:spChg chg="mod">
          <ac:chgData name="Hugo COLLIN" userId="e3842d4e35591d6a" providerId="LiveId" clId="{8820A18A-0CE2-4688-8AC2-D49F76E33A3D}" dt="2021-10-31T15:38:59.893" v="728"/>
          <ac:spMkLst>
            <pc:docMk/>
            <pc:sldMk cId="243335546" sldId="261"/>
            <ac:spMk id="78" creationId="{7878FE2B-26FA-49C6-A08A-A463BF425A1A}"/>
          </ac:spMkLst>
        </pc:spChg>
        <pc:spChg chg="mod">
          <ac:chgData name="Hugo COLLIN" userId="e3842d4e35591d6a" providerId="LiveId" clId="{8820A18A-0CE2-4688-8AC2-D49F76E33A3D}" dt="2021-11-03T17:23:05.315" v="2273"/>
          <ac:spMkLst>
            <pc:docMk/>
            <pc:sldMk cId="243335546" sldId="261"/>
            <ac:spMk id="78" creationId="{E6228E75-2B1C-4E20-BD1B-4CCC07C6FEE3}"/>
          </ac:spMkLst>
        </pc:spChg>
        <pc:spChg chg="mod">
          <ac:chgData name="Hugo COLLIN" userId="e3842d4e35591d6a" providerId="LiveId" clId="{8820A18A-0CE2-4688-8AC2-D49F76E33A3D}" dt="2021-11-03T17:23:05.315" v="2273"/>
          <ac:spMkLst>
            <pc:docMk/>
            <pc:sldMk cId="243335546" sldId="261"/>
            <ac:spMk id="79" creationId="{1DA8324F-26A4-49AB-8C2B-A3839445A106}"/>
          </ac:spMkLst>
        </pc:spChg>
        <pc:spChg chg="mod">
          <ac:chgData name="Hugo COLLIN" userId="e3842d4e35591d6a" providerId="LiveId" clId="{8820A18A-0CE2-4688-8AC2-D49F76E33A3D}" dt="2021-11-03T17:23:05.315" v="2273"/>
          <ac:spMkLst>
            <pc:docMk/>
            <pc:sldMk cId="243335546" sldId="261"/>
            <ac:spMk id="80" creationId="{099BCAA7-7C2A-48A6-A0A1-3C7763E0CC93}"/>
          </ac:spMkLst>
        </pc:spChg>
        <pc:spChg chg="add del mod">
          <ac:chgData name="Hugo COLLIN" userId="e3842d4e35591d6a" providerId="LiveId" clId="{8820A18A-0CE2-4688-8AC2-D49F76E33A3D}" dt="2021-11-03T17:23:11.660" v="2276"/>
          <ac:spMkLst>
            <pc:docMk/>
            <pc:sldMk cId="243335546" sldId="261"/>
            <ac:spMk id="81" creationId="{7601DF61-6061-40E0-96C3-68410DAAE101}"/>
          </ac:spMkLst>
        </pc:spChg>
        <pc:spChg chg="add del mod">
          <ac:chgData name="Hugo COLLIN" userId="e3842d4e35591d6a" providerId="LiveId" clId="{8820A18A-0CE2-4688-8AC2-D49F76E33A3D}" dt="2021-11-03T17:23:11.660" v="2276"/>
          <ac:spMkLst>
            <pc:docMk/>
            <pc:sldMk cId="243335546" sldId="261"/>
            <ac:spMk id="82" creationId="{8822222D-DEF2-41F1-A2FD-9F501A93762D}"/>
          </ac:spMkLst>
        </pc:spChg>
        <pc:spChg chg="mod">
          <ac:chgData name="Hugo COLLIN" userId="e3842d4e35591d6a" providerId="LiveId" clId="{8820A18A-0CE2-4688-8AC2-D49F76E33A3D}" dt="2021-10-31T15:39:34.697" v="730"/>
          <ac:spMkLst>
            <pc:docMk/>
            <pc:sldMk cId="243335546" sldId="261"/>
            <ac:spMk id="82" creationId="{8E68F7C5-B508-40F5-A6AB-56078AC16638}"/>
          </ac:spMkLst>
        </pc:spChg>
        <pc:spChg chg="add del mod">
          <ac:chgData name="Hugo COLLIN" userId="e3842d4e35591d6a" providerId="LiveId" clId="{8820A18A-0CE2-4688-8AC2-D49F76E33A3D}" dt="2021-11-03T17:23:11.660" v="2276"/>
          <ac:spMkLst>
            <pc:docMk/>
            <pc:sldMk cId="243335546" sldId="261"/>
            <ac:spMk id="83" creationId="{701C6B9D-3861-4F52-BBAE-0C93D55DCBB6}"/>
          </ac:spMkLst>
        </pc:spChg>
        <pc:spChg chg="mod">
          <ac:chgData name="Hugo COLLIN" userId="e3842d4e35591d6a" providerId="LiveId" clId="{8820A18A-0CE2-4688-8AC2-D49F76E33A3D}" dt="2021-11-03T12:31:12.954" v="1239" actId="12788"/>
          <ac:spMkLst>
            <pc:docMk/>
            <pc:sldMk cId="243335546" sldId="261"/>
            <ac:spMk id="84" creationId="{F5CF2A63-E1A4-4351-99A2-35E728D2A41C}"/>
          </ac:spMkLst>
        </pc:spChg>
        <pc:spChg chg="mod">
          <ac:chgData name="Hugo COLLIN" userId="e3842d4e35591d6a" providerId="LiveId" clId="{8820A18A-0CE2-4688-8AC2-D49F76E33A3D}" dt="2021-11-03T17:23:05.315" v="2273"/>
          <ac:spMkLst>
            <pc:docMk/>
            <pc:sldMk cId="243335546" sldId="261"/>
            <ac:spMk id="85" creationId="{DD2E9A58-E050-4D7B-879B-31F35971161E}"/>
          </ac:spMkLst>
        </pc:spChg>
        <pc:spChg chg="mod">
          <ac:chgData name="Hugo COLLIN" userId="e3842d4e35591d6a" providerId="LiveId" clId="{8820A18A-0CE2-4688-8AC2-D49F76E33A3D}" dt="2021-10-31T15:39:34.697" v="730"/>
          <ac:spMkLst>
            <pc:docMk/>
            <pc:sldMk cId="243335546" sldId="261"/>
            <ac:spMk id="85" creationId="{FB2819E4-E025-47FB-8FFB-5E51EC3AAE00}"/>
          </ac:spMkLst>
        </pc:spChg>
        <pc:spChg chg="mod">
          <ac:chgData name="Hugo COLLIN" userId="e3842d4e35591d6a" providerId="LiveId" clId="{8820A18A-0CE2-4688-8AC2-D49F76E33A3D}" dt="2021-11-03T17:23:05.315" v="2273"/>
          <ac:spMkLst>
            <pc:docMk/>
            <pc:sldMk cId="243335546" sldId="261"/>
            <ac:spMk id="87" creationId="{0B6E3E09-42EF-400C-9BE7-89D2E71423D2}"/>
          </ac:spMkLst>
        </pc:spChg>
        <pc:spChg chg="mod">
          <ac:chgData name="Hugo COLLIN" userId="e3842d4e35591d6a" providerId="LiveId" clId="{8820A18A-0CE2-4688-8AC2-D49F76E33A3D}" dt="2021-11-03T12:43:05.866" v="1276"/>
          <ac:spMkLst>
            <pc:docMk/>
            <pc:sldMk cId="243335546" sldId="261"/>
            <ac:spMk id="88" creationId="{2CF12D37-BD0E-4A94-B889-365140033F74}"/>
          </ac:spMkLst>
        </pc:spChg>
        <pc:spChg chg="mod">
          <ac:chgData name="Hugo COLLIN" userId="e3842d4e35591d6a" providerId="LiveId" clId="{8820A18A-0CE2-4688-8AC2-D49F76E33A3D}" dt="2021-11-03T17:23:05.315" v="2273"/>
          <ac:spMkLst>
            <pc:docMk/>
            <pc:sldMk cId="243335546" sldId="261"/>
            <ac:spMk id="89" creationId="{1A64A096-0CDC-450F-A9A4-DD16BE93C4D8}"/>
          </ac:spMkLst>
        </pc:spChg>
        <pc:spChg chg="del mod topLvl">
          <ac:chgData name="Hugo COLLIN" userId="e3842d4e35591d6a" providerId="LiveId" clId="{8820A18A-0CE2-4688-8AC2-D49F76E33A3D}" dt="2021-10-31T15:44:05.659" v="793" actId="478"/>
          <ac:spMkLst>
            <pc:docMk/>
            <pc:sldMk cId="243335546" sldId="261"/>
            <ac:spMk id="89" creationId="{FCFD534C-6B66-4629-95D9-50A350BF47DF}"/>
          </ac:spMkLst>
        </pc:spChg>
        <pc:spChg chg="mod topLvl">
          <ac:chgData name="Hugo COLLIN" userId="e3842d4e35591d6a" providerId="LiveId" clId="{8820A18A-0CE2-4688-8AC2-D49F76E33A3D}" dt="2021-10-31T15:42:31.868" v="780" actId="20577"/>
          <ac:spMkLst>
            <pc:docMk/>
            <pc:sldMk cId="243335546" sldId="261"/>
            <ac:spMk id="91" creationId="{D19938A3-374D-4F90-B758-579D538FB426}"/>
          </ac:spMkLst>
        </pc:spChg>
        <pc:spChg chg="mod">
          <ac:chgData name="Hugo COLLIN" userId="e3842d4e35591d6a" providerId="LiveId" clId="{8820A18A-0CE2-4688-8AC2-D49F76E33A3D}" dt="2021-10-31T15:42:20.649" v="769" actId="165"/>
          <ac:spMkLst>
            <pc:docMk/>
            <pc:sldMk cId="243335546" sldId="261"/>
            <ac:spMk id="92" creationId="{D178B231-24BD-467E-BED7-18338E51A8D3}"/>
          </ac:spMkLst>
        </pc:spChg>
        <pc:spChg chg="mod">
          <ac:chgData name="Hugo COLLIN" userId="e3842d4e35591d6a" providerId="LiveId" clId="{8820A18A-0CE2-4688-8AC2-D49F76E33A3D}" dt="2021-11-03T17:23:05.315" v="2273"/>
          <ac:spMkLst>
            <pc:docMk/>
            <pc:sldMk cId="243335546" sldId="261"/>
            <ac:spMk id="93" creationId="{1E8F6639-C657-485C-9F40-6BACF8BFFE80}"/>
          </ac:spMkLst>
        </pc:spChg>
        <pc:spChg chg="mod">
          <ac:chgData name="Hugo COLLIN" userId="e3842d4e35591d6a" providerId="LiveId" clId="{8820A18A-0CE2-4688-8AC2-D49F76E33A3D}" dt="2021-11-03T12:43:18.845" v="1278"/>
          <ac:spMkLst>
            <pc:docMk/>
            <pc:sldMk cId="243335546" sldId="261"/>
            <ac:spMk id="93" creationId="{CE9A221C-1D21-4CEE-BDD4-A878245016C9}"/>
          </ac:spMkLst>
        </pc:spChg>
        <pc:spChg chg="add del mod">
          <ac:chgData name="Hugo COLLIN" userId="e3842d4e35591d6a" providerId="LiveId" clId="{8820A18A-0CE2-4688-8AC2-D49F76E33A3D}" dt="2021-10-31T15:44:11.839" v="794" actId="1076"/>
          <ac:spMkLst>
            <pc:docMk/>
            <pc:sldMk cId="243335546" sldId="261"/>
            <ac:spMk id="95" creationId="{7FC9AC05-1147-4178-B621-8C2A184C868E}"/>
          </ac:spMkLst>
        </pc:spChg>
        <pc:spChg chg="mod">
          <ac:chgData name="Hugo COLLIN" userId="e3842d4e35591d6a" providerId="LiveId" clId="{8820A18A-0CE2-4688-8AC2-D49F76E33A3D}" dt="2021-11-03T12:43:18.845" v="1278"/>
          <ac:spMkLst>
            <pc:docMk/>
            <pc:sldMk cId="243335546" sldId="261"/>
            <ac:spMk id="96" creationId="{A3F6E261-1720-4845-9542-17C7B643CD8D}"/>
          </ac:spMkLst>
        </pc:spChg>
        <pc:spChg chg="mod">
          <ac:chgData name="Hugo COLLIN" userId="e3842d4e35591d6a" providerId="LiveId" clId="{8820A18A-0CE2-4688-8AC2-D49F76E33A3D}" dt="2021-11-03T12:43:18.845" v="1278"/>
          <ac:spMkLst>
            <pc:docMk/>
            <pc:sldMk cId="243335546" sldId="261"/>
            <ac:spMk id="97" creationId="{01080FEA-781C-437C-B057-BF47E0125E0E}"/>
          </ac:spMkLst>
        </pc:spChg>
        <pc:spChg chg="mod">
          <ac:chgData name="Hugo COLLIN" userId="e3842d4e35591d6a" providerId="LiveId" clId="{8820A18A-0CE2-4688-8AC2-D49F76E33A3D}" dt="2021-11-03T17:23:05.315" v="2273"/>
          <ac:spMkLst>
            <pc:docMk/>
            <pc:sldMk cId="243335546" sldId="261"/>
            <ac:spMk id="98" creationId="{BD8A6687-6EB2-4434-8478-8FA49A397297}"/>
          </ac:spMkLst>
        </pc:spChg>
        <pc:spChg chg="mod">
          <ac:chgData name="Hugo COLLIN" userId="e3842d4e35591d6a" providerId="LiveId" clId="{8820A18A-0CE2-4688-8AC2-D49F76E33A3D}" dt="2021-11-03T12:47:31.025" v="1338"/>
          <ac:spMkLst>
            <pc:docMk/>
            <pc:sldMk cId="243335546" sldId="261"/>
            <ac:spMk id="101" creationId="{CB32500A-46BA-4EFA-A500-AE96D4D711D5}"/>
          </ac:spMkLst>
        </pc:spChg>
        <pc:spChg chg="mod">
          <ac:chgData name="Hugo COLLIN" userId="e3842d4e35591d6a" providerId="LiveId" clId="{8820A18A-0CE2-4688-8AC2-D49F76E33A3D}" dt="2021-11-03T12:48:13.527" v="1345"/>
          <ac:spMkLst>
            <pc:docMk/>
            <pc:sldMk cId="243335546" sldId="261"/>
            <ac:spMk id="105" creationId="{E98DAFC3-C378-48B7-A818-B1C7FD715B40}"/>
          </ac:spMkLst>
        </pc:spChg>
        <pc:spChg chg="mod">
          <ac:chgData name="Hugo COLLIN" userId="e3842d4e35591d6a" providerId="LiveId" clId="{8820A18A-0CE2-4688-8AC2-D49F76E33A3D}" dt="2021-11-03T12:48:31.919" v="1359" actId="20577"/>
          <ac:spMkLst>
            <pc:docMk/>
            <pc:sldMk cId="243335546" sldId="261"/>
            <ac:spMk id="107" creationId="{BAAA99B9-2A5C-4232-B44F-CB82C645A10E}"/>
          </ac:spMkLst>
        </pc:spChg>
        <pc:spChg chg="mod">
          <ac:chgData name="Hugo COLLIN" userId="e3842d4e35591d6a" providerId="LiveId" clId="{8820A18A-0CE2-4688-8AC2-D49F76E33A3D}" dt="2021-11-03T12:48:13.527" v="1345"/>
          <ac:spMkLst>
            <pc:docMk/>
            <pc:sldMk cId="243335546" sldId="261"/>
            <ac:spMk id="109" creationId="{40F5EBD4-4B5F-4624-9CD3-282702E279B6}"/>
          </ac:spMkLst>
        </pc:spChg>
        <pc:spChg chg="mod">
          <ac:chgData name="Hugo COLLIN" userId="e3842d4e35591d6a" providerId="LiveId" clId="{8820A18A-0CE2-4688-8AC2-D49F76E33A3D}" dt="2021-11-03T12:48:13.527" v="1345"/>
          <ac:spMkLst>
            <pc:docMk/>
            <pc:sldMk cId="243335546" sldId="261"/>
            <ac:spMk id="112" creationId="{E9B7F2F3-7B91-410E-9EB4-540E23C8D990}"/>
          </ac:spMkLst>
        </pc:spChg>
        <pc:spChg chg="mod">
          <ac:chgData name="Hugo COLLIN" userId="e3842d4e35591d6a" providerId="LiveId" clId="{8820A18A-0CE2-4688-8AC2-D49F76E33A3D}" dt="2021-11-03T17:23:05.315" v="2273"/>
          <ac:spMkLst>
            <pc:docMk/>
            <pc:sldMk cId="243335546" sldId="261"/>
            <ac:spMk id="115" creationId="{13A80AD9-8263-4F11-97DE-1FD7A602C437}"/>
          </ac:spMkLst>
        </pc:spChg>
        <pc:spChg chg="mod">
          <ac:chgData name="Hugo COLLIN" userId="e3842d4e35591d6a" providerId="LiveId" clId="{8820A18A-0CE2-4688-8AC2-D49F76E33A3D}" dt="2021-11-03T17:23:05.315" v="2273"/>
          <ac:spMkLst>
            <pc:docMk/>
            <pc:sldMk cId="243335546" sldId="261"/>
            <ac:spMk id="117" creationId="{5AA34ED4-DD6C-4F96-A10B-B0B4F60E9A77}"/>
          </ac:spMkLst>
        </pc:spChg>
        <pc:spChg chg="mod">
          <ac:chgData name="Hugo COLLIN" userId="e3842d4e35591d6a" providerId="LiveId" clId="{8820A18A-0CE2-4688-8AC2-D49F76E33A3D}" dt="2021-11-03T17:23:05.315" v="2273"/>
          <ac:spMkLst>
            <pc:docMk/>
            <pc:sldMk cId="243335546" sldId="261"/>
            <ac:spMk id="120" creationId="{72FD255F-1167-49F3-8F20-B5A5BB02F47C}"/>
          </ac:spMkLst>
        </pc:spChg>
        <pc:spChg chg="mod">
          <ac:chgData name="Hugo COLLIN" userId="e3842d4e35591d6a" providerId="LiveId" clId="{8820A18A-0CE2-4688-8AC2-D49F76E33A3D}" dt="2021-11-03T17:23:32.600" v="2277"/>
          <ac:spMkLst>
            <pc:docMk/>
            <pc:sldMk cId="243335546" sldId="261"/>
            <ac:spMk id="124" creationId="{E7FAF588-16A2-4BFD-8E35-0CDB1F72DD24}"/>
          </ac:spMkLst>
        </pc:spChg>
        <pc:spChg chg="mod">
          <ac:chgData name="Hugo COLLIN" userId="e3842d4e35591d6a" providerId="LiveId" clId="{8820A18A-0CE2-4688-8AC2-D49F76E33A3D}" dt="2021-11-03T17:23:32.600" v="2277"/>
          <ac:spMkLst>
            <pc:docMk/>
            <pc:sldMk cId="243335546" sldId="261"/>
            <ac:spMk id="126" creationId="{3908B298-0C24-41E9-B773-653CCA8B3791}"/>
          </ac:spMkLst>
        </pc:spChg>
        <pc:spChg chg="mod">
          <ac:chgData name="Hugo COLLIN" userId="e3842d4e35591d6a" providerId="LiveId" clId="{8820A18A-0CE2-4688-8AC2-D49F76E33A3D}" dt="2021-11-03T17:23:32.600" v="2277"/>
          <ac:spMkLst>
            <pc:docMk/>
            <pc:sldMk cId="243335546" sldId="261"/>
            <ac:spMk id="127" creationId="{D8BF863E-7B41-4784-97E1-FA9A422FC93F}"/>
          </ac:spMkLst>
        </pc:spChg>
        <pc:spChg chg="mod">
          <ac:chgData name="Hugo COLLIN" userId="e3842d4e35591d6a" providerId="LiveId" clId="{8820A18A-0CE2-4688-8AC2-D49F76E33A3D}" dt="2021-11-03T17:23:32.600" v="2277"/>
          <ac:spMkLst>
            <pc:docMk/>
            <pc:sldMk cId="243335546" sldId="261"/>
            <ac:spMk id="129" creationId="{EB9E0009-2108-4899-B0AD-F2852B4FC517}"/>
          </ac:spMkLst>
        </pc:spChg>
        <pc:spChg chg="add mod">
          <ac:chgData name="Hugo COLLIN" userId="e3842d4e35591d6a" providerId="LiveId" clId="{8820A18A-0CE2-4688-8AC2-D49F76E33A3D}" dt="2021-11-03T17:23:39.784" v="2279" actId="1076"/>
          <ac:spMkLst>
            <pc:docMk/>
            <pc:sldMk cId="243335546" sldId="261"/>
            <ac:spMk id="131" creationId="{DF6A5938-68BD-4415-A613-15A464666A6A}"/>
          </ac:spMkLst>
        </pc:spChg>
        <pc:spChg chg="add mod">
          <ac:chgData name="Hugo COLLIN" userId="e3842d4e35591d6a" providerId="LiveId" clId="{8820A18A-0CE2-4688-8AC2-D49F76E33A3D}" dt="2021-11-03T17:23:39.784" v="2279" actId="1076"/>
          <ac:spMkLst>
            <pc:docMk/>
            <pc:sldMk cId="243335546" sldId="261"/>
            <ac:spMk id="132" creationId="{32A53C52-E0D6-4ACC-97F7-FB1A53EBFFA1}"/>
          </ac:spMkLst>
        </pc:spChg>
        <pc:spChg chg="add del mod">
          <ac:chgData name="Hugo COLLIN" userId="e3842d4e35591d6a" providerId="LiveId" clId="{8820A18A-0CE2-4688-8AC2-D49F76E33A3D}" dt="2021-11-03T17:23:57.264" v="2281" actId="478"/>
          <ac:spMkLst>
            <pc:docMk/>
            <pc:sldMk cId="243335546" sldId="261"/>
            <ac:spMk id="133" creationId="{D6CD3A35-E810-404C-A3FD-FA3BBE4B6438}"/>
          </ac:spMkLst>
        </pc:spChg>
        <pc:spChg chg="add del mod">
          <ac:chgData name="Hugo COLLIN" userId="e3842d4e35591d6a" providerId="LiveId" clId="{8820A18A-0CE2-4688-8AC2-D49F76E33A3D}" dt="2021-11-03T17:23:53.986" v="2280" actId="478"/>
          <ac:spMkLst>
            <pc:docMk/>
            <pc:sldMk cId="243335546" sldId="261"/>
            <ac:spMk id="134" creationId="{C07498B4-FCD8-4205-953B-F0F64227E666}"/>
          </ac:spMkLst>
        </pc:spChg>
        <pc:spChg chg="add del mod">
          <ac:chgData name="Hugo COLLIN" userId="e3842d4e35591d6a" providerId="LiveId" clId="{8820A18A-0CE2-4688-8AC2-D49F76E33A3D}" dt="2021-11-03T17:23:53.986" v="2280" actId="478"/>
          <ac:spMkLst>
            <pc:docMk/>
            <pc:sldMk cId="243335546" sldId="261"/>
            <ac:spMk id="135" creationId="{09547F37-6A23-4D32-80D5-C2F31874919A}"/>
          </ac:spMkLst>
        </pc:spChg>
        <pc:spChg chg="add del mod">
          <ac:chgData name="Hugo COLLIN" userId="e3842d4e35591d6a" providerId="LiveId" clId="{8820A18A-0CE2-4688-8AC2-D49F76E33A3D}" dt="2021-11-03T17:23:53.986" v="2280" actId="478"/>
          <ac:spMkLst>
            <pc:docMk/>
            <pc:sldMk cId="243335546" sldId="261"/>
            <ac:spMk id="136" creationId="{F166A8A2-284C-4651-948B-3179CBDE1B3A}"/>
          </ac:spMkLst>
        </pc:spChg>
        <pc:spChg chg="add mod">
          <ac:chgData name="Hugo COLLIN" userId="e3842d4e35591d6a" providerId="LiveId" clId="{8820A18A-0CE2-4688-8AC2-D49F76E33A3D}" dt="2021-11-03T17:23:39.784" v="2279" actId="1076"/>
          <ac:spMkLst>
            <pc:docMk/>
            <pc:sldMk cId="243335546" sldId="261"/>
            <ac:spMk id="137" creationId="{3DD159AB-3A22-434F-AD2A-0CFC47A980C6}"/>
          </ac:spMkLst>
        </pc:spChg>
        <pc:spChg chg="mod">
          <ac:chgData name="Hugo COLLIN" userId="e3842d4e35591d6a" providerId="LiveId" clId="{8820A18A-0CE2-4688-8AC2-D49F76E33A3D}" dt="2021-11-03T17:23:32.600" v="2277"/>
          <ac:spMkLst>
            <pc:docMk/>
            <pc:sldMk cId="243335546" sldId="261"/>
            <ac:spMk id="139" creationId="{A1800FB4-6B05-4A13-885F-70B98FC0D0DD}"/>
          </ac:spMkLst>
        </pc:spChg>
        <pc:spChg chg="mod">
          <ac:chgData name="Hugo COLLIN" userId="e3842d4e35591d6a" providerId="LiveId" clId="{8820A18A-0CE2-4688-8AC2-D49F76E33A3D}" dt="2021-11-03T17:23:32.600" v="2277"/>
          <ac:spMkLst>
            <pc:docMk/>
            <pc:sldMk cId="243335546" sldId="261"/>
            <ac:spMk id="143" creationId="{5E6E52F1-5145-45B7-AD32-6FB7D9A1E0B1}"/>
          </ac:spMkLst>
        </pc:spChg>
        <pc:spChg chg="mod">
          <ac:chgData name="Hugo COLLIN" userId="e3842d4e35591d6a" providerId="LiveId" clId="{8820A18A-0CE2-4688-8AC2-D49F76E33A3D}" dt="2021-11-03T17:23:32.600" v="2277"/>
          <ac:spMkLst>
            <pc:docMk/>
            <pc:sldMk cId="243335546" sldId="261"/>
            <ac:spMk id="144" creationId="{B63504D3-E769-4188-8AE1-FBDA4F172631}"/>
          </ac:spMkLst>
        </pc:spChg>
        <pc:spChg chg="mod">
          <ac:chgData name="Hugo COLLIN" userId="e3842d4e35591d6a" providerId="LiveId" clId="{8820A18A-0CE2-4688-8AC2-D49F76E33A3D}" dt="2021-11-03T17:23:32.600" v="2277"/>
          <ac:spMkLst>
            <pc:docMk/>
            <pc:sldMk cId="243335546" sldId="261"/>
            <ac:spMk id="145" creationId="{F7A5105A-9FB5-4B69-A18B-6E62AAD620CC}"/>
          </ac:spMkLst>
        </pc:spChg>
        <pc:spChg chg="mod">
          <ac:chgData name="Hugo COLLIN" userId="e3842d4e35591d6a" providerId="LiveId" clId="{8820A18A-0CE2-4688-8AC2-D49F76E33A3D}" dt="2021-11-03T17:23:32.600" v="2277"/>
          <ac:spMkLst>
            <pc:docMk/>
            <pc:sldMk cId="243335546" sldId="261"/>
            <ac:spMk id="146" creationId="{0BB462A7-3F8B-4843-9FAA-6321FFB43DE6}"/>
          </ac:spMkLst>
        </pc:spChg>
        <pc:spChg chg="mod">
          <ac:chgData name="Hugo COLLIN" userId="e3842d4e35591d6a" providerId="LiveId" clId="{8820A18A-0CE2-4688-8AC2-D49F76E33A3D}" dt="2021-11-03T17:23:32.600" v="2277"/>
          <ac:spMkLst>
            <pc:docMk/>
            <pc:sldMk cId="243335546" sldId="261"/>
            <ac:spMk id="147" creationId="{E74BFDB5-091B-4DAC-9207-515194A2B928}"/>
          </ac:spMkLst>
        </pc:spChg>
        <pc:spChg chg="add del mod">
          <ac:chgData name="Hugo COLLIN" userId="e3842d4e35591d6a" providerId="LiveId" clId="{8820A18A-0CE2-4688-8AC2-D49F76E33A3D}" dt="2021-11-03T17:23:53.986" v="2280" actId="478"/>
          <ac:spMkLst>
            <pc:docMk/>
            <pc:sldMk cId="243335546" sldId="261"/>
            <ac:spMk id="148" creationId="{0AA30DCF-3DB1-42CA-A833-942CD5D48A95}"/>
          </ac:spMkLst>
        </pc:spChg>
        <pc:spChg chg="add del mod">
          <ac:chgData name="Hugo COLLIN" userId="e3842d4e35591d6a" providerId="LiveId" clId="{8820A18A-0CE2-4688-8AC2-D49F76E33A3D}" dt="2021-11-03T17:23:53.986" v="2280" actId="478"/>
          <ac:spMkLst>
            <pc:docMk/>
            <pc:sldMk cId="243335546" sldId="261"/>
            <ac:spMk id="149" creationId="{8C55F152-80E1-43C5-B442-8778EE365EE9}"/>
          </ac:spMkLst>
        </pc:spChg>
        <pc:spChg chg="add del mod">
          <ac:chgData name="Hugo COLLIN" userId="e3842d4e35591d6a" providerId="LiveId" clId="{8820A18A-0CE2-4688-8AC2-D49F76E33A3D}" dt="2021-11-03T17:23:53.986" v="2280" actId="478"/>
          <ac:spMkLst>
            <pc:docMk/>
            <pc:sldMk cId="243335546" sldId="261"/>
            <ac:spMk id="150" creationId="{ABD91155-A44E-436C-8882-99C0D15AC52E}"/>
          </ac:spMkLst>
        </pc:spChg>
        <pc:spChg chg="add del mod">
          <ac:chgData name="Hugo COLLIN" userId="e3842d4e35591d6a" providerId="LiveId" clId="{8820A18A-0CE2-4688-8AC2-D49F76E33A3D}" dt="2021-11-03T17:23:53.986" v="2280" actId="478"/>
          <ac:spMkLst>
            <pc:docMk/>
            <pc:sldMk cId="243335546" sldId="261"/>
            <ac:spMk id="151" creationId="{0004E22A-ECE9-4B16-9FC2-2CA95E9BB733}"/>
          </ac:spMkLst>
        </pc:spChg>
        <pc:spChg chg="mod">
          <ac:chgData name="Hugo COLLIN" userId="e3842d4e35591d6a" providerId="LiveId" clId="{8820A18A-0CE2-4688-8AC2-D49F76E33A3D}" dt="2021-11-03T17:23:32.600" v="2277"/>
          <ac:spMkLst>
            <pc:docMk/>
            <pc:sldMk cId="243335546" sldId="261"/>
            <ac:spMk id="153" creationId="{468E0CF5-FF73-47B4-81D6-B49A5A64FC2F}"/>
          </ac:spMkLst>
        </pc:spChg>
        <pc:spChg chg="add mod">
          <ac:chgData name="Hugo COLLIN" userId="e3842d4e35591d6a" providerId="LiveId" clId="{8820A18A-0CE2-4688-8AC2-D49F76E33A3D}" dt="2021-11-03T17:25:17.980" v="2289" actId="1076"/>
          <ac:spMkLst>
            <pc:docMk/>
            <pc:sldMk cId="243335546" sldId="261"/>
            <ac:spMk id="156" creationId="{DB291061-8E8B-4E1F-8F8E-7C44672B3A2F}"/>
          </ac:spMkLst>
        </pc:spChg>
        <pc:spChg chg="add mod">
          <ac:chgData name="Hugo COLLIN" userId="e3842d4e35591d6a" providerId="LiveId" clId="{8820A18A-0CE2-4688-8AC2-D49F76E33A3D}" dt="2021-11-03T17:25:17.980" v="2289" actId="1076"/>
          <ac:spMkLst>
            <pc:docMk/>
            <pc:sldMk cId="243335546" sldId="261"/>
            <ac:spMk id="157" creationId="{E07927CE-FD0E-474C-84B8-C647A02E1805}"/>
          </ac:spMkLst>
        </pc:spChg>
        <pc:spChg chg="mod">
          <ac:chgData name="Hugo COLLIN" userId="e3842d4e35591d6a" providerId="LiveId" clId="{8820A18A-0CE2-4688-8AC2-D49F76E33A3D}" dt="2021-11-03T17:25:06.518" v="2288"/>
          <ac:spMkLst>
            <pc:docMk/>
            <pc:sldMk cId="243335546" sldId="261"/>
            <ac:spMk id="159" creationId="{51283CCC-ADC5-4529-8E0C-8ED48E536A41}"/>
          </ac:spMkLst>
        </pc:spChg>
        <pc:spChg chg="mod">
          <ac:chgData name="Hugo COLLIN" userId="e3842d4e35591d6a" providerId="LiveId" clId="{8820A18A-0CE2-4688-8AC2-D49F76E33A3D}" dt="2021-11-03T17:25:06.518" v="2288"/>
          <ac:spMkLst>
            <pc:docMk/>
            <pc:sldMk cId="243335546" sldId="261"/>
            <ac:spMk id="161" creationId="{53E2CAAC-40D5-43FE-BDC2-C125E4993A14}"/>
          </ac:spMkLst>
        </pc:spChg>
        <pc:spChg chg="mod">
          <ac:chgData name="Hugo COLLIN" userId="e3842d4e35591d6a" providerId="LiveId" clId="{8820A18A-0CE2-4688-8AC2-D49F76E33A3D}" dt="2021-11-03T17:25:06.518" v="2288"/>
          <ac:spMkLst>
            <pc:docMk/>
            <pc:sldMk cId="243335546" sldId="261"/>
            <ac:spMk id="163" creationId="{028CD2F1-2573-4510-B542-21D68F205A2C}"/>
          </ac:spMkLst>
        </pc:spChg>
        <pc:spChg chg="mod">
          <ac:chgData name="Hugo COLLIN" userId="e3842d4e35591d6a" providerId="LiveId" clId="{8820A18A-0CE2-4688-8AC2-D49F76E33A3D}" dt="2021-11-03T17:25:06.518" v="2288"/>
          <ac:spMkLst>
            <pc:docMk/>
            <pc:sldMk cId="243335546" sldId="261"/>
            <ac:spMk id="166" creationId="{17AD66EC-BF4A-4CCB-8AA0-96E2F15A718C}"/>
          </ac:spMkLst>
        </pc:spChg>
        <pc:spChg chg="add del mod">
          <ac:chgData name="Hugo COLLIN" userId="e3842d4e35591d6a" providerId="LiveId" clId="{8820A18A-0CE2-4688-8AC2-D49F76E33A3D}" dt="2021-11-03T17:25:23.396" v="2291"/>
          <ac:spMkLst>
            <pc:docMk/>
            <pc:sldMk cId="243335546" sldId="261"/>
            <ac:spMk id="169" creationId="{AA8BA765-C562-4FC0-A8E5-4AB9BCEBDBB6}"/>
          </ac:spMkLst>
        </pc:spChg>
        <pc:spChg chg="add del mod">
          <ac:chgData name="Hugo COLLIN" userId="e3842d4e35591d6a" providerId="LiveId" clId="{8820A18A-0CE2-4688-8AC2-D49F76E33A3D}" dt="2021-11-03T17:25:23.396" v="2291"/>
          <ac:spMkLst>
            <pc:docMk/>
            <pc:sldMk cId="243335546" sldId="261"/>
            <ac:spMk id="170" creationId="{0D22B6A2-969F-4A5D-8B1E-715657BA1825}"/>
          </ac:spMkLst>
        </pc:spChg>
        <pc:spChg chg="mod">
          <ac:chgData name="Hugo COLLIN" userId="e3842d4e35591d6a" providerId="LiveId" clId="{8820A18A-0CE2-4688-8AC2-D49F76E33A3D}" dt="2021-11-03T17:25:22.246" v="2290"/>
          <ac:spMkLst>
            <pc:docMk/>
            <pc:sldMk cId="243335546" sldId="261"/>
            <ac:spMk id="172" creationId="{6C647B27-E0A6-409E-BE89-7BD70DBC423F}"/>
          </ac:spMkLst>
        </pc:spChg>
        <pc:spChg chg="mod">
          <ac:chgData name="Hugo COLLIN" userId="e3842d4e35591d6a" providerId="LiveId" clId="{8820A18A-0CE2-4688-8AC2-D49F76E33A3D}" dt="2021-11-03T17:25:22.246" v="2290"/>
          <ac:spMkLst>
            <pc:docMk/>
            <pc:sldMk cId="243335546" sldId="261"/>
            <ac:spMk id="174" creationId="{6E3907C2-F3AD-4C6A-95B8-9C73AB6EAEA8}"/>
          </ac:spMkLst>
        </pc:spChg>
        <pc:spChg chg="mod">
          <ac:chgData name="Hugo COLLIN" userId="e3842d4e35591d6a" providerId="LiveId" clId="{8820A18A-0CE2-4688-8AC2-D49F76E33A3D}" dt="2021-11-03T17:25:22.246" v="2290"/>
          <ac:spMkLst>
            <pc:docMk/>
            <pc:sldMk cId="243335546" sldId="261"/>
            <ac:spMk id="176" creationId="{5933F891-A528-4D99-9D8D-A5F0EEB8FEDD}"/>
          </ac:spMkLst>
        </pc:spChg>
        <pc:spChg chg="mod">
          <ac:chgData name="Hugo COLLIN" userId="e3842d4e35591d6a" providerId="LiveId" clId="{8820A18A-0CE2-4688-8AC2-D49F76E33A3D}" dt="2021-11-03T17:25:22.246" v="2290"/>
          <ac:spMkLst>
            <pc:docMk/>
            <pc:sldMk cId="243335546" sldId="261"/>
            <ac:spMk id="179" creationId="{CF0B7F46-9AC1-4099-8FD2-5EF528FF9F2D}"/>
          </ac:spMkLst>
        </pc:spChg>
        <pc:spChg chg="add mod">
          <ac:chgData name="Hugo COLLIN" userId="e3842d4e35591d6a" providerId="LiveId" clId="{8820A18A-0CE2-4688-8AC2-D49F76E33A3D}" dt="2021-11-03T17:26:47.546" v="2301" actId="1076"/>
          <ac:spMkLst>
            <pc:docMk/>
            <pc:sldMk cId="243335546" sldId="261"/>
            <ac:spMk id="182" creationId="{4FDE6176-6763-48A0-AB68-21851D5DD961}"/>
          </ac:spMkLst>
        </pc:spChg>
        <pc:spChg chg="del mod topLvl">
          <ac:chgData name="Hugo COLLIN" userId="e3842d4e35591d6a" providerId="LiveId" clId="{8820A18A-0CE2-4688-8AC2-D49F76E33A3D}" dt="2021-11-03T17:45:33.468" v="2365" actId="478"/>
          <ac:spMkLst>
            <pc:docMk/>
            <pc:sldMk cId="243335546" sldId="261"/>
            <ac:spMk id="184" creationId="{3A950F76-7EA1-433C-A9DB-B1766EDE98CF}"/>
          </ac:spMkLst>
        </pc:spChg>
        <pc:spChg chg="del mod topLvl">
          <ac:chgData name="Hugo COLLIN" userId="e3842d4e35591d6a" providerId="LiveId" clId="{8820A18A-0CE2-4688-8AC2-D49F76E33A3D}" dt="2021-11-03T17:45:25.796" v="2363" actId="478"/>
          <ac:spMkLst>
            <pc:docMk/>
            <pc:sldMk cId="243335546" sldId="261"/>
            <ac:spMk id="186" creationId="{A88CB3F8-89B5-4BE1-8464-896F1AAE2FBC}"/>
          </ac:spMkLst>
        </pc:spChg>
        <pc:spChg chg="mod">
          <ac:chgData name="Hugo COLLIN" userId="e3842d4e35591d6a" providerId="LiveId" clId="{8820A18A-0CE2-4688-8AC2-D49F76E33A3D}" dt="2021-11-03T17:47:16.621" v="2367" actId="207"/>
          <ac:spMkLst>
            <pc:docMk/>
            <pc:sldMk cId="243335546" sldId="261"/>
            <ac:spMk id="188" creationId="{DE573FE1-05A0-4AE2-B733-320A988DF98E}"/>
          </ac:spMkLst>
        </pc:spChg>
        <pc:spChg chg="mod">
          <ac:chgData name="Hugo COLLIN" userId="e3842d4e35591d6a" providerId="LiveId" clId="{8820A18A-0CE2-4688-8AC2-D49F76E33A3D}" dt="2021-11-03T17:45:23.213" v="2362" actId="165"/>
          <ac:spMkLst>
            <pc:docMk/>
            <pc:sldMk cId="243335546" sldId="261"/>
            <ac:spMk id="191" creationId="{8B6B9EDB-8FFB-4353-81F2-07E05140A67D}"/>
          </ac:spMkLst>
        </pc:spChg>
        <pc:grpChg chg="add del mod">
          <ac:chgData name="Hugo COLLIN" userId="e3842d4e35591d6a" providerId="LiveId" clId="{8820A18A-0CE2-4688-8AC2-D49F76E33A3D}" dt="2021-11-03T12:47:17.749" v="1333" actId="165"/>
          <ac:grpSpMkLst>
            <pc:docMk/>
            <pc:sldMk cId="243335546" sldId="261"/>
            <ac:grpSpMk id="2" creationId="{0CB5CFB5-B022-41F1-9F06-EC8AE6B6FB76}"/>
          </ac:grpSpMkLst>
        </pc:grpChg>
        <pc:grpChg chg="add mod ord">
          <ac:chgData name="Hugo COLLIN" userId="e3842d4e35591d6a" providerId="LiveId" clId="{8820A18A-0CE2-4688-8AC2-D49F76E33A3D}" dt="2021-11-03T17:25:01.987" v="2287" actId="1076"/>
          <ac:grpSpMkLst>
            <pc:docMk/>
            <pc:sldMk cId="243335546" sldId="261"/>
            <ac:grpSpMk id="4" creationId="{8AFA3B87-FC65-48C6-A103-F96EC878E111}"/>
          </ac:grpSpMkLst>
        </pc:grpChg>
        <pc:grpChg chg="add del mod">
          <ac:chgData name="Hugo COLLIN" userId="e3842d4e35591d6a" providerId="LiveId" clId="{8820A18A-0CE2-4688-8AC2-D49F76E33A3D}" dt="2021-11-03T12:32:39.539" v="1258" actId="165"/>
          <ac:grpSpMkLst>
            <pc:docMk/>
            <pc:sldMk cId="243335546" sldId="261"/>
            <ac:grpSpMk id="6" creationId="{BFAFD3B7-F887-491B-8B91-7F19AA7180DC}"/>
          </ac:grpSpMkLst>
        </pc:grpChg>
        <pc:grpChg chg="del">
          <ac:chgData name="Hugo COLLIN" userId="e3842d4e35591d6a" providerId="LiveId" clId="{8820A18A-0CE2-4688-8AC2-D49F76E33A3D}" dt="2021-10-31T15:25:09.242" v="555" actId="478"/>
          <ac:grpSpMkLst>
            <pc:docMk/>
            <pc:sldMk cId="243335546" sldId="261"/>
            <ac:grpSpMk id="32" creationId="{37F8B628-FA64-4808-B882-9A956E9D9E60}"/>
          </ac:grpSpMkLst>
        </pc:grpChg>
        <pc:grpChg chg="add mod topLvl">
          <ac:chgData name="Hugo COLLIN" userId="e3842d4e35591d6a" providerId="LiveId" clId="{8820A18A-0CE2-4688-8AC2-D49F76E33A3D}" dt="2021-11-03T12:48:09.603" v="1344" actId="164"/>
          <ac:grpSpMkLst>
            <pc:docMk/>
            <pc:sldMk cId="243335546" sldId="261"/>
            <ac:grpSpMk id="46" creationId="{0181AF34-91A0-4CC9-9007-8173F2882D43}"/>
          </ac:grpSpMkLst>
        </pc:grpChg>
        <pc:grpChg chg="add del mod">
          <ac:chgData name="Hugo COLLIN" userId="e3842d4e35591d6a" providerId="LiveId" clId="{8820A18A-0CE2-4688-8AC2-D49F76E33A3D}" dt="2021-11-03T17:22:59.233" v="2272" actId="478"/>
          <ac:grpSpMkLst>
            <pc:docMk/>
            <pc:sldMk cId="243335546" sldId="261"/>
            <ac:grpSpMk id="53" creationId="{F0D5D54B-3D74-4B2A-8D3B-013CCA6F9B0D}"/>
          </ac:grpSpMkLst>
        </pc:grpChg>
        <pc:grpChg chg="add del mod">
          <ac:chgData name="Hugo COLLIN" userId="e3842d4e35591d6a" providerId="LiveId" clId="{8820A18A-0CE2-4688-8AC2-D49F76E33A3D}" dt="2021-10-31T15:36:16.594" v="695"/>
          <ac:grpSpMkLst>
            <pc:docMk/>
            <pc:sldMk cId="243335546" sldId="261"/>
            <ac:grpSpMk id="56" creationId="{C7EA8BAA-253F-449C-82E5-055801138A8A}"/>
          </ac:grpSpMkLst>
        </pc:grpChg>
        <pc:grpChg chg="add del mod">
          <ac:chgData name="Hugo COLLIN" userId="e3842d4e35591d6a" providerId="LiveId" clId="{8820A18A-0CE2-4688-8AC2-D49F76E33A3D}" dt="2021-11-03T12:47:22.133" v="1334" actId="478"/>
          <ac:grpSpMkLst>
            <pc:docMk/>
            <pc:sldMk cId="243335546" sldId="261"/>
            <ac:grpSpMk id="58" creationId="{8FAFD584-C5A1-49FE-93A6-EDBAC7CAC794}"/>
          </ac:grpSpMkLst>
        </pc:grpChg>
        <pc:grpChg chg="add del mod">
          <ac:chgData name="Hugo COLLIN" userId="e3842d4e35591d6a" providerId="LiveId" clId="{8820A18A-0CE2-4688-8AC2-D49F76E33A3D}" dt="2021-11-03T17:23:11.660" v="2276"/>
          <ac:grpSpMkLst>
            <pc:docMk/>
            <pc:sldMk cId="243335546" sldId="261"/>
            <ac:grpSpMk id="58" creationId="{CB049CC5-12C8-421A-B5B6-B340304BD708}"/>
          </ac:grpSpMkLst>
        </pc:grpChg>
        <pc:grpChg chg="mod">
          <ac:chgData name="Hugo COLLIN" userId="e3842d4e35591d6a" providerId="LiveId" clId="{8820A18A-0CE2-4688-8AC2-D49F76E33A3D}" dt="2021-11-03T12:43:05.866" v="1276"/>
          <ac:grpSpMkLst>
            <pc:docMk/>
            <pc:sldMk cId="243335546" sldId="261"/>
            <ac:grpSpMk id="60" creationId="{6468282E-3F31-4A9E-86E8-59D9BC8949B6}"/>
          </ac:grpSpMkLst>
        </pc:grpChg>
        <pc:grpChg chg="add del mod">
          <ac:chgData name="Hugo COLLIN" userId="e3842d4e35591d6a" providerId="LiveId" clId="{8820A18A-0CE2-4688-8AC2-D49F76E33A3D}" dt="2021-11-03T12:35:51.637" v="1266" actId="478"/>
          <ac:grpSpMkLst>
            <pc:docMk/>
            <pc:sldMk cId="243335546" sldId="261"/>
            <ac:grpSpMk id="61" creationId="{12B18283-B34C-47DD-A035-29ED386045A6}"/>
          </ac:grpSpMkLst>
        </pc:grpChg>
        <pc:grpChg chg="mod">
          <ac:chgData name="Hugo COLLIN" userId="e3842d4e35591d6a" providerId="LiveId" clId="{8820A18A-0CE2-4688-8AC2-D49F76E33A3D}" dt="2021-10-31T15:36:22.951" v="697"/>
          <ac:grpSpMkLst>
            <pc:docMk/>
            <pc:sldMk cId="243335546" sldId="261"/>
            <ac:grpSpMk id="63" creationId="{B85FA3A9-E312-474C-9E82-0F4B0C517AC6}"/>
          </ac:grpSpMkLst>
        </pc:grpChg>
        <pc:grpChg chg="add del mod">
          <ac:chgData name="Hugo COLLIN" userId="e3842d4e35591d6a" providerId="LiveId" clId="{8820A18A-0CE2-4688-8AC2-D49F76E33A3D}" dt="2021-11-03T17:23:11.660" v="2276"/>
          <ac:grpSpMkLst>
            <pc:docMk/>
            <pc:sldMk cId="243335546" sldId="261"/>
            <ac:grpSpMk id="63" creationId="{D30C4660-F934-48B6-9400-54DEDA45D6C1}"/>
          </ac:grpSpMkLst>
        </pc:grpChg>
        <pc:grpChg chg="add mod ord">
          <ac:chgData name="Hugo COLLIN" userId="e3842d4e35591d6a" providerId="LiveId" clId="{8820A18A-0CE2-4688-8AC2-D49F76E33A3D}" dt="2021-11-03T12:48:16.084" v="1347" actId="1076"/>
          <ac:grpSpMkLst>
            <pc:docMk/>
            <pc:sldMk cId="243335546" sldId="261"/>
            <ac:grpSpMk id="69" creationId="{E2AEC4B7-787B-4A03-9B77-7B5B148D2845}"/>
          </ac:grpSpMkLst>
        </pc:grpChg>
        <pc:grpChg chg="add del mod">
          <ac:chgData name="Hugo COLLIN" userId="e3842d4e35591d6a" providerId="LiveId" clId="{8820A18A-0CE2-4688-8AC2-D49F76E33A3D}" dt="2021-11-03T12:35:51.637" v="1266" actId="478"/>
          <ac:grpSpMkLst>
            <pc:docMk/>
            <pc:sldMk cId="243335546" sldId="261"/>
            <ac:grpSpMk id="74" creationId="{16D86211-16DB-4919-8598-7FEBB814BAFE}"/>
          </ac:grpSpMkLst>
        </pc:grpChg>
        <pc:grpChg chg="add del mod">
          <ac:chgData name="Hugo COLLIN" userId="e3842d4e35591d6a" providerId="LiveId" clId="{8820A18A-0CE2-4688-8AC2-D49F76E33A3D}" dt="2021-11-03T17:23:11.660" v="2276"/>
          <ac:grpSpMkLst>
            <pc:docMk/>
            <pc:sldMk cId="243335546" sldId="261"/>
            <ac:grpSpMk id="75" creationId="{57735302-BC33-4E49-BC16-C5AEB8B086A7}"/>
          </ac:grpSpMkLst>
        </pc:grpChg>
        <pc:grpChg chg="mod">
          <ac:chgData name="Hugo COLLIN" userId="e3842d4e35591d6a" providerId="LiveId" clId="{8820A18A-0CE2-4688-8AC2-D49F76E33A3D}" dt="2021-10-31T15:38:59.893" v="728"/>
          <ac:grpSpMkLst>
            <pc:docMk/>
            <pc:sldMk cId="243335546" sldId="261"/>
            <ac:grpSpMk id="76" creationId="{22521EBF-48A1-4247-BD1C-DB7ABE830465}"/>
          </ac:grpSpMkLst>
        </pc:grpChg>
        <pc:grpChg chg="add del mod">
          <ac:chgData name="Hugo COLLIN" userId="e3842d4e35591d6a" providerId="LiveId" clId="{8820A18A-0CE2-4688-8AC2-D49F76E33A3D}" dt="2021-11-03T12:35:51.637" v="1266" actId="478"/>
          <ac:grpSpMkLst>
            <pc:docMk/>
            <pc:sldMk cId="243335546" sldId="261"/>
            <ac:grpSpMk id="81" creationId="{FBD2A323-B48F-4C91-B7EA-F0BCDBA0B287}"/>
          </ac:grpSpMkLst>
        </pc:grpChg>
        <pc:grpChg chg="mod">
          <ac:chgData name="Hugo COLLIN" userId="e3842d4e35591d6a" providerId="LiveId" clId="{8820A18A-0CE2-4688-8AC2-D49F76E33A3D}" dt="2021-10-31T15:39:34.697" v="730"/>
          <ac:grpSpMkLst>
            <pc:docMk/>
            <pc:sldMk cId="243335546" sldId="261"/>
            <ac:grpSpMk id="83" creationId="{C8CAF22A-7922-410C-BFCF-363EEFF4D554}"/>
          </ac:grpSpMkLst>
        </pc:grpChg>
        <pc:grpChg chg="add del mod">
          <ac:chgData name="Hugo COLLIN" userId="e3842d4e35591d6a" providerId="LiveId" clId="{8820A18A-0CE2-4688-8AC2-D49F76E33A3D}" dt="2021-11-03T17:23:11.660" v="2276"/>
          <ac:grpSpMkLst>
            <pc:docMk/>
            <pc:sldMk cId="243335546" sldId="261"/>
            <ac:grpSpMk id="84" creationId="{D5FAC02F-B00B-444C-9CA7-55689323FAEB}"/>
          </ac:grpSpMkLst>
        </pc:grpChg>
        <pc:grpChg chg="mod">
          <ac:chgData name="Hugo COLLIN" userId="e3842d4e35591d6a" providerId="LiveId" clId="{8820A18A-0CE2-4688-8AC2-D49F76E33A3D}" dt="2021-11-03T17:23:05.315" v="2273"/>
          <ac:grpSpMkLst>
            <pc:docMk/>
            <pc:sldMk cId="243335546" sldId="261"/>
            <ac:grpSpMk id="86" creationId="{C40B8EC7-7B3E-47A3-856C-2E16F809DF8F}"/>
          </ac:grpSpMkLst>
        </pc:grpChg>
        <pc:grpChg chg="add del mod">
          <ac:chgData name="Hugo COLLIN" userId="e3842d4e35591d6a" providerId="LiveId" clId="{8820A18A-0CE2-4688-8AC2-D49F76E33A3D}" dt="2021-10-31T15:42:20.649" v="769" actId="165"/>
          <ac:grpSpMkLst>
            <pc:docMk/>
            <pc:sldMk cId="243335546" sldId="261"/>
            <ac:grpSpMk id="88" creationId="{0C85FCCC-7002-4844-88CA-3BCC5374BA91}"/>
          </ac:grpSpMkLst>
        </pc:grpChg>
        <pc:grpChg chg="mod">
          <ac:chgData name="Hugo COLLIN" userId="e3842d4e35591d6a" providerId="LiveId" clId="{8820A18A-0CE2-4688-8AC2-D49F76E33A3D}" dt="2021-11-03T17:23:05.315" v="2273"/>
          <ac:grpSpMkLst>
            <pc:docMk/>
            <pc:sldMk cId="243335546" sldId="261"/>
            <ac:grpSpMk id="88" creationId="{2C807947-8D16-4C36-924D-706E4CC2F61E}"/>
          </ac:grpSpMkLst>
        </pc:grpChg>
        <pc:grpChg chg="del mod topLvl">
          <ac:chgData name="Hugo COLLIN" userId="e3842d4e35591d6a" providerId="LiveId" clId="{8820A18A-0CE2-4688-8AC2-D49F76E33A3D}" dt="2021-10-31T15:42:22.645" v="770" actId="478"/>
          <ac:grpSpMkLst>
            <pc:docMk/>
            <pc:sldMk cId="243335546" sldId="261"/>
            <ac:grpSpMk id="90" creationId="{A95A4742-AC4F-4F92-BC26-9B7023EE6C31}"/>
          </ac:grpSpMkLst>
        </pc:grpChg>
        <pc:grpChg chg="add del mod">
          <ac:chgData name="Hugo COLLIN" userId="e3842d4e35591d6a" providerId="LiveId" clId="{8820A18A-0CE2-4688-8AC2-D49F76E33A3D}" dt="2021-11-03T12:43:40.068" v="1291" actId="478"/>
          <ac:grpSpMkLst>
            <pc:docMk/>
            <pc:sldMk cId="243335546" sldId="261"/>
            <ac:grpSpMk id="92" creationId="{DDAB2726-459B-4481-B2B1-0E4BE1237899}"/>
          </ac:grpSpMkLst>
        </pc:grpChg>
        <pc:grpChg chg="mod">
          <ac:chgData name="Hugo COLLIN" userId="e3842d4e35591d6a" providerId="LiveId" clId="{8820A18A-0CE2-4688-8AC2-D49F76E33A3D}" dt="2021-11-03T12:43:18.845" v="1278"/>
          <ac:grpSpMkLst>
            <pc:docMk/>
            <pc:sldMk cId="243335546" sldId="261"/>
            <ac:grpSpMk id="94" creationId="{634AE5C8-FA6E-48DB-BC57-0024374D208D}"/>
          </ac:grpSpMkLst>
        </pc:grpChg>
        <pc:grpChg chg="add del mod">
          <ac:chgData name="Hugo COLLIN" userId="e3842d4e35591d6a" providerId="LiveId" clId="{8820A18A-0CE2-4688-8AC2-D49F76E33A3D}" dt="2021-11-03T17:23:11.660" v="2276"/>
          <ac:grpSpMkLst>
            <pc:docMk/>
            <pc:sldMk cId="243335546" sldId="261"/>
            <ac:grpSpMk id="97" creationId="{10586959-0AE7-4271-88AC-11987019661D}"/>
          </ac:grpSpMkLst>
        </pc:grpChg>
        <pc:grpChg chg="mod">
          <ac:chgData name="Hugo COLLIN" userId="e3842d4e35591d6a" providerId="LiveId" clId="{8820A18A-0CE2-4688-8AC2-D49F76E33A3D}" dt="2021-11-03T17:23:05.315" v="2273"/>
          <ac:grpSpMkLst>
            <pc:docMk/>
            <pc:sldMk cId="243335546" sldId="261"/>
            <ac:grpSpMk id="99" creationId="{77C209E1-73CC-404D-BD2B-5D030CCD90C9}"/>
          </ac:grpSpMkLst>
        </pc:grpChg>
        <pc:grpChg chg="add mod">
          <ac:chgData name="Hugo COLLIN" userId="e3842d4e35591d6a" providerId="LiveId" clId="{8820A18A-0CE2-4688-8AC2-D49F76E33A3D}" dt="2021-11-03T12:48:09.603" v="1344" actId="164"/>
          <ac:grpSpMkLst>
            <pc:docMk/>
            <pc:sldMk cId="243335546" sldId="261"/>
            <ac:grpSpMk id="100" creationId="{2C241B0B-DDC5-4286-91D3-4FA734108D9E}"/>
          </ac:grpSpMkLst>
        </pc:grpChg>
        <pc:grpChg chg="add mod">
          <ac:chgData name="Hugo COLLIN" userId="e3842d4e35591d6a" providerId="LiveId" clId="{8820A18A-0CE2-4688-8AC2-D49F76E33A3D}" dt="2021-11-03T12:48:23.760" v="1348" actId="1076"/>
          <ac:grpSpMkLst>
            <pc:docMk/>
            <pc:sldMk cId="243335546" sldId="261"/>
            <ac:grpSpMk id="104" creationId="{64D82E04-27BB-421A-A69A-63B26FA3D6C4}"/>
          </ac:grpSpMkLst>
        </pc:grpChg>
        <pc:grpChg chg="mod">
          <ac:chgData name="Hugo COLLIN" userId="e3842d4e35591d6a" providerId="LiveId" clId="{8820A18A-0CE2-4688-8AC2-D49F76E33A3D}" dt="2021-11-03T12:48:13.527" v="1345"/>
          <ac:grpSpMkLst>
            <pc:docMk/>
            <pc:sldMk cId="243335546" sldId="261"/>
            <ac:grpSpMk id="106" creationId="{217E84F8-33BC-4648-B5E2-A83D4606D750}"/>
          </ac:grpSpMkLst>
        </pc:grpChg>
        <pc:grpChg chg="mod">
          <ac:chgData name="Hugo COLLIN" userId="e3842d4e35591d6a" providerId="LiveId" clId="{8820A18A-0CE2-4688-8AC2-D49F76E33A3D}" dt="2021-11-03T12:48:13.527" v="1345"/>
          <ac:grpSpMkLst>
            <pc:docMk/>
            <pc:sldMk cId="243335546" sldId="261"/>
            <ac:grpSpMk id="108" creationId="{33A02D6D-7077-426E-98FB-1E9F00BA9E3A}"/>
          </ac:grpSpMkLst>
        </pc:grpChg>
        <pc:grpChg chg="mod">
          <ac:chgData name="Hugo COLLIN" userId="e3842d4e35591d6a" providerId="LiveId" clId="{8820A18A-0CE2-4688-8AC2-D49F76E33A3D}" dt="2021-11-03T17:23:05.315" v="2273"/>
          <ac:grpSpMkLst>
            <pc:docMk/>
            <pc:sldMk cId="243335546" sldId="261"/>
            <ac:grpSpMk id="116" creationId="{207FF759-88EF-4F96-AF43-E27E48B6A633}"/>
          </ac:grpSpMkLst>
        </pc:grpChg>
        <pc:grpChg chg="add mod">
          <ac:chgData name="Hugo COLLIN" userId="e3842d4e35591d6a" providerId="LiveId" clId="{8820A18A-0CE2-4688-8AC2-D49F76E33A3D}" dt="2021-11-03T17:23:39.784" v="2279" actId="1076"/>
          <ac:grpSpMkLst>
            <pc:docMk/>
            <pc:sldMk cId="243335546" sldId="261"/>
            <ac:grpSpMk id="123" creationId="{551927AD-85CF-42EB-A600-8F9CC4C55705}"/>
          </ac:grpSpMkLst>
        </pc:grpChg>
        <pc:grpChg chg="add mod">
          <ac:chgData name="Hugo COLLIN" userId="e3842d4e35591d6a" providerId="LiveId" clId="{8820A18A-0CE2-4688-8AC2-D49F76E33A3D}" dt="2021-11-03T17:23:39.784" v="2279" actId="1076"/>
          <ac:grpSpMkLst>
            <pc:docMk/>
            <pc:sldMk cId="243335546" sldId="261"/>
            <ac:grpSpMk id="128" creationId="{B2487927-9721-44F1-BC3A-B0B8CA2D4B0C}"/>
          </ac:grpSpMkLst>
        </pc:grpChg>
        <pc:grpChg chg="add del mod">
          <ac:chgData name="Hugo COLLIN" userId="e3842d4e35591d6a" providerId="LiveId" clId="{8820A18A-0CE2-4688-8AC2-D49F76E33A3D}" dt="2021-11-03T17:23:53.986" v="2280" actId="478"/>
          <ac:grpSpMkLst>
            <pc:docMk/>
            <pc:sldMk cId="243335546" sldId="261"/>
            <ac:grpSpMk id="138" creationId="{12BF1144-4D21-4D6E-B1F4-DDB9BB884C88}"/>
          </ac:grpSpMkLst>
        </pc:grpChg>
        <pc:grpChg chg="add mod">
          <ac:chgData name="Hugo COLLIN" userId="e3842d4e35591d6a" providerId="LiveId" clId="{8820A18A-0CE2-4688-8AC2-D49F76E33A3D}" dt="2021-11-03T17:23:39.784" v="2279" actId="1076"/>
          <ac:grpSpMkLst>
            <pc:docMk/>
            <pc:sldMk cId="243335546" sldId="261"/>
            <ac:grpSpMk id="142" creationId="{62A110FD-CEC8-4FEB-92A7-A69077F5F481}"/>
          </ac:grpSpMkLst>
        </pc:grpChg>
        <pc:grpChg chg="add del mod">
          <ac:chgData name="Hugo COLLIN" userId="e3842d4e35591d6a" providerId="LiveId" clId="{8820A18A-0CE2-4688-8AC2-D49F76E33A3D}" dt="2021-11-03T17:23:53.986" v="2280" actId="478"/>
          <ac:grpSpMkLst>
            <pc:docMk/>
            <pc:sldMk cId="243335546" sldId="261"/>
            <ac:grpSpMk id="152" creationId="{0E616853-4B7D-41F1-BB99-3FAB10BC667B}"/>
          </ac:grpSpMkLst>
        </pc:grpChg>
        <pc:grpChg chg="add mod">
          <ac:chgData name="Hugo COLLIN" userId="e3842d4e35591d6a" providerId="LiveId" clId="{8820A18A-0CE2-4688-8AC2-D49F76E33A3D}" dt="2021-11-03T17:25:17.980" v="2289" actId="1076"/>
          <ac:grpSpMkLst>
            <pc:docMk/>
            <pc:sldMk cId="243335546" sldId="261"/>
            <ac:grpSpMk id="158" creationId="{C7971D59-C2C7-4AFB-BF67-B6A525B712B7}"/>
          </ac:grpSpMkLst>
        </pc:grpChg>
        <pc:grpChg chg="mod">
          <ac:chgData name="Hugo COLLIN" userId="e3842d4e35591d6a" providerId="LiveId" clId="{8820A18A-0CE2-4688-8AC2-D49F76E33A3D}" dt="2021-11-03T17:25:06.518" v="2288"/>
          <ac:grpSpMkLst>
            <pc:docMk/>
            <pc:sldMk cId="243335546" sldId="261"/>
            <ac:grpSpMk id="160" creationId="{D307EAB4-14C1-4E06-8C87-CD8D71D127B0}"/>
          </ac:grpSpMkLst>
        </pc:grpChg>
        <pc:grpChg chg="mod">
          <ac:chgData name="Hugo COLLIN" userId="e3842d4e35591d6a" providerId="LiveId" clId="{8820A18A-0CE2-4688-8AC2-D49F76E33A3D}" dt="2021-11-03T17:25:06.518" v="2288"/>
          <ac:grpSpMkLst>
            <pc:docMk/>
            <pc:sldMk cId="243335546" sldId="261"/>
            <ac:grpSpMk id="162" creationId="{D2A0FCCA-A4A9-4194-A602-A9A5F7A49129}"/>
          </ac:grpSpMkLst>
        </pc:grpChg>
        <pc:grpChg chg="add del mod">
          <ac:chgData name="Hugo COLLIN" userId="e3842d4e35591d6a" providerId="LiveId" clId="{8820A18A-0CE2-4688-8AC2-D49F76E33A3D}" dt="2021-11-03T17:25:23.396" v="2291"/>
          <ac:grpSpMkLst>
            <pc:docMk/>
            <pc:sldMk cId="243335546" sldId="261"/>
            <ac:grpSpMk id="171" creationId="{310335FC-8310-4045-8EF4-8FF4FF8CC858}"/>
          </ac:grpSpMkLst>
        </pc:grpChg>
        <pc:grpChg chg="mod">
          <ac:chgData name="Hugo COLLIN" userId="e3842d4e35591d6a" providerId="LiveId" clId="{8820A18A-0CE2-4688-8AC2-D49F76E33A3D}" dt="2021-11-03T17:25:22.246" v="2290"/>
          <ac:grpSpMkLst>
            <pc:docMk/>
            <pc:sldMk cId="243335546" sldId="261"/>
            <ac:grpSpMk id="173" creationId="{FFCDB8A8-2498-4E53-823F-4DA3F4DDEA0D}"/>
          </ac:grpSpMkLst>
        </pc:grpChg>
        <pc:grpChg chg="mod">
          <ac:chgData name="Hugo COLLIN" userId="e3842d4e35591d6a" providerId="LiveId" clId="{8820A18A-0CE2-4688-8AC2-D49F76E33A3D}" dt="2021-11-03T17:25:22.246" v="2290"/>
          <ac:grpSpMkLst>
            <pc:docMk/>
            <pc:sldMk cId="243335546" sldId="261"/>
            <ac:grpSpMk id="175" creationId="{5F78E1D0-F15C-402B-8511-2B892B7BBA27}"/>
          </ac:grpSpMkLst>
        </pc:grpChg>
        <pc:grpChg chg="add del mod">
          <ac:chgData name="Hugo COLLIN" userId="e3842d4e35591d6a" providerId="LiveId" clId="{8820A18A-0CE2-4688-8AC2-D49F76E33A3D}" dt="2021-11-03T17:45:23.213" v="2362" actId="165"/>
          <ac:grpSpMkLst>
            <pc:docMk/>
            <pc:sldMk cId="243335546" sldId="261"/>
            <ac:grpSpMk id="183" creationId="{69C7CAC8-ED41-40CA-9D1E-3F55A2748D19}"/>
          </ac:grpSpMkLst>
        </pc:grpChg>
        <pc:grpChg chg="del mod topLvl">
          <ac:chgData name="Hugo COLLIN" userId="e3842d4e35591d6a" providerId="LiveId" clId="{8820A18A-0CE2-4688-8AC2-D49F76E33A3D}" dt="2021-11-03T17:45:29.579" v="2364" actId="478"/>
          <ac:grpSpMkLst>
            <pc:docMk/>
            <pc:sldMk cId="243335546" sldId="261"/>
            <ac:grpSpMk id="185" creationId="{E5209BC4-009C-47B3-9188-8B38BF1F0F49}"/>
          </ac:grpSpMkLst>
        </pc:grpChg>
        <pc:grpChg chg="del mod topLvl">
          <ac:chgData name="Hugo COLLIN" userId="e3842d4e35591d6a" providerId="LiveId" clId="{8820A18A-0CE2-4688-8AC2-D49F76E33A3D}" dt="2021-11-03T17:57:09.060" v="2385" actId="21"/>
          <ac:grpSpMkLst>
            <pc:docMk/>
            <pc:sldMk cId="243335546" sldId="261"/>
            <ac:grpSpMk id="187" creationId="{0E690304-09AA-421A-BE2E-429FFA26701C}"/>
          </ac:grpSpMkLst>
        </pc:grpChg>
        <pc:picChg chg="add del mod">
          <ac:chgData name="Hugo COLLIN" userId="e3842d4e35591d6a" providerId="LiveId" clId="{8820A18A-0CE2-4688-8AC2-D49F76E33A3D}" dt="2021-11-03T17:25:47.766" v="2295" actId="478"/>
          <ac:picMkLst>
            <pc:docMk/>
            <pc:sldMk cId="243335546" sldId="261"/>
            <ac:picMk id="5" creationId="{051C7BDD-1348-4261-BAD4-2F726EF7F91D}"/>
          </ac:picMkLst>
        </pc:picChg>
        <pc:picChg chg="add del mod">
          <ac:chgData name="Hugo COLLIN" userId="e3842d4e35591d6a" providerId="LiveId" clId="{8820A18A-0CE2-4688-8AC2-D49F76E33A3D}" dt="2021-11-03T17:47:37.068" v="2372"/>
          <ac:picMkLst>
            <pc:docMk/>
            <pc:sldMk cId="243335546" sldId="261"/>
            <ac:picMk id="6" creationId="{2759277E-82DF-4BC9-A16B-A396C1F40EC8}"/>
          </ac:picMkLst>
        </pc:picChg>
        <pc:cxnChg chg="del">
          <ac:chgData name="Hugo COLLIN" userId="e3842d4e35591d6a" providerId="LiveId" clId="{8820A18A-0CE2-4688-8AC2-D49F76E33A3D}" dt="2021-10-31T15:37:22.760" v="711" actId="478"/>
          <ac:cxnSpMkLst>
            <pc:docMk/>
            <pc:sldMk cId="243335546" sldId="261"/>
            <ac:cxnSpMk id="22" creationId="{2150F2D9-4AC1-454D-B644-4BE9339F559B}"/>
          </ac:cxnSpMkLst>
        </pc:cxnChg>
        <pc:cxnChg chg="mod">
          <ac:chgData name="Hugo COLLIN" userId="e3842d4e35591d6a" providerId="LiveId" clId="{8820A18A-0CE2-4688-8AC2-D49F76E33A3D}" dt="2021-11-03T12:47:17.749" v="1333" actId="165"/>
          <ac:cxnSpMkLst>
            <pc:docMk/>
            <pc:sldMk cId="243335546" sldId="261"/>
            <ac:cxnSpMk id="50" creationId="{D5209A50-4F3E-458D-93B2-EF3171C4F3E8}"/>
          </ac:cxnSpMkLst>
        </pc:cxnChg>
        <pc:cxnChg chg="mod">
          <ac:chgData name="Hugo COLLIN" userId="e3842d4e35591d6a" providerId="LiveId" clId="{8820A18A-0CE2-4688-8AC2-D49F76E33A3D}" dt="2021-11-03T12:47:17.749" v="1333" actId="165"/>
          <ac:cxnSpMkLst>
            <pc:docMk/>
            <pc:sldMk cId="243335546" sldId="261"/>
            <ac:cxnSpMk id="51" creationId="{1C4B800D-0EDA-4D25-9B77-8BD35A9699EE}"/>
          </ac:cxnSpMkLst>
        </pc:cxnChg>
        <pc:cxnChg chg="mod">
          <ac:chgData name="Hugo COLLIN" userId="e3842d4e35591d6a" providerId="LiveId" clId="{8820A18A-0CE2-4688-8AC2-D49F76E33A3D}" dt="2021-11-03T12:33:52.219" v="1264"/>
          <ac:cxnSpMkLst>
            <pc:docMk/>
            <pc:sldMk cId="243335546" sldId="261"/>
            <ac:cxnSpMk id="56" creationId="{B2599CA3-39BB-4AE5-AB82-8A1DAD7EA3B9}"/>
          </ac:cxnSpMkLst>
        </pc:cxnChg>
        <pc:cxnChg chg="mod">
          <ac:chgData name="Hugo COLLIN" userId="e3842d4e35591d6a" providerId="LiveId" clId="{8820A18A-0CE2-4688-8AC2-D49F76E33A3D}" dt="2021-11-03T12:33:52.219" v="1264"/>
          <ac:cxnSpMkLst>
            <pc:docMk/>
            <pc:sldMk cId="243335546" sldId="261"/>
            <ac:cxnSpMk id="57" creationId="{8BAAD0D5-CABC-4529-AD22-17BFBBD232B4}"/>
          </ac:cxnSpMkLst>
        </pc:cxnChg>
        <pc:cxnChg chg="mod">
          <ac:chgData name="Hugo COLLIN" userId="e3842d4e35591d6a" providerId="LiveId" clId="{8820A18A-0CE2-4688-8AC2-D49F76E33A3D}" dt="2021-10-31T15:36:15.181" v="694"/>
          <ac:cxnSpMkLst>
            <pc:docMk/>
            <pc:sldMk cId="243335546" sldId="261"/>
            <ac:cxnSpMk id="58" creationId="{5BBD7EBE-64E3-4E17-BFA0-FE58A6604BAE}"/>
          </ac:cxnSpMkLst>
        </pc:cxnChg>
        <pc:cxnChg chg="mod">
          <ac:chgData name="Hugo COLLIN" userId="e3842d4e35591d6a" providerId="LiveId" clId="{8820A18A-0CE2-4688-8AC2-D49F76E33A3D}" dt="2021-10-31T15:36:15.181" v="694"/>
          <ac:cxnSpMkLst>
            <pc:docMk/>
            <pc:sldMk cId="243335546" sldId="261"/>
            <ac:cxnSpMk id="59" creationId="{463065C7-3735-44B7-A20C-0A19AB5B1DE5}"/>
          </ac:cxnSpMkLst>
        </pc:cxnChg>
        <pc:cxnChg chg="mod">
          <ac:chgData name="Hugo COLLIN" userId="e3842d4e35591d6a" providerId="LiveId" clId="{8820A18A-0CE2-4688-8AC2-D49F76E33A3D}" dt="2021-11-03T17:23:05.315" v="2273"/>
          <ac:cxnSpMkLst>
            <pc:docMk/>
            <pc:sldMk cId="243335546" sldId="261"/>
            <ac:cxnSpMk id="60" creationId="{21C123C8-FA28-46FD-8710-A76DF865FBCF}"/>
          </ac:cxnSpMkLst>
        </pc:cxnChg>
        <pc:cxnChg chg="mod">
          <ac:chgData name="Hugo COLLIN" userId="e3842d4e35591d6a" providerId="LiveId" clId="{8820A18A-0CE2-4688-8AC2-D49F76E33A3D}" dt="2021-11-03T17:23:05.315" v="2273"/>
          <ac:cxnSpMkLst>
            <pc:docMk/>
            <pc:sldMk cId="243335546" sldId="261"/>
            <ac:cxnSpMk id="65" creationId="{1B12057E-ECE6-4F52-A1FC-B03861006AB7}"/>
          </ac:cxnSpMkLst>
        </pc:cxnChg>
        <pc:cxnChg chg="mod">
          <ac:chgData name="Hugo COLLIN" userId="e3842d4e35591d6a" providerId="LiveId" clId="{8820A18A-0CE2-4688-8AC2-D49F76E33A3D}" dt="2021-10-31T15:36:22.951" v="697"/>
          <ac:cxnSpMkLst>
            <pc:docMk/>
            <pc:sldMk cId="243335546" sldId="261"/>
            <ac:cxnSpMk id="66" creationId="{7E4CB2C5-D198-4C51-BED0-4EA46A03DB61}"/>
          </ac:cxnSpMkLst>
        </pc:cxnChg>
        <pc:cxnChg chg="mod">
          <ac:chgData name="Hugo COLLIN" userId="e3842d4e35591d6a" providerId="LiveId" clId="{8820A18A-0CE2-4688-8AC2-D49F76E33A3D}" dt="2021-10-31T15:36:22.951" v="697"/>
          <ac:cxnSpMkLst>
            <pc:docMk/>
            <pc:sldMk cId="243335546" sldId="261"/>
            <ac:cxnSpMk id="67" creationId="{A34BA6D0-7F98-4B1C-8F54-FB0519A50753}"/>
          </ac:cxnSpMkLst>
        </pc:cxnChg>
        <pc:cxnChg chg="mod">
          <ac:chgData name="Hugo COLLIN" userId="e3842d4e35591d6a" providerId="LiveId" clId="{8820A18A-0CE2-4688-8AC2-D49F76E33A3D}" dt="2021-10-31T15:37:43.572" v="720"/>
          <ac:cxnSpMkLst>
            <pc:docMk/>
            <pc:sldMk cId="243335546" sldId="261"/>
            <ac:cxnSpMk id="71" creationId="{36BB3751-BA4C-48AC-9261-BEAD0B800A3B}"/>
          </ac:cxnSpMkLst>
        </pc:cxnChg>
        <pc:cxnChg chg="mod">
          <ac:chgData name="Hugo COLLIN" userId="e3842d4e35591d6a" providerId="LiveId" clId="{8820A18A-0CE2-4688-8AC2-D49F76E33A3D}" dt="2021-10-31T15:38:59.893" v="728"/>
          <ac:cxnSpMkLst>
            <pc:docMk/>
            <pc:sldMk cId="243335546" sldId="261"/>
            <ac:cxnSpMk id="79" creationId="{4EB23CFF-D703-4187-8D3C-91E21F167747}"/>
          </ac:cxnSpMkLst>
        </pc:cxnChg>
        <pc:cxnChg chg="mod">
          <ac:chgData name="Hugo COLLIN" userId="e3842d4e35591d6a" providerId="LiveId" clId="{8820A18A-0CE2-4688-8AC2-D49F76E33A3D}" dt="2021-10-31T15:38:59.893" v="728"/>
          <ac:cxnSpMkLst>
            <pc:docMk/>
            <pc:sldMk cId="243335546" sldId="261"/>
            <ac:cxnSpMk id="80" creationId="{BD30C3A8-EECB-42D7-87DD-21FE43968D1D}"/>
          </ac:cxnSpMkLst>
        </pc:cxnChg>
        <pc:cxnChg chg="mod">
          <ac:chgData name="Hugo COLLIN" userId="e3842d4e35591d6a" providerId="LiveId" clId="{8820A18A-0CE2-4688-8AC2-D49F76E33A3D}" dt="2021-10-31T15:39:34.697" v="730"/>
          <ac:cxnSpMkLst>
            <pc:docMk/>
            <pc:sldMk cId="243335546" sldId="261"/>
            <ac:cxnSpMk id="86" creationId="{89C2B0CB-68DE-4133-AC64-4C231BEBB054}"/>
          </ac:cxnSpMkLst>
        </pc:cxnChg>
        <pc:cxnChg chg="mod">
          <ac:chgData name="Hugo COLLIN" userId="e3842d4e35591d6a" providerId="LiveId" clId="{8820A18A-0CE2-4688-8AC2-D49F76E33A3D}" dt="2021-10-31T15:39:34.697" v="730"/>
          <ac:cxnSpMkLst>
            <pc:docMk/>
            <pc:sldMk cId="243335546" sldId="261"/>
            <ac:cxnSpMk id="87" creationId="{915D674E-9430-4CCF-A22F-22B66646578E}"/>
          </ac:cxnSpMkLst>
        </pc:cxnChg>
        <pc:cxnChg chg="mod">
          <ac:chgData name="Hugo COLLIN" userId="e3842d4e35591d6a" providerId="LiveId" clId="{8820A18A-0CE2-4688-8AC2-D49F76E33A3D}" dt="2021-11-03T12:43:05.866" v="1276"/>
          <ac:cxnSpMkLst>
            <pc:docMk/>
            <pc:sldMk cId="243335546" sldId="261"/>
            <ac:cxnSpMk id="89" creationId="{6B3068A1-6FFD-49BB-AA15-638415AD88D1}"/>
          </ac:cxnSpMkLst>
        </pc:cxnChg>
        <pc:cxnChg chg="mod">
          <ac:chgData name="Hugo COLLIN" userId="e3842d4e35591d6a" providerId="LiveId" clId="{8820A18A-0CE2-4688-8AC2-D49F76E33A3D}" dt="2021-11-03T17:23:05.315" v="2273"/>
          <ac:cxnSpMkLst>
            <pc:docMk/>
            <pc:sldMk cId="243335546" sldId="261"/>
            <ac:cxnSpMk id="90" creationId="{7E97F50C-8E83-477E-A188-F870D5F3C734}"/>
          </ac:cxnSpMkLst>
        </pc:cxnChg>
        <pc:cxnChg chg="mod">
          <ac:chgData name="Hugo COLLIN" userId="e3842d4e35591d6a" providerId="LiveId" clId="{8820A18A-0CE2-4688-8AC2-D49F76E33A3D}" dt="2021-11-03T12:43:05.866" v="1276"/>
          <ac:cxnSpMkLst>
            <pc:docMk/>
            <pc:sldMk cId="243335546" sldId="261"/>
            <ac:cxnSpMk id="90" creationId="{C3CBECCA-0B5B-4105-9A07-66ED96C46315}"/>
          </ac:cxnSpMkLst>
        </pc:cxnChg>
        <pc:cxnChg chg="mod">
          <ac:chgData name="Hugo COLLIN" userId="e3842d4e35591d6a" providerId="LiveId" clId="{8820A18A-0CE2-4688-8AC2-D49F76E33A3D}" dt="2021-11-03T17:23:05.315" v="2273"/>
          <ac:cxnSpMkLst>
            <pc:docMk/>
            <pc:sldMk cId="243335546" sldId="261"/>
            <ac:cxnSpMk id="92" creationId="{BC9A3591-02EE-415A-9BA6-37CBABB0EBD2}"/>
          </ac:cxnSpMkLst>
        </pc:cxnChg>
        <pc:cxnChg chg="mod">
          <ac:chgData name="Hugo COLLIN" userId="e3842d4e35591d6a" providerId="LiveId" clId="{8820A18A-0CE2-4688-8AC2-D49F76E33A3D}" dt="2021-10-31T15:42:20.649" v="769" actId="165"/>
          <ac:cxnSpMkLst>
            <pc:docMk/>
            <pc:sldMk cId="243335546" sldId="261"/>
            <ac:cxnSpMk id="93" creationId="{102F76CF-CEB5-47BD-9356-E712D31C43FB}"/>
          </ac:cxnSpMkLst>
        </pc:cxnChg>
        <pc:cxnChg chg="mod">
          <ac:chgData name="Hugo COLLIN" userId="e3842d4e35591d6a" providerId="LiveId" clId="{8820A18A-0CE2-4688-8AC2-D49F76E33A3D}" dt="2021-10-31T15:42:20.649" v="769" actId="165"/>
          <ac:cxnSpMkLst>
            <pc:docMk/>
            <pc:sldMk cId="243335546" sldId="261"/>
            <ac:cxnSpMk id="94" creationId="{27CC0BF4-113C-4125-924B-3E187EC1D77B}"/>
          </ac:cxnSpMkLst>
        </pc:cxnChg>
        <pc:cxnChg chg="mod">
          <ac:chgData name="Hugo COLLIN" userId="e3842d4e35591d6a" providerId="LiveId" clId="{8820A18A-0CE2-4688-8AC2-D49F76E33A3D}" dt="2021-11-03T17:23:05.315" v="2273"/>
          <ac:cxnSpMkLst>
            <pc:docMk/>
            <pc:sldMk cId="243335546" sldId="261"/>
            <ac:cxnSpMk id="94" creationId="{4C4837C8-8C0B-4D6F-A38C-F1D747581F46}"/>
          </ac:cxnSpMkLst>
        </pc:cxnChg>
        <pc:cxnChg chg="mod">
          <ac:chgData name="Hugo COLLIN" userId="e3842d4e35591d6a" providerId="LiveId" clId="{8820A18A-0CE2-4688-8AC2-D49F76E33A3D}" dt="2021-11-03T17:23:05.315" v="2273"/>
          <ac:cxnSpMkLst>
            <pc:docMk/>
            <pc:sldMk cId="243335546" sldId="261"/>
            <ac:cxnSpMk id="96" creationId="{5C44D165-2CD4-4C67-995C-94FBCA7627CC}"/>
          </ac:cxnSpMkLst>
        </pc:cxnChg>
        <pc:cxnChg chg="mod">
          <ac:chgData name="Hugo COLLIN" userId="e3842d4e35591d6a" providerId="LiveId" clId="{8820A18A-0CE2-4688-8AC2-D49F76E33A3D}" dt="2021-11-03T12:43:18.845" v="1278"/>
          <ac:cxnSpMkLst>
            <pc:docMk/>
            <pc:sldMk cId="243335546" sldId="261"/>
            <ac:cxnSpMk id="98" creationId="{8FA9A23F-8863-4B66-A5BD-E1310BC58828}"/>
          </ac:cxnSpMkLst>
        </pc:cxnChg>
        <pc:cxnChg chg="mod">
          <ac:chgData name="Hugo COLLIN" userId="e3842d4e35591d6a" providerId="LiveId" clId="{8820A18A-0CE2-4688-8AC2-D49F76E33A3D}" dt="2021-11-03T12:43:18.845" v="1278"/>
          <ac:cxnSpMkLst>
            <pc:docMk/>
            <pc:sldMk cId="243335546" sldId="261"/>
            <ac:cxnSpMk id="99" creationId="{E0882EF3-44DD-4D12-AAB4-685A6E9920A1}"/>
          </ac:cxnSpMkLst>
        </pc:cxnChg>
        <pc:cxnChg chg="mod">
          <ac:chgData name="Hugo COLLIN" userId="e3842d4e35591d6a" providerId="LiveId" clId="{8820A18A-0CE2-4688-8AC2-D49F76E33A3D}" dt="2021-11-03T12:47:31.025" v="1338"/>
          <ac:cxnSpMkLst>
            <pc:docMk/>
            <pc:sldMk cId="243335546" sldId="261"/>
            <ac:cxnSpMk id="102" creationId="{F5B2BAA3-E0F8-4A51-84E6-14157AF2BFB6}"/>
          </ac:cxnSpMkLst>
        </pc:cxnChg>
        <pc:cxnChg chg="mod">
          <ac:chgData name="Hugo COLLIN" userId="e3842d4e35591d6a" providerId="LiveId" clId="{8820A18A-0CE2-4688-8AC2-D49F76E33A3D}" dt="2021-11-03T12:47:31.025" v="1338"/>
          <ac:cxnSpMkLst>
            <pc:docMk/>
            <pc:sldMk cId="243335546" sldId="261"/>
            <ac:cxnSpMk id="103" creationId="{D7E6CE8C-0DF1-479F-AC2C-1CCE7CDBACB9}"/>
          </ac:cxnSpMkLst>
        </pc:cxnChg>
        <pc:cxnChg chg="mod">
          <ac:chgData name="Hugo COLLIN" userId="e3842d4e35591d6a" providerId="LiveId" clId="{8820A18A-0CE2-4688-8AC2-D49F76E33A3D}" dt="2021-11-03T12:48:13.527" v="1345"/>
          <ac:cxnSpMkLst>
            <pc:docMk/>
            <pc:sldMk cId="243335546" sldId="261"/>
            <ac:cxnSpMk id="110" creationId="{06F5BF01-E402-43D4-A151-0C7426041B0C}"/>
          </ac:cxnSpMkLst>
        </pc:cxnChg>
        <pc:cxnChg chg="mod">
          <ac:chgData name="Hugo COLLIN" userId="e3842d4e35591d6a" providerId="LiveId" clId="{8820A18A-0CE2-4688-8AC2-D49F76E33A3D}" dt="2021-11-03T12:48:13.527" v="1345"/>
          <ac:cxnSpMkLst>
            <pc:docMk/>
            <pc:sldMk cId="243335546" sldId="261"/>
            <ac:cxnSpMk id="111" creationId="{5492A80A-D7B8-405A-AC90-720FBF0E68B7}"/>
          </ac:cxnSpMkLst>
        </pc:cxnChg>
        <pc:cxnChg chg="mod">
          <ac:chgData name="Hugo COLLIN" userId="e3842d4e35591d6a" providerId="LiveId" clId="{8820A18A-0CE2-4688-8AC2-D49F76E33A3D}" dt="2021-11-03T12:48:13.527" v="1345"/>
          <ac:cxnSpMkLst>
            <pc:docMk/>
            <pc:sldMk cId="243335546" sldId="261"/>
            <ac:cxnSpMk id="113" creationId="{8325D1AE-B6AD-447F-93D9-C05A75A89C54}"/>
          </ac:cxnSpMkLst>
        </pc:cxnChg>
        <pc:cxnChg chg="mod">
          <ac:chgData name="Hugo COLLIN" userId="e3842d4e35591d6a" providerId="LiveId" clId="{8820A18A-0CE2-4688-8AC2-D49F76E33A3D}" dt="2021-11-03T12:48:13.527" v="1345"/>
          <ac:cxnSpMkLst>
            <pc:docMk/>
            <pc:sldMk cId="243335546" sldId="261"/>
            <ac:cxnSpMk id="114" creationId="{91D0CB3E-53C6-4FB1-852A-916AB5FADFC8}"/>
          </ac:cxnSpMkLst>
        </pc:cxnChg>
        <pc:cxnChg chg="mod">
          <ac:chgData name="Hugo COLLIN" userId="e3842d4e35591d6a" providerId="LiveId" clId="{8820A18A-0CE2-4688-8AC2-D49F76E33A3D}" dt="2021-11-03T17:23:05.315" v="2273"/>
          <ac:cxnSpMkLst>
            <pc:docMk/>
            <pc:sldMk cId="243335546" sldId="261"/>
            <ac:cxnSpMk id="118" creationId="{DBC272CE-9951-4AAC-80FD-0AB268CDC945}"/>
          </ac:cxnSpMkLst>
        </pc:cxnChg>
        <pc:cxnChg chg="mod">
          <ac:chgData name="Hugo COLLIN" userId="e3842d4e35591d6a" providerId="LiveId" clId="{8820A18A-0CE2-4688-8AC2-D49F76E33A3D}" dt="2021-11-03T17:23:05.315" v="2273"/>
          <ac:cxnSpMkLst>
            <pc:docMk/>
            <pc:sldMk cId="243335546" sldId="261"/>
            <ac:cxnSpMk id="119" creationId="{047FCA64-3379-45CC-A131-C1D6FF293223}"/>
          </ac:cxnSpMkLst>
        </pc:cxnChg>
        <pc:cxnChg chg="mod">
          <ac:chgData name="Hugo COLLIN" userId="e3842d4e35591d6a" providerId="LiveId" clId="{8820A18A-0CE2-4688-8AC2-D49F76E33A3D}" dt="2021-11-03T17:23:05.315" v="2273"/>
          <ac:cxnSpMkLst>
            <pc:docMk/>
            <pc:sldMk cId="243335546" sldId="261"/>
            <ac:cxnSpMk id="121" creationId="{712B2FD1-1DD6-448A-9466-393008601F01}"/>
          </ac:cxnSpMkLst>
        </pc:cxnChg>
        <pc:cxnChg chg="mod">
          <ac:chgData name="Hugo COLLIN" userId="e3842d4e35591d6a" providerId="LiveId" clId="{8820A18A-0CE2-4688-8AC2-D49F76E33A3D}" dt="2021-11-03T17:23:05.315" v="2273"/>
          <ac:cxnSpMkLst>
            <pc:docMk/>
            <pc:sldMk cId="243335546" sldId="261"/>
            <ac:cxnSpMk id="122" creationId="{FDABF6D4-DAE1-42FD-985B-AFAE606EFA08}"/>
          </ac:cxnSpMkLst>
        </pc:cxnChg>
        <pc:cxnChg chg="mod">
          <ac:chgData name="Hugo COLLIN" userId="e3842d4e35591d6a" providerId="LiveId" clId="{8820A18A-0CE2-4688-8AC2-D49F76E33A3D}" dt="2021-11-03T17:23:32.600" v="2277"/>
          <ac:cxnSpMkLst>
            <pc:docMk/>
            <pc:sldMk cId="243335546" sldId="261"/>
            <ac:cxnSpMk id="125" creationId="{BCB59B76-085A-44EA-99AB-6F554D493E1F}"/>
          </ac:cxnSpMkLst>
        </pc:cxnChg>
        <pc:cxnChg chg="mod">
          <ac:chgData name="Hugo COLLIN" userId="e3842d4e35591d6a" providerId="LiveId" clId="{8820A18A-0CE2-4688-8AC2-D49F76E33A3D}" dt="2021-11-03T17:23:32.600" v="2277"/>
          <ac:cxnSpMkLst>
            <pc:docMk/>
            <pc:sldMk cId="243335546" sldId="261"/>
            <ac:cxnSpMk id="130" creationId="{51A3333E-BD86-4048-8A79-253A9DBB154C}"/>
          </ac:cxnSpMkLst>
        </pc:cxnChg>
        <pc:cxnChg chg="mod">
          <ac:chgData name="Hugo COLLIN" userId="e3842d4e35591d6a" providerId="LiveId" clId="{8820A18A-0CE2-4688-8AC2-D49F76E33A3D}" dt="2021-11-03T17:23:32.600" v="2277"/>
          <ac:cxnSpMkLst>
            <pc:docMk/>
            <pc:sldMk cId="243335546" sldId="261"/>
            <ac:cxnSpMk id="140" creationId="{ADCFA795-765C-4FB5-9077-7324F73DB145}"/>
          </ac:cxnSpMkLst>
        </pc:cxnChg>
        <pc:cxnChg chg="mod">
          <ac:chgData name="Hugo COLLIN" userId="e3842d4e35591d6a" providerId="LiveId" clId="{8820A18A-0CE2-4688-8AC2-D49F76E33A3D}" dt="2021-11-03T17:23:32.600" v="2277"/>
          <ac:cxnSpMkLst>
            <pc:docMk/>
            <pc:sldMk cId="243335546" sldId="261"/>
            <ac:cxnSpMk id="141" creationId="{B8C15BE8-0A9E-4AD8-8567-5789287522D6}"/>
          </ac:cxnSpMkLst>
        </pc:cxnChg>
        <pc:cxnChg chg="mod">
          <ac:chgData name="Hugo COLLIN" userId="e3842d4e35591d6a" providerId="LiveId" clId="{8820A18A-0CE2-4688-8AC2-D49F76E33A3D}" dt="2021-11-03T17:23:32.600" v="2277"/>
          <ac:cxnSpMkLst>
            <pc:docMk/>
            <pc:sldMk cId="243335546" sldId="261"/>
            <ac:cxnSpMk id="154" creationId="{8E423D60-1941-4A68-8519-0FB9669E277E}"/>
          </ac:cxnSpMkLst>
        </pc:cxnChg>
        <pc:cxnChg chg="mod">
          <ac:chgData name="Hugo COLLIN" userId="e3842d4e35591d6a" providerId="LiveId" clId="{8820A18A-0CE2-4688-8AC2-D49F76E33A3D}" dt="2021-11-03T17:23:32.600" v="2277"/>
          <ac:cxnSpMkLst>
            <pc:docMk/>
            <pc:sldMk cId="243335546" sldId="261"/>
            <ac:cxnSpMk id="155" creationId="{7F9B747B-44AA-48FC-8AB8-4F486F788CD0}"/>
          </ac:cxnSpMkLst>
        </pc:cxnChg>
        <pc:cxnChg chg="mod">
          <ac:chgData name="Hugo COLLIN" userId="e3842d4e35591d6a" providerId="LiveId" clId="{8820A18A-0CE2-4688-8AC2-D49F76E33A3D}" dt="2021-11-03T17:25:06.518" v="2288"/>
          <ac:cxnSpMkLst>
            <pc:docMk/>
            <pc:sldMk cId="243335546" sldId="261"/>
            <ac:cxnSpMk id="164" creationId="{6751DAEB-547C-4A3D-ADBA-286A771154E6}"/>
          </ac:cxnSpMkLst>
        </pc:cxnChg>
        <pc:cxnChg chg="mod">
          <ac:chgData name="Hugo COLLIN" userId="e3842d4e35591d6a" providerId="LiveId" clId="{8820A18A-0CE2-4688-8AC2-D49F76E33A3D}" dt="2021-11-03T17:25:06.518" v="2288"/>
          <ac:cxnSpMkLst>
            <pc:docMk/>
            <pc:sldMk cId="243335546" sldId="261"/>
            <ac:cxnSpMk id="165" creationId="{9A9626B7-A3CB-401D-88E5-3D49606D6C77}"/>
          </ac:cxnSpMkLst>
        </pc:cxnChg>
        <pc:cxnChg chg="mod">
          <ac:chgData name="Hugo COLLIN" userId="e3842d4e35591d6a" providerId="LiveId" clId="{8820A18A-0CE2-4688-8AC2-D49F76E33A3D}" dt="2021-11-03T17:25:06.518" v="2288"/>
          <ac:cxnSpMkLst>
            <pc:docMk/>
            <pc:sldMk cId="243335546" sldId="261"/>
            <ac:cxnSpMk id="167" creationId="{7FF1EDF9-DCCC-42CB-9932-BB7D22A4DB26}"/>
          </ac:cxnSpMkLst>
        </pc:cxnChg>
        <pc:cxnChg chg="mod">
          <ac:chgData name="Hugo COLLIN" userId="e3842d4e35591d6a" providerId="LiveId" clId="{8820A18A-0CE2-4688-8AC2-D49F76E33A3D}" dt="2021-11-03T17:25:06.518" v="2288"/>
          <ac:cxnSpMkLst>
            <pc:docMk/>
            <pc:sldMk cId="243335546" sldId="261"/>
            <ac:cxnSpMk id="168" creationId="{2123619F-0318-4F3A-A74D-EECFEE021D80}"/>
          </ac:cxnSpMkLst>
        </pc:cxnChg>
        <pc:cxnChg chg="mod">
          <ac:chgData name="Hugo COLLIN" userId="e3842d4e35591d6a" providerId="LiveId" clId="{8820A18A-0CE2-4688-8AC2-D49F76E33A3D}" dt="2021-11-03T17:25:22.246" v="2290"/>
          <ac:cxnSpMkLst>
            <pc:docMk/>
            <pc:sldMk cId="243335546" sldId="261"/>
            <ac:cxnSpMk id="177" creationId="{0739831E-62F2-4938-833A-4DF1ED85EDDF}"/>
          </ac:cxnSpMkLst>
        </pc:cxnChg>
        <pc:cxnChg chg="mod">
          <ac:chgData name="Hugo COLLIN" userId="e3842d4e35591d6a" providerId="LiveId" clId="{8820A18A-0CE2-4688-8AC2-D49F76E33A3D}" dt="2021-11-03T17:25:22.246" v="2290"/>
          <ac:cxnSpMkLst>
            <pc:docMk/>
            <pc:sldMk cId="243335546" sldId="261"/>
            <ac:cxnSpMk id="178" creationId="{BAAFF29C-5691-4ECD-AD05-CBDEAD201E43}"/>
          </ac:cxnSpMkLst>
        </pc:cxnChg>
        <pc:cxnChg chg="mod">
          <ac:chgData name="Hugo COLLIN" userId="e3842d4e35591d6a" providerId="LiveId" clId="{8820A18A-0CE2-4688-8AC2-D49F76E33A3D}" dt="2021-11-03T17:25:22.246" v="2290"/>
          <ac:cxnSpMkLst>
            <pc:docMk/>
            <pc:sldMk cId="243335546" sldId="261"/>
            <ac:cxnSpMk id="180" creationId="{0BB662EB-7CD8-417E-80C8-FB36568980DC}"/>
          </ac:cxnSpMkLst>
        </pc:cxnChg>
        <pc:cxnChg chg="mod">
          <ac:chgData name="Hugo COLLIN" userId="e3842d4e35591d6a" providerId="LiveId" clId="{8820A18A-0CE2-4688-8AC2-D49F76E33A3D}" dt="2021-11-03T17:25:22.246" v="2290"/>
          <ac:cxnSpMkLst>
            <pc:docMk/>
            <pc:sldMk cId="243335546" sldId="261"/>
            <ac:cxnSpMk id="181" creationId="{FEA4C17A-7902-4125-B015-8D6D1A511FC1}"/>
          </ac:cxnSpMkLst>
        </pc:cxnChg>
        <pc:cxnChg chg="mod">
          <ac:chgData name="Hugo COLLIN" userId="e3842d4e35591d6a" providerId="LiveId" clId="{8820A18A-0CE2-4688-8AC2-D49F76E33A3D}" dt="2021-11-03T17:45:23.213" v="2362" actId="165"/>
          <ac:cxnSpMkLst>
            <pc:docMk/>
            <pc:sldMk cId="243335546" sldId="261"/>
            <ac:cxnSpMk id="189" creationId="{D3CAB5EE-7CE8-4A7E-90F7-7992030E7CB7}"/>
          </ac:cxnSpMkLst>
        </pc:cxnChg>
        <pc:cxnChg chg="mod">
          <ac:chgData name="Hugo COLLIN" userId="e3842d4e35591d6a" providerId="LiveId" clId="{8820A18A-0CE2-4688-8AC2-D49F76E33A3D}" dt="2021-11-03T17:45:23.213" v="2362" actId="165"/>
          <ac:cxnSpMkLst>
            <pc:docMk/>
            <pc:sldMk cId="243335546" sldId="261"/>
            <ac:cxnSpMk id="190" creationId="{32192738-BD6A-496A-9837-C76E866C8AE4}"/>
          </ac:cxnSpMkLst>
        </pc:cxnChg>
        <pc:cxnChg chg="mod">
          <ac:chgData name="Hugo COLLIN" userId="e3842d4e35591d6a" providerId="LiveId" clId="{8820A18A-0CE2-4688-8AC2-D49F76E33A3D}" dt="2021-11-03T17:45:23.213" v="2362" actId="165"/>
          <ac:cxnSpMkLst>
            <pc:docMk/>
            <pc:sldMk cId="243335546" sldId="261"/>
            <ac:cxnSpMk id="192" creationId="{58613F2F-FB45-43D4-90BF-2C3D3D1A43B0}"/>
          </ac:cxnSpMkLst>
        </pc:cxnChg>
        <pc:cxnChg chg="mod">
          <ac:chgData name="Hugo COLLIN" userId="e3842d4e35591d6a" providerId="LiveId" clId="{8820A18A-0CE2-4688-8AC2-D49F76E33A3D}" dt="2021-11-03T17:45:23.213" v="2362" actId="165"/>
          <ac:cxnSpMkLst>
            <pc:docMk/>
            <pc:sldMk cId="243335546" sldId="261"/>
            <ac:cxnSpMk id="193" creationId="{99CF7B20-CDEF-4129-9CA4-8D7E42D6401B}"/>
          </ac:cxnSpMkLst>
        </pc:cxnChg>
      </pc:sldChg>
      <pc:sldChg chg="add del">
        <pc:chgData name="Hugo COLLIN" userId="e3842d4e35591d6a" providerId="LiveId" clId="{8820A18A-0CE2-4688-8AC2-D49F76E33A3D}" dt="2021-10-31T14:59:26.950" v="484"/>
        <pc:sldMkLst>
          <pc:docMk/>
          <pc:sldMk cId="1394484515" sldId="261"/>
        </pc:sldMkLst>
      </pc:sldChg>
      <pc:sldChg chg="addSp delSp modSp add mod modNotesTx">
        <pc:chgData name="Hugo COLLIN" userId="e3842d4e35591d6a" providerId="LiveId" clId="{8820A18A-0CE2-4688-8AC2-D49F76E33A3D}" dt="2021-11-03T17:01:29.870" v="2075" actId="1076"/>
        <pc:sldMkLst>
          <pc:docMk/>
          <pc:sldMk cId="2032011259" sldId="262"/>
        </pc:sldMkLst>
        <pc:spChg chg="del topLvl">
          <ac:chgData name="Hugo COLLIN" userId="e3842d4e35591d6a" providerId="LiveId" clId="{8820A18A-0CE2-4688-8AC2-D49F76E33A3D}" dt="2021-10-31T16:17:41.695" v="806" actId="478"/>
          <ac:spMkLst>
            <pc:docMk/>
            <pc:sldMk cId="2032011259" sldId="262"/>
            <ac:spMk id="7" creationId="{D429C69D-18D7-49E2-889A-3E1A5CA38282}"/>
          </ac:spMkLst>
        </pc:spChg>
        <pc:spChg chg="mod">
          <ac:chgData name="Hugo COLLIN" userId="e3842d4e35591d6a" providerId="LiveId" clId="{8820A18A-0CE2-4688-8AC2-D49F76E33A3D}" dt="2021-10-31T19:11:08.838" v="940" actId="1076"/>
          <ac:spMkLst>
            <pc:docMk/>
            <pc:sldMk cId="2032011259" sldId="262"/>
            <ac:spMk id="17" creationId="{6A22F913-9A51-451A-96C3-4476403DCECB}"/>
          </ac:spMkLst>
        </pc:spChg>
        <pc:spChg chg="del mod">
          <ac:chgData name="Hugo COLLIN" userId="e3842d4e35591d6a" providerId="LiveId" clId="{8820A18A-0CE2-4688-8AC2-D49F76E33A3D}" dt="2021-10-31T16:19:35.078" v="825" actId="478"/>
          <ac:spMkLst>
            <pc:docMk/>
            <pc:sldMk cId="2032011259" sldId="262"/>
            <ac:spMk id="20" creationId="{364AF073-B96F-4993-84AE-A67F70C1E9BF}"/>
          </ac:spMkLst>
        </pc:spChg>
        <pc:spChg chg="mod">
          <ac:chgData name="Hugo COLLIN" userId="e3842d4e35591d6a" providerId="LiveId" clId="{8820A18A-0CE2-4688-8AC2-D49F76E33A3D}" dt="2021-10-31T19:21:14.350" v="1074" actId="1076"/>
          <ac:spMkLst>
            <pc:docMk/>
            <pc:sldMk cId="2032011259" sldId="262"/>
            <ac:spMk id="24" creationId="{8171842D-818A-4E23-9085-0DCE4BF24E54}"/>
          </ac:spMkLst>
        </pc:spChg>
        <pc:spChg chg="mod">
          <ac:chgData name="Hugo COLLIN" userId="e3842d4e35591d6a" providerId="LiveId" clId="{8820A18A-0CE2-4688-8AC2-D49F76E33A3D}" dt="2021-10-31T19:06:09.194" v="917" actId="164"/>
          <ac:spMkLst>
            <pc:docMk/>
            <pc:sldMk cId="2032011259" sldId="262"/>
            <ac:spMk id="25" creationId="{31FB1C79-2DB9-47A6-A882-6DAA15737D43}"/>
          </ac:spMkLst>
        </pc:spChg>
        <pc:spChg chg="del mod">
          <ac:chgData name="Hugo COLLIN" userId="e3842d4e35591d6a" providerId="LiveId" clId="{8820A18A-0CE2-4688-8AC2-D49F76E33A3D}" dt="2021-10-31T19:07:20.051" v="925" actId="478"/>
          <ac:spMkLst>
            <pc:docMk/>
            <pc:sldMk cId="2032011259" sldId="262"/>
            <ac:spMk id="26" creationId="{991620A0-3C1B-4475-B899-6FEF62A54609}"/>
          </ac:spMkLst>
        </pc:spChg>
        <pc:spChg chg="del mod">
          <ac:chgData name="Hugo COLLIN" userId="e3842d4e35591d6a" providerId="LiveId" clId="{8820A18A-0CE2-4688-8AC2-D49F76E33A3D}" dt="2021-10-31T19:07:20.051" v="925" actId="478"/>
          <ac:spMkLst>
            <pc:docMk/>
            <pc:sldMk cId="2032011259" sldId="262"/>
            <ac:spMk id="27" creationId="{378ED497-05D8-4959-8943-43388D544E5D}"/>
          </ac:spMkLst>
        </pc:spChg>
        <pc:spChg chg="mod">
          <ac:chgData name="Hugo COLLIN" userId="e3842d4e35591d6a" providerId="LiveId" clId="{8820A18A-0CE2-4688-8AC2-D49F76E33A3D}" dt="2021-10-31T19:06:09.194" v="917" actId="164"/>
          <ac:spMkLst>
            <pc:docMk/>
            <pc:sldMk cId="2032011259" sldId="262"/>
            <ac:spMk id="29" creationId="{6D9B4AAC-9E16-4506-9C40-76BC23B49B19}"/>
          </ac:spMkLst>
        </pc:spChg>
        <pc:spChg chg="mod">
          <ac:chgData name="Hugo COLLIN" userId="e3842d4e35591d6a" providerId="LiveId" clId="{8820A18A-0CE2-4688-8AC2-D49F76E33A3D}" dt="2021-10-31T19:06:09.194" v="917" actId="164"/>
          <ac:spMkLst>
            <pc:docMk/>
            <pc:sldMk cId="2032011259" sldId="262"/>
            <ac:spMk id="30" creationId="{760AA6DB-5822-4AED-86EA-E11332617D07}"/>
          </ac:spMkLst>
        </pc:spChg>
        <pc:spChg chg="mod">
          <ac:chgData name="Hugo COLLIN" userId="e3842d4e35591d6a" providerId="LiveId" clId="{8820A18A-0CE2-4688-8AC2-D49F76E33A3D}" dt="2021-10-31T19:17:16.879" v="1012" actId="14100"/>
          <ac:spMkLst>
            <pc:docMk/>
            <pc:sldMk cId="2032011259" sldId="262"/>
            <ac:spMk id="31" creationId="{E58F1102-2AC5-40AB-A558-39888784D0B8}"/>
          </ac:spMkLst>
        </pc:spChg>
        <pc:spChg chg="del mod">
          <ac:chgData name="Hugo COLLIN" userId="e3842d4e35591d6a" providerId="LiveId" clId="{8820A18A-0CE2-4688-8AC2-D49F76E33A3D}" dt="2021-10-31T19:07:20.051" v="925" actId="478"/>
          <ac:spMkLst>
            <pc:docMk/>
            <pc:sldMk cId="2032011259" sldId="262"/>
            <ac:spMk id="33" creationId="{67E8CB74-6FE3-402A-89ED-661016B85A20}"/>
          </ac:spMkLst>
        </pc:spChg>
        <pc:spChg chg="del mod">
          <ac:chgData name="Hugo COLLIN" userId="e3842d4e35591d6a" providerId="LiveId" clId="{8820A18A-0CE2-4688-8AC2-D49F76E33A3D}" dt="2021-10-31T19:07:20.051" v="925" actId="478"/>
          <ac:spMkLst>
            <pc:docMk/>
            <pc:sldMk cId="2032011259" sldId="262"/>
            <ac:spMk id="34" creationId="{3BC28A53-92B1-46A1-A9E7-D1045F6DCF92}"/>
          </ac:spMkLst>
        </pc:spChg>
        <pc:spChg chg="mod">
          <ac:chgData name="Hugo COLLIN" userId="e3842d4e35591d6a" providerId="LiveId" clId="{8820A18A-0CE2-4688-8AC2-D49F76E33A3D}" dt="2021-11-03T16:33:07.697" v="1805"/>
          <ac:spMkLst>
            <pc:docMk/>
            <pc:sldMk cId="2032011259" sldId="262"/>
            <ac:spMk id="34" creationId="{946E02A9-23B5-46AB-A3C7-9DD4E752720E}"/>
          </ac:spMkLst>
        </pc:spChg>
        <pc:spChg chg="del mod">
          <ac:chgData name="Hugo COLLIN" userId="e3842d4e35591d6a" providerId="LiveId" clId="{8820A18A-0CE2-4688-8AC2-D49F76E33A3D}" dt="2021-10-31T19:07:20.051" v="925" actId="478"/>
          <ac:spMkLst>
            <pc:docMk/>
            <pc:sldMk cId="2032011259" sldId="262"/>
            <ac:spMk id="35" creationId="{C5D880E2-3CEB-4F85-8CCF-B7BB1AC1A1BE}"/>
          </ac:spMkLst>
        </pc:spChg>
        <pc:spChg chg="del mod">
          <ac:chgData name="Hugo COLLIN" userId="e3842d4e35591d6a" providerId="LiveId" clId="{8820A18A-0CE2-4688-8AC2-D49F76E33A3D}" dt="2021-10-31T19:07:20.051" v="925" actId="478"/>
          <ac:spMkLst>
            <pc:docMk/>
            <pc:sldMk cId="2032011259" sldId="262"/>
            <ac:spMk id="36" creationId="{1974F878-67AF-4C26-AFE0-2D372417AE4B}"/>
          </ac:spMkLst>
        </pc:spChg>
        <pc:spChg chg="mod">
          <ac:chgData name="Hugo COLLIN" userId="e3842d4e35591d6a" providerId="LiveId" clId="{8820A18A-0CE2-4688-8AC2-D49F76E33A3D}" dt="2021-11-03T16:33:07.697" v="1805"/>
          <ac:spMkLst>
            <pc:docMk/>
            <pc:sldMk cId="2032011259" sldId="262"/>
            <ac:spMk id="36" creationId="{A423F6D3-B557-4970-97FB-098A687C45F1}"/>
          </ac:spMkLst>
        </pc:spChg>
        <pc:spChg chg="mod">
          <ac:chgData name="Hugo COLLIN" userId="e3842d4e35591d6a" providerId="LiveId" clId="{8820A18A-0CE2-4688-8AC2-D49F76E33A3D}" dt="2021-11-03T16:33:07.697" v="1805"/>
          <ac:spMkLst>
            <pc:docMk/>
            <pc:sldMk cId="2032011259" sldId="262"/>
            <ac:spMk id="37" creationId="{24A54177-9E1E-4D28-9898-073E13ED81F6}"/>
          </ac:spMkLst>
        </pc:spChg>
        <pc:spChg chg="add mod">
          <ac:chgData name="Hugo COLLIN" userId="e3842d4e35591d6a" providerId="LiveId" clId="{8820A18A-0CE2-4688-8AC2-D49F76E33A3D}" dt="2021-11-03T16:58:23.474" v="2032" actId="1076"/>
          <ac:spMkLst>
            <pc:docMk/>
            <pc:sldMk cId="2032011259" sldId="262"/>
            <ac:spMk id="38" creationId="{2BE37912-6D6B-403F-906F-577B65475B40}"/>
          </ac:spMkLst>
        </pc:spChg>
        <pc:spChg chg="add del">
          <ac:chgData name="Hugo COLLIN" userId="e3842d4e35591d6a" providerId="LiveId" clId="{8820A18A-0CE2-4688-8AC2-D49F76E33A3D}" dt="2021-10-31T16:18:26.258" v="819" actId="478"/>
          <ac:spMkLst>
            <pc:docMk/>
            <pc:sldMk cId="2032011259" sldId="262"/>
            <ac:spMk id="39" creationId="{15283B30-5945-4987-AA25-2122A0A3A9ED}"/>
          </ac:spMkLst>
        </pc:spChg>
        <pc:spChg chg="add mod">
          <ac:chgData name="Hugo COLLIN" userId="e3842d4e35591d6a" providerId="LiveId" clId="{8820A18A-0CE2-4688-8AC2-D49F76E33A3D}" dt="2021-11-03T16:58:23.474" v="2032" actId="1076"/>
          <ac:spMkLst>
            <pc:docMk/>
            <pc:sldMk cId="2032011259" sldId="262"/>
            <ac:spMk id="39" creationId="{4B687845-CE23-43C1-897C-DC45D759CB36}"/>
          </ac:spMkLst>
        </pc:spChg>
        <pc:spChg chg="mod">
          <ac:chgData name="Hugo COLLIN" userId="e3842d4e35591d6a" providerId="LiveId" clId="{8820A18A-0CE2-4688-8AC2-D49F76E33A3D}" dt="2021-10-31T19:17:33.530" v="1014" actId="1076"/>
          <ac:spMkLst>
            <pc:docMk/>
            <pc:sldMk cId="2032011259" sldId="262"/>
            <ac:spMk id="40" creationId="{07D1FCE9-333E-4004-9611-C34536177762}"/>
          </ac:spMkLst>
        </pc:spChg>
        <pc:spChg chg="mod">
          <ac:chgData name="Hugo COLLIN" userId="e3842d4e35591d6a" providerId="LiveId" clId="{8820A18A-0CE2-4688-8AC2-D49F76E33A3D}" dt="2021-10-31T19:17:38.965" v="1015" actId="1076"/>
          <ac:spMkLst>
            <pc:docMk/>
            <pc:sldMk cId="2032011259" sldId="262"/>
            <ac:spMk id="41" creationId="{93373F9F-D8D1-4414-9A21-A1EACE720476}"/>
          </ac:spMkLst>
        </pc:spChg>
        <pc:spChg chg="mod">
          <ac:chgData name="Hugo COLLIN" userId="e3842d4e35591d6a" providerId="LiveId" clId="{8820A18A-0CE2-4688-8AC2-D49F76E33A3D}" dt="2021-10-31T19:11:08.838" v="940" actId="1076"/>
          <ac:spMkLst>
            <pc:docMk/>
            <pc:sldMk cId="2032011259" sldId="262"/>
            <ac:spMk id="43" creationId="{090CF8F9-80A3-4077-9A17-42F27D0F4A24}"/>
          </ac:spMkLst>
        </pc:spChg>
        <pc:spChg chg="mod">
          <ac:chgData name="Hugo COLLIN" userId="e3842d4e35591d6a" providerId="LiveId" clId="{8820A18A-0CE2-4688-8AC2-D49F76E33A3D}" dt="2021-10-31T19:06:49.344" v="921" actId="20577"/>
          <ac:spMkLst>
            <pc:docMk/>
            <pc:sldMk cId="2032011259" sldId="262"/>
            <ac:spMk id="44" creationId="{988D2CD3-97A4-4257-B73A-2FC17DAE95A2}"/>
          </ac:spMkLst>
        </pc:spChg>
        <pc:spChg chg="mod">
          <ac:chgData name="Hugo COLLIN" userId="e3842d4e35591d6a" providerId="LiveId" clId="{8820A18A-0CE2-4688-8AC2-D49F76E33A3D}" dt="2021-10-31T19:11:08.838" v="940" actId="1076"/>
          <ac:spMkLst>
            <pc:docMk/>
            <pc:sldMk cId="2032011259" sldId="262"/>
            <ac:spMk id="45" creationId="{23047B87-A10F-4ABF-8DB6-26C969C15A32}"/>
          </ac:spMkLst>
        </pc:spChg>
        <pc:spChg chg="mod">
          <ac:chgData name="Hugo COLLIN" userId="e3842d4e35591d6a" providerId="LiveId" clId="{8820A18A-0CE2-4688-8AC2-D49F76E33A3D}" dt="2021-10-31T19:11:08.838" v="940" actId="1076"/>
          <ac:spMkLst>
            <pc:docMk/>
            <pc:sldMk cId="2032011259" sldId="262"/>
            <ac:spMk id="46" creationId="{5CC1328F-607C-47ED-8D41-C53C0BDE58FE}"/>
          </ac:spMkLst>
        </pc:spChg>
        <pc:spChg chg="mod">
          <ac:chgData name="Hugo COLLIN" userId="e3842d4e35591d6a" providerId="LiveId" clId="{8820A18A-0CE2-4688-8AC2-D49F76E33A3D}" dt="2021-10-31T19:06:11.283" v="918"/>
          <ac:spMkLst>
            <pc:docMk/>
            <pc:sldMk cId="2032011259" sldId="262"/>
            <ac:spMk id="47" creationId="{8CD73390-38D9-4B36-904C-A387611000A7}"/>
          </ac:spMkLst>
        </pc:spChg>
        <pc:spChg chg="mod">
          <ac:chgData name="Hugo COLLIN" userId="e3842d4e35591d6a" providerId="LiveId" clId="{8820A18A-0CE2-4688-8AC2-D49F76E33A3D}" dt="2021-10-31T19:06:11.283" v="918"/>
          <ac:spMkLst>
            <pc:docMk/>
            <pc:sldMk cId="2032011259" sldId="262"/>
            <ac:spMk id="48" creationId="{8584D387-4448-4D3F-98F9-5788CE7FC75B}"/>
          </ac:spMkLst>
        </pc:spChg>
        <pc:spChg chg="mod">
          <ac:chgData name="Hugo COLLIN" userId="e3842d4e35591d6a" providerId="LiveId" clId="{8820A18A-0CE2-4688-8AC2-D49F76E33A3D}" dt="2021-10-31T19:07:12.861" v="924" actId="20577"/>
          <ac:spMkLst>
            <pc:docMk/>
            <pc:sldMk cId="2032011259" sldId="262"/>
            <ac:spMk id="50" creationId="{96CD51A7-9B3A-423F-9742-419F3DDB3D55}"/>
          </ac:spMkLst>
        </pc:spChg>
        <pc:spChg chg="mod">
          <ac:chgData name="Hugo COLLIN" userId="e3842d4e35591d6a" providerId="LiveId" clId="{8820A18A-0CE2-4688-8AC2-D49F76E33A3D}" dt="2021-10-31T19:06:57.864" v="922"/>
          <ac:spMkLst>
            <pc:docMk/>
            <pc:sldMk cId="2032011259" sldId="262"/>
            <ac:spMk id="51" creationId="{AAA34177-F8B8-4C62-8A22-AC84C112B9A2}"/>
          </ac:spMkLst>
        </pc:spChg>
        <pc:spChg chg="mod">
          <ac:chgData name="Hugo COLLIN" userId="e3842d4e35591d6a" providerId="LiveId" clId="{8820A18A-0CE2-4688-8AC2-D49F76E33A3D}" dt="2021-10-31T19:06:57.864" v="922"/>
          <ac:spMkLst>
            <pc:docMk/>
            <pc:sldMk cId="2032011259" sldId="262"/>
            <ac:spMk id="52" creationId="{9738FFFD-25FC-48D2-97C8-8B36183229B4}"/>
          </ac:spMkLst>
        </pc:spChg>
        <pc:spChg chg="add mod ord">
          <ac:chgData name="Hugo COLLIN" userId="e3842d4e35591d6a" providerId="LiveId" clId="{8820A18A-0CE2-4688-8AC2-D49F76E33A3D}" dt="2021-11-03T16:38:04.411" v="1851" actId="170"/>
          <ac:spMkLst>
            <pc:docMk/>
            <pc:sldMk cId="2032011259" sldId="262"/>
            <ac:spMk id="54" creationId="{0B6B35F8-19C3-4C92-B243-07BD2C80781E}"/>
          </ac:spMkLst>
        </pc:spChg>
        <pc:spChg chg="mod">
          <ac:chgData name="Hugo COLLIN" userId="e3842d4e35591d6a" providerId="LiveId" clId="{8820A18A-0CE2-4688-8AC2-D49F76E33A3D}" dt="2021-11-03T16:33:07.697" v="1805"/>
          <ac:spMkLst>
            <pc:docMk/>
            <pc:sldMk cId="2032011259" sldId="262"/>
            <ac:spMk id="55" creationId="{E342F1DD-11FD-42DA-A6BE-43EE5CCB43D8}"/>
          </ac:spMkLst>
        </pc:spChg>
        <pc:spChg chg="mod topLvl">
          <ac:chgData name="Hugo COLLIN" userId="e3842d4e35591d6a" providerId="LiveId" clId="{8820A18A-0CE2-4688-8AC2-D49F76E33A3D}" dt="2021-10-31T19:12:53.972" v="951" actId="14100"/>
          <ac:spMkLst>
            <pc:docMk/>
            <pc:sldMk cId="2032011259" sldId="262"/>
            <ac:spMk id="56" creationId="{602165C6-05C3-444C-B5B1-7F9A0102A190}"/>
          </ac:spMkLst>
        </pc:spChg>
        <pc:spChg chg="mod">
          <ac:chgData name="Hugo COLLIN" userId="e3842d4e35591d6a" providerId="LiveId" clId="{8820A18A-0CE2-4688-8AC2-D49F76E33A3D}" dt="2021-11-03T16:33:07.697" v="1805"/>
          <ac:spMkLst>
            <pc:docMk/>
            <pc:sldMk cId="2032011259" sldId="262"/>
            <ac:spMk id="57" creationId="{8141857C-F592-4EC0-900D-4A74F012B876}"/>
          </ac:spMkLst>
        </pc:spChg>
        <pc:spChg chg="add mod">
          <ac:chgData name="Hugo COLLIN" userId="e3842d4e35591d6a" providerId="LiveId" clId="{8820A18A-0CE2-4688-8AC2-D49F76E33A3D}" dt="2021-10-31T19:13:08.061" v="955" actId="14100"/>
          <ac:spMkLst>
            <pc:docMk/>
            <pc:sldMk cId="2032011259" sldId="262"/>
            <ac:spMk id="58" creationId="{CB44DC98-FD7C-4CF8-B007-AA7C2AD9AF1E}"/>
          </ac:spMkLst>
        </pc:spChg>
        <pc:spChg chg="add del mod">
          <ac:chgData name="Hugo COLLIN" userId="e3842d4e35591d6a" providerId="LiveId" clId="{8820A18A-0CE2-4688-8AC2-D49F76E33A3D}" dt="2021-10-31T19:13:37.522" v="957"/>
          <ac:spMkLst>
            <pc:docMk/>
            <pc:sldMk cId="2032011259" sldId="262"/>
            <ac:spMk id="59" creationId="{73229A5F-736F-46C4-8BD2-8529C4FF3AD8}"/>
          </ac:spMkLst>
        </pc:spChg>
        <pc:spChg chg="mod">
          <ac:chgData name="Hugo COLLIN" userId="e3842d4e35591d6a" providerId="LiveId" clId="{8820A18A-0CE2-4688-8AC2-D49F76E33A3D}" dt="2021-11-03T16:33:07.697" v="1805"/>
          <ac:spMkLst>
            <pc:docMk/>
            <pc:sldMk cId="2032011259" sldId="262"/>
            <ac:spMk id="59" creationId="{D2A29409-0E53-464F-88D1-70F55389A772}"/>
          </ac:spMkLst>
        </pc:spChg>
        <pc:spChg chg="add mod">
          <ac:chgData name="Hugo COLLIN" userId="e3842d4e35591d6a" providerId="LiveId" clId="{8820A18A-0CE2-4688-8AC2-D49F76E33A3D}" dt="2021-10-31T19:18:15.446" v="1021" actId="14100"/>
          <ac:spMkLst>
            <pc:docMk/>
            <pc:sldMk cId="2032011259" sldId="262"/>
            <ac:spMk id="60" creationId="{122DB0D5-2351-479F-B5AB-AC5CCA479933}"/>
          </ac:spMkLst>
        </pc:spChg>
        <pc:spChg chg="add mod">
          <ac:chgData name="Hugo COLLIN" userId="e3842d4e35591d6a" providerId="LiveId" clId="{8820A18A-0CE2-4688-8AC2-D49F76E33A3D}" dt="2021-10-31T19:17:46.375" v="1016" actId="1076"/>
          <ac:spMkLst>
            <pc:docMk/>
            <pc:sldMk cId="2032011259" sldId="262"/>
            <ac:spMk id="61" creationId="{50C089F9-8DC9-4E01-A289-618797EC248E}"/>
          </ac:spMkLst>
        </pc:spChg>
        <pc:spChg chg="add mod">
          <ac:chgData name="Hugo COLLIN" userId="e3842d4e35591d6a" providerId="LiveId" clId="{8820A18A-0CE2-4688-8AC2-D49F76E33A3D}" dt="2021-11-03T16:45:13.102" v="1916" actId="1076"/>
          <ac:spMkLst>
            <pc:docMk/>
            <pc:sldMk cId="2032011259" sldId="262"/>
            <ac:spMk id="62" creationId="{52CA8EB2-7DCB-4A52-90F3-F6BD541E724E}"/>
          </ac:spMkLst>
        </pc:spChg>
        <pc:spChg chg="add mod">
          <ac:chgData name="Hugo COLLIN" userId="e3842d4e35591d6a" providerId="LiveId" clId="{8820A18A-0CE2-4688-8AC2-D49F76E33A3D}" dt="2021-11-03T16:58:23.474" v="2032" actId="1076"/>
          <ac:spMkLst>
            <pc:docMk/>
            <pc:sldMk cId="2032011259" sldId="262"/>
            <ac:spMk id="63" creationId="{B383B15B-B6A0-4F6A-A035-BDE1ABF6FEE7}"/>
          </ac:spMkLst>
        </pc:spChg>
        <pc:spChg chg="add mod">
          <ac:chgData name="Hugo COLLIN" userId="e3842d4e35591d6a" providerId="LiveId" clId="{8820A18A-0CE2-4688-8AC2-D49F76E33A3D}" dt="2021-11-03T16:58:23.474" v="2032" actId="1076"/>
          <ac:spMkLst>
            <pc:docMk/>
            <pc:sldMk cId="2032011259" sldId="262"/>
            <ac:spMk id="64" creationId="{0F86403D-81F8-4342-B796-7F649CE68834}"/>
          </ac:spMkLst>
        </pc:spChg>
        <pc:spChg chg="add mod">
          <ac:chgData name="Hugo COLLIN" userId="e3842d4e35591d6a" providerId="LiveId" clId="{8820A18A-0CE2-4688-8AC2-D49F76E33A3D}" dt="2021-11-03T16:58:23.474" v="2032" actId="1076"/>
          <ac:spMkLst>
            <pc:docMk/>
            <pc:sldMk cId="2032011259" sldId="262"/>
            <ac:spMk id="65" creationId="{B747C7BE-749A-42D1-8504-38E0DF95FD87}"/>
          </ac:spMkLst>
        </pc:spChg>
        <pc:spChg chg="mod">
          <ac:chgData name="Hugo COLLIN" userId="e3842d4e35591d6a" providerId="LiveId" clId="{8820A18A-0CE2-4688-8AC2-D49F76E33A3D}" dt="2021-11-03T16:33:42.778" v="1813" actId="20577"/>
          <ac:spMkLst>
            <pc:docMk/>
            <pc:sldMk cId="2032011259" sldId="262"/>
            <ac:spMk id="67" creationId="{2EA5DB42-CECF-4604-8C83-509C7B5609FF}"/>
          </ac:spMkLst>
        </pc:spChg>
        <pc:spChg chg="mod">
          <ac:chgData name="Hugo COLLIN" userId="e3842d4e35591d6a" providerId="LiveId" clId="{8820A18A-0CE2-4688-8AC2-D49F76E33A3D}" dt="2021-11-03T16:33:07.697" v="1805"/>
          <ac:spMkLst>
            <pc:docMk/>
            <pc:sldMk cId="2032011259" sldId="262"/>
            <ac:spMk id="68" creationId="{E558C3F4-D5E9-490D-910C-15B4FA6FA204}"/>
          </ac:spMkLst>
        </pc:spChg>
        <pc:spChg chg="mod">
          <ac:chgData name="Hugo COLLIN" userId="e3842d4e35591d6a" providerId="LiveId" clId="{8820A18A-0CE2-4688-8AC2-D49F76E33A3D}" dt="2021-11-03T16:33:07.697" v="1805"/>
          <ac:spMkLst>
            <pc:docMk/>
            <pc:sldMk cId="2032011259" sldId="262"/>
            <ac:spMk id="69" creationId="{FA20C0D4-3B30-472D-A00F-BA9EA1A24015}"/>
          </ac:spMkLst>
        </pc:spChg>
        <pc:spChg chg="mod">
          <ac:chgData name="Hugo COLLIN" userId="e3842d4e35591d6a" providerId="LiveId" clId="{8820A18A-0CE2-4688-8AC2-D49F76E33A3D}" dt="2021-11-03T16:33:07.697" v="1805"/>
          <ac:spMkLst>
            <pc:docMk/>
            <pc:sldMk cId="2032011259" sldId="262"/>
            <ac:spMk id="71" creationId="{189038CF-FB2C-4983-BC0D-D42783612EB8}"/>
          </ac:spMkLst>
        </pc:spChg>
        <pc:spChg chg="add del mod">
          <ac:chgData name="Hugo COLLIN" userId="e3842d4e35591d6a" providerId="LiveId" clId="{8820A18A-0CE2-4688-8AC2-D49F76E33A3D}" dt="2021-11-03T16:33:33.632" v="1811" actId="478"/>
          <ac:spMkLst>
            <pc:docMk/>
            <pc:sldMk cId="2032011259" sldId="262"/>
            <ac:spMk id="72" creationId="{5D6CDFDD-DD42-45F7-A977-998A889A58A9}"/>
          </ac:spMkLst>
        </pc:spChg>
        <pc:spChg chg="mod">
          <ac:chgData name="Hugo COLLIN" userId="e3842d4e35591d6a" providerId="LiveId" clId="{8820A18A-0CE2-4688-8AC2-D49F76E33A3D}" dt="2021-11-03T16:33:07.697" v="1805"/>
          <ac:spMkLst>
            <pc:docMk/>
            <pc:sldMk cId="2032011259" sldId="262"/>
            <ac:spMk id="73" creationId="{D5CC2531-EBC0-4FDF-BA13-CEFB8EFF5E54}"/>
          </ac:spMkLst>
        </pc:spChg>
        <pc:spChg chg="add mod">
          <ac:chgData name="Hugo COLLIN" userId="e3842d4e35591d6a" providerId="LiveId" clId="{8820A18A-0CE2-4688-8AC2-D49F76E33A3D}" dt="2021-11-03T16:58:23.474" v="2032" actId="1076"/>
          <ac:spMkLst>
            <pc:docMk/>
            <pc:sldMk cId="2032011259" sldId="262"/>
            <ac:spMk id="74" creationId="{01F6343B-B7A2-4F46-932A-160A7A40DE16}"/>
          </ac:spMkLst>
        </pc:spChg>
        <pc:spChg chg="add mod">
          <ac:chgData name="Hugo COLLIN" userId="e3842d4e35591d6a" providerId="LiveId" clId="{8820A18A-0CE2-4688-8AC2-D49F76E33A3D}" dt="2021-11-03T16:58:23.474" v="2032" actId="1076"/>
          <ac:spMkLst>
            <pc:docMk/>
            <pc:sldMk cId="2032011259" sldId="262"/>
            <ac:spMk id="75" creationId="{12213A02-0AAD-4AEA-B3C2-49FE3424D7B9}"/>
          </ac:spMkLst>
        </pc:spChg>
        <pc:spChg chg="add mod">
          <ac:chgData name="Hugo COLLIN" userId="e3842d4e35591d6a" providerId="LiveId" clId="{8820A18A-0CE2-4688-8AC2-D49F76E33A3D}" dt="2021-11-03T16:58:23.474" v="2032" actId="1076"/>
          <ac:spMkLst>
            <pc:docMk/>
            <pc:sldMk cId="2032011259" sldId="262"/>
            <ac:spMk id="76" creationId="{C3DE24E5-DABD-4581-9FA2-8D9696EFB60D}"/>
          </ac:spMkLst>
        </pc:spChg>
        <pc:spChg chg="add mod">
          <ac:chgData name="Hugo COLLIN" userId="e3842d4e35591d6a" providerId="LiveId" clId="{8820A18A-0CE2-4688-8AC2-D49F76E33A3D}" dt="2021-11-03T16:58:23.474" v="2032" actId="1076"/>
          <ac:spMkLst>
            <pc:docMk/>
            <pc:sldMk cId="2032011259" sldId="262"/>
            <ac:spMk id="77" creationId="{B3FCF38D-DBD3-4468-8C4F-22FCED99EF8F}"/>
          </ac:spMkLst>
        </pc:spChg>
        <pc:spChg chg="add mod">
          <ac:chgData name="Hugo COLLIN" userId="e3842d4e35591d6a" providerId="LiveId" clId="{8820A18A-0CE2-4688-8AC2-D49F76E33A3D}" dt="2021-11-03T16:58:23.474" v="2032" actId="1076"/>
          <ac:spMkLst>
            <pc:docMk/>
            <pc:sldMk cId="2032011259" sldId="262"/>
            <ac:spMk id="78" creationId="{99E05CB5-F25E-4713-B938-7201F8D65014}"/>
          </ac:spMkLst>
        </pc:spChg>
        <pc:spChg chg="add mod">
          <ac:chgData name="Hugo COLLIN" userId="e3842d4e35591d6a" providerId="LiveId" clId="{8820A18A-0CE2-4688-8AC2-D49F76E33A3D}" dt="2021-11-03T16:58:23.474" v="2032" actId="1076"/>
          <ac:spMkLst>
            <pc:docMk/>
            <pc:sldMk cId="2032011259" sldId="262"/>
            <ac:spMk id="79" creationId="{74133D3D-60AE-4A42-A41F-4AD92C70050F}"/>
          </ac:spMkLst>
        </pc:spChg>
        <pc:spChg chg="add mod">
          <ac:chgData name="Hugo COLLIN" userId="e3842d4e35591d6a" providerId="LiveId" clId="{8820A18A-0CE2-4688-8AC2-D49F76E33A3D}" dt="2021-11-03T16:58:23.474" v="2032" actId="1076"/>
          <ac:spMkLst>
            <pc:docMk/>
            <pc:sldMk cId="2032011259" sldId="262"/>
            <ac:spMk id="80" creationId="{056AA054-6A12-465B-BADD-B9F7930340DF}"/>
          </ac:spMkLst>
        </pc:spChg>
        <pc:spChg chg="mod">
          <ac:chgData name="Hugo COLLIN" userId="e3842d4e35591d6a" providerId="LiveId" clId="{8820A18A-0CE2-4688-8AC2-D49F76E33A3D}" dt="2021-11-03T16:35:31.852" v="1827"/>
          <ac:spMkLst>
            <pc:docMk/>
            <pc:sldMk cId="2032011259" sldId="262"/>
            <ac:spMk id="82" creationId="{EF19CC4A-3627-4A9D-A290-35231C81B91D}"/>
          </ac:spMkLst>
        </pc:spChg>
        <pc:spChg chg="mod">
          <ac:chgData name="Hugo COLLIN" userId="e3842d4e35591d6a" providerId="LiveId" clId="{8820A18A-0CE2-4688-8AC2-D49F76E33A3D}" dt="2021-11-03T16:35:31.852" v="1827"/>
          <ac:spMkLst>
            <pc:docMk/>
            <pc:sldMk cId="2032011259" sldId="262"/>
            <ac:spMk id="84" creationId="{94270886-19E9-4E6E-93F5-FA7C6D1AA5CC}"/>
          </ac:spMkLst>
        </pc:spChg>
        <pc:spChg chg="mod">
          <ac:chgData name="Hugo COLLIN" userId="e3842d4e35591d6a" providerId="LiveId" clId="{8820A18A-0CE2-4688-8AC2-D49F76E33A3D}" dt="2021-11-03T16:35:31.852" v="1827"/>
          <ac:spMkLst>
            <pc:docMk/>
            <pc:sldMk cId="2032011259" sldId="262"/>
            <ac:spMk id="85" creationId="{337512B1-67C7-479A-8CC5-D33566DCAA7D}"/>
          </ac:spMkLst>
        </pc:spChg>
        <pc:spChg chg="add del mod">
          <ac:chgData name="Hugo COLLIN" userId="e3842d4e35591d6a" providerId="LiveId" clId="{8820A18A-0CE2-4688-8AC2-D49F76E33A3D}" dt="2021-11-03T16:35:33.478" v="1828"/>
          <ac:spMkLst>
            <pc:docMk/>
            <pc:sldMk cId="2032011259" sldId="262"/>
            <ac:spMk id="86" creationId="{44E17560-4EE2-4CD7-B8F6-7E11D19F099A}"/>
          </ac:spMkLst>
        </pc:spChg>
        <pc:spChg chg="add del mod">
          <ac:chgData name="Hugo COLLIN" userId="e3842d4e35591d6a" providerId="LiveId" clId="{8820A18A-0CE2-4688-8AC2-D49F76E33A3D}" dt="2021-11-03T16:35:33.478" v="1828"/>
          <ac:spMkLst>
            <pc:docMk/>
            <pc:sldMk cId="2032011259" sldId="262"/>
            <ac:spMk id="87" creationId="{55D9CE6F-1ED6-4E13-B91A-44D70F03AF75}"/>
          </ac:spMkLst>
        </pc:spChg>
        <pc:spChg chg="mod">
          <ac:chgData name="Hugo COLLIN" userId="e3842d4e35591d6a" providerId="LiveId" clId="{8820A18A-0CE2-4688-8AC2-D49F76E33A3D}" dt="2021-11-03T16:35:31.852" v="1827"/>
          <ac:spMkLst>
            <pc:docMk/>
            <pc:sldMk cId="2032011259" sldId="262"/>
            <ac:spMk id="89" creationId="{B3884584-0AFD-4EF1-B962-93B9D941189A}"/>
          </ac:spMkLst>
        </pc:spChg>
        <pc:spChg chg="mod">
          <ac:chgData name="Hugo COLLIN" userId="e3842d4e35591d6a" providerId="LiveId" clId="{8820A18A-0CE2-4688-8AC2-D49F76E33A3D}" dt="2021-11-03T16:35:31.852" v="1827"/>
          <ac:spMkLst>
            <pc:docMk/>
            <pc:sldMk cId="2032011259" sldId="262"/>
            <ac:spMk id="90" creationId="{57B6DB38-0DF0-4AE9-AD99-B91A5A868A43}"/>
          </ac:spMkLst>
        </pc:spChg>
        <pc:spChg chg="mod">
          <ac:chgData name="Hugo COLLIN" userId="e3842d4e35591d6a" providerId="LiveId" clId="{8820A18A-0CE2-4688-8AC2-D49F76E33A3D}" dt="2021-11-03T16:35:31.852" v="1827"/>
          <ac:spMkLst>
            <pc:docMk/>
            <pc:sldMk cId="2032011259" sldId="262"/>
            <ac:spMk id="91" creationId="{E98DCDE3-F08E-4F3C-802B-D587848834DB}"/>
          </ac:spMkLst>
        </pc:spChg>
        <pc:spChg chg="add del mod">
          <ac:chgData name="Hugo COLLIN" userId="e3842d4e35591d6a" providerId="LiveId" clId="{8820A18A-0CE2-4688-8AC2-D49F76E33A3D}" dt="2021-11-03T16:35:33.478" v="1828"/>
          <ac:spMkLst>
            <pc:docMk/>
            <pc:sldMk cId="2032011259" sldId="262"/>
            <ac:spMk id="92" creationId="{D366F6CB-BC53-4691-BC12-9B34FF566147}"/>
          </ac:spMkLst>
        </pc:spChg>
        <pc:spChg chg="add del mod">
          <ac:chgData name="Hugo COLLIN" userId="e3842d4e35591d6a" providerId="LiveId" clId="{8820A18A-0CE2-4688-8AC2-D49F76E33A3D}" dt="2021-11-03T16:35:33.478" v="1828"/>
          <ac:spMkLst>
            <pc:docMk/>
            <pc:sldMk cId="2032011259" sldId="262"/>
            <ac:spMk id="93" creationId="{74B40B86-E097-4AAC-8BDE-E4E80C8B2BF7}"/>
          </ac:spMkLst>
        </pc:spChg>
        <pc:spChg chg="add del mod">
          <ac:chgData name="Hugo COLLIN" userId="e3842d4e35591d6a" providerId="LiveId" clId="{8820A18A-0CE2-4688-8AC2-D49F76E33A3D}" dt="2021-11-03T16:35:33.478" v="1828"/>
          <ac:spMkLst>
            <pc:docMk/>
            <pc:sldMk cId="2032011259" sldId="262"/>
            <ac:spMk id="94" creationId="{FE114A63-A487-4736-92E6-89E277C3BD97}"/>
          </ac:spMkLst>
        </pc:spChg>
        <pc:spChg chg="mod">
          <ac:chgData name="Hugo COLLIN" userId="e3842d4e35591d6a" providerId="LiveId" clId="{8820A18A-0CE2-4688-8AC2-D49F76E33A3D}" dt="2021-11-03T16:35:31.852" v="1827"/>
          <ac:spMkLst>
            <pc:docMk/>
            <pc:sldMk cId="2032011259" sldId="262"/>
            <ac:spMk id="96" creationId="{86ABF0BC-F6E9-4ABB-A315-688FAB69C39A}"/>
          </ac:spMkLst>
        </pc:spChg>
        <pc:spChg chg="mod">
          <ac:chgData name="Hugo COLLIN" userId="e3842d4e35591d6a" providerId="LiveId" clId="{8820A18A-0CE2-4688-8AC2-D49F76E33A3D}" dt="2021-11-03T16:35:31.852" v="1827"/>
          <ac:spMkLst>
            <pc:docMk/>
            <pc:sldMk cId="2032011259" sldId="262"/>
            <ac:spMk id="97" creationId="{19B4042C-464E-48CA-A779-411BB8EEEF4D}"/>
          </ac:spMkLst>
        </pc:spChg>
        <pc:spChg chg="mod">
          <ac:chgData name="Hugo COLLIN" userId="e3842d4e35591d6a" providerId="LiveId" clId="{8820A18A-0CE2-4688-8AC2-D49F76E33A3D}" dt="2021-11-03T16:35:31.852" v="1827"/>
          <ac:spMkLst>
            <pc:docMk/>
            <pc:sldMk cId="2032011259" sldId="262"/>
            <ac:spMk id="98" creationId="{E350F2CC-6B77-4300-9165-8C97884D9EC0}"/>
          </ac:spMkLst>
        </pc:spChg>
        <pc:spChg chg="add del mod">
          <ac:chgData name="Hugo COLLIN" userId="e3842d4e35591d6a" providerId="LiveId" clId="{8820A18A-0CE2-4688-8AC2-D49F76E33A3D}" dt="2021-11-03T16:35:33.478" v="1828"/>
          <ac:spMkLst>
            <pc:docMk/>
            <pc:sldMk cId="2032011259" sldId="262"/>
            <ac:spMk id="99" creationId="{4B10D961-A6A8-4A81-BBEB-78E1ADBD4661}"/>
          </ac:spMkLst>
        </pc:spChg>
        <pc:spChg chg="add del mod">
          <ac:chgData name="Hugo COLLIN" userId="e3842d4e35591d6a" providerId="LiveId" clId="{8820A18A-0CE2-4688-8AC2-D49F76E33A3D}" dt="2021-11-03T16:35:33.478" v="1828"/>
          <ac:spMkLst>
            <pc:docMk/>
            <pc:sldMk cId="2032011259" sldId="262"/>
            <ac:spMk id="100" creationId="{8599FCD7-7876-4B61-B86C-32ED2CCB13C2}"/>
          </ac:spMkLst>
        </pc:spChg>
        <pc:spChg chg="add del mod">
          <ac:chgData name="Hugo COLLIN" userId="e3842d4e35591d6a" providerId="LiveId" clId="{8820A18A-0CE2-4688-8AC2-D49F76E33A3D}" dt="2021-11-03T16:35:33.478" v="1828"/>
          <ac:spMkLst>
            <pc:docMk/>
            <pc:sldMk cId="2032011259" sldId="262"/>
            <ac:spMk id="101" creationId="{69B7FD71-AEDA-4329-80F2-4416EA011955}"/>
          </ac:spMkLst>
        </pc:spChg>
        <pc:spChg chg="add del mod">
          <ac:chgData name="Hugo COLLIN" userId="e3842d4e35591d6a" providerId="LiveId" clId="{8820A18A-0CE2-4688-8AC2-D49F76E33A3D}" dt="2021-11-03T16:35:33.478" v="1828"/>
          <ac:spMkLst>
            <pc:docMk/>
            <pc:sldMk cId="2032011259" sldId="262"/>
            <ac:spMk id="102" creationId="{FEE6478D-79CC-474B-A1F7-7C8716C934EB}"/>
          </ac:spMkLst>
        </pc:spChg>
        <pc:spChg chg="add del mod">
          <ac:chgData name="Hugo COLLIN" userId="e3842d4e35591d6a" providerId="LiveId" clId="{8820A18A-0CE2-4688-8AC2-D49F76E33A3D}" dt="2021-11-03T16:35:33.478" v="1828"/>
          <ac:spMkLst>
            <pc:docMk/>
            <pc:sldMk cId="2032011259" sldId="262"/>
            <ac:spMk id="103" creationId="{1FC191F7-AD86-4875-BE0F-3DAC25166C26}"/>
          </ac:spMkLst>
        </pc:spChg>
        <pc:spChg chg="add del mod">
          <ac:chgData name="Hugo COLLIN" userId="e3842d4e35591d6a" providerId="LiveId" clId="{8820A18A-0CE2-4688-8AC2-D49F76E33A3D}" dt="2021-11-03T16:35:33.478" v="1828"/>
          <ac:spMkLst>
            <pc:docMk/>
            <pc:sldMk cId="2032011259" sldId="262"/>
            <ac:spMk id="104" creationId="{3FBFE9FE-6744-42DB-A110-6959527D8CCD}"/>
          </ac:spMkLst>
        </pc:spChg>
        <pc:spChg chg="mod">
          <ac:chgData name="Hugo COLLIN" userId="e3842d4e35591d6a" providerId="LiveId" clId="{8820A18A-0CE2-4688-8AC2-D49F76E33A3D}" dt="2021-11-03T16:37:19.708" v="1843"/>
          <ac:spMkLst>
            <pc:docMk/>
            <pc:sldMk cId="2032011259" sldId="262"/>
            <ac:spMk id="106" creationId="{AD9C1961-B94A-4F22-9B20-D9E14EDB6FC0}"/>
          </ac:spMkLst>
        </pc:spChg>
        <pc:spChg chg="mod">
          <ac:chgData name="Hugo COLLIN" userId="e3842d4e35591d6a" providerId="LiveId" clId="{8820A18A-0CE2-4688-8AC2-D49F76E33A3D}" dt="2021-11-03T16:37:19.708" v="1843"/>
          <ac:spMkLst>
            <pc:docMk/>
            <pc:sldMk cId="2032011259" sldId="262"/>
            <ac:spMk id="108" creationId="{C742845D-3774-46D1-98C7-276A8CE3FFFE}"/>
          </ac:spMkLst>
        </pc:spChg>
        <pc:spChg chg="mod">
          <ac:chgData name="Hugo COLLIN" userId="e3842d4e35591d6a" providerId="LiveId" clId="{8820A18A-0CE2-4688-8AC2-D49F76E33A3D}" dt="2021-11-03T16:37:19.708" v="1843"/>
          <ac:spMkLst>
            <pc:docMk/>
            <pc:sldMk cId="2032011259" sldId="262"/>
            <ac:spMk id="109" creationId="{C06678CD-2216-4A22-84E5-C3D6A19C5F68}"/>
          </ac:spMkLst>
        </pc:spChg>
        <pc:spChg chg="add del mod">
          <ac:chgData name="Hugo COLLIN" userId="e3842d4e35591d6a" providerId="LiveId" clId="{8820A18A-0CE2-4688-8AC2-D49F76E33A3D}" dt="2021-11-03T16:37:22.124" v="1844"/>
          <ac:spMkLst>
            <pc:docMk/>
            <pc:sldMk cId="2032011259" sldId="262"/>
            <ac:spMk id="110" creationId="{0BAE3B2F-7E90-40F7-A253-F601446EDD6F}"/>
          </ac:spMkLst>
        </pc:spChg>
        <pc:spChg chg="add del mod">
          <ac:chgData name="Hugo COLLIN" userId="e3842d4e35591d6a" providerId="LiveId" clId="{8820A18A-0CE2-4688-8AC2-D49F76E33A3D}" dt="2021-11-03T16:37:22.124" v="1844"/>
          <ac:spMkLst>
            <pc:docMk/>
            <pc:sldMk cId="2032011259" sldId="262"/>
            <ac:spMk id="111" creationId="{D8D0A02D-10A9-49F2-AF17-4A91CFE735A1}"/>
          </ac:spMkLst>
        </pc:spChg>
        <pc:spChg chg="mod">
          <ac:chgData name="Hugo COLLIN" userId="e3842d4e35591d6a" providerId="LiveId" clId="{8820A18A-0CE2-4688-8AC2-D49F76E33A3D}" dt="2021-11-03T16:37:19.708" v="1843"/>
          <ac:spMkLst>
            <pc:docMk/>
            <pc:sldMk cId="2032011259" sldId="262"/>
            <ac:spMk id="113" creationId="{F150B286-10ED-4BC6-BD76-A989F4FE6709}"/>
          </ac:spMkLst>
        </pc:spChg>
        <pc:spChg chg="mod">
          <ac:chgData name="Hugo COLLIN" userId="e3842d4e35591d6a" providerId="LiveId" clId="{8820A18A-0CE2-4688-8AC2-D49F76E33A3D}" dt="2021-11-03T16:37:19.708" v="1843"/>
          <ac:spMkLst>
            <pc:docMk/>
            <pc:sldMk cId="2032011259" sldId="262"/>
            <ac:spMk id="114" creationId="{347EA0A6-A903-459D-A045-88E899D8C8FF}"/>
          </ac:spMkLst>
        </pc:spChg>
        <pc:spChg chg="mod">
          <ac:chgData name="Hugo COLLIN" userId="e3842d4e35591d6a" providerId="LiveId" clId="{8820A18A-0CE2-4688-8AC2-D49F76E33A3D}" dt="2021-11-03T16:37:19.708" v="1843"/>
          <ac:spMkLst>
            <pc:docMk/>
            <pc:sldMk cId="2032011259" sldId="262"/>
            <ac:spMk id="115" creationId="{6DB5909E-9CDA-4515-A7EE-A7468D6C1BF8}"/>
          </ac:spMkLst>
        </pc:spChg>
        <pc:spChg chg="add del mod">
          <ac:chgData name="Hugo COLLIN" userId="e3842d4e35591d6a" providerId="LiveId" clId="{8820A18A-0CE2-4688-8AC2-D49F76E33A3D}" dt="2021-11-03T16:37:22.124" v="1844"/>
          <ac:spMkLst>
            <pc:docMk/>
            <pc:sldMk cId="2032011259" sldId="262"/>
            <ac:spMk id="116" creationId="{74AE65C5-9E55-4234-8AE1-F61B6292C056}"/>
          </ac:spMkLst>
        </pc:spChg>
        <pc:spChg chg="add del mod">
          <ac:chgData name="Hugo COLLIN" userId="e3842d4e35591d6a" providerId="LiveId" clId="{8820A18A-0CE2-4688-8AC2-D49F76E33A3D}" dt="2021-11-03T16:37:22.124" v="1844"/>
          <ac:spMkLst>
            <pc:docMk/>
            <pc:sldMk cId="2032011259" sldId="262"/>
            <ac:spMk id="117" creationId="{7696A1EB-4876-4C09-9CCB-751E8E165C44}"/>
          </ac:spMkLst>
        </pc:spChg>
        <pc:spChg chg="add del mod">
          <ac:chgData name="Hugo COLLIN" userId="e3842d4e35591d6a" providerId="LiveId" clId="{8820A18A-0CE2-4688-8AC2-D49F76E33A3D}" dt="2021-11-03T16:37:22.124" v="1844"/>
          <ac:spMkLst>
            <pc:docMk/>
            <pc:sldMk cId="2032011259" sldId="262"/>
            <ac:spMk id="118" creationId="{0997F45B-4CE1-4545-8E56-AD0E59CEF742}"/>
          </ac:spMkLst>
        </pc:spChg>
        <pc:spChg chg="mod">
          <ac:chgData name="Hugo COLLIN" userId="e3842d4e35591d6a" providerId="LiveId" clId="{8820A18A-0CE2-4688-8AC2-D49F76E33A3D}" dt="2021-11-03T16:37:19.708" v="1843"/>
          <ac:spMkLst>
            <pc:docMk/>
            <pc:sldMk cId="2032011259" sldId="262"/>
            <ac:spMk id="120" creationId="{7BE86255-CF9C-485D-BAD8-4D6422FE79FC}"/>
          </ac:spMkLst>
        </pc:spChg>
        <pc:spChg chg="mod">
          <ac:chgData name="Hugo COLLIN" userId="e3842d4e35591d6a" providerId="LiveId" clId="{8820A18A-0CE2-4688-8AC2-D49F76E33A3D}" dt="2021-11-03T16:37:19.708" v="1843"/>
          <ac:spMkLst>
            <pc:docMk/>
            <pc:sldMk cId="2032011259" sldId="262"/>
            <ac:spMk id="121" creationId="{9B02E6E7-DE33-40F7-9068-6BFE257D2DB3}"/>
          </ac:spMkLst>
        </pc:spChg>
        <pc:spChg chg="mod">
          <ac:chgData name="Hugo COLLIN" userId="e3842d4e35591d6a" providerId="LiveId" clId="{8820A18A-0CE2-4688-8AC2-D49F76E33A3D}" dt="2021-11-03T16:37:19.708" v="1843"/>
          <ac:spMkLst>
            <pc:docMk/>
            <pc:sldMk cId="2032011259" sldId="262"/>
            <ac:spMk id="122" creationId="{32DAB2F7-4616-4ACA-8ED6-F5BB4919F9AB}"/>
          </ac:spMkLst>
        </pc:spChg>
        <pc:spChg chg="mod">
          <ac:chgData name="Hugo COLLIN" userId="e3842d4e35591d6a" providerId="LiveId" clId="{8820A18A-0CE2-4688-8AC2-D49F76E33A3D}" dt="2021-11-03T16:37:19.708" v="1843"/>
          <ac:spMkLst>
            <pc:docMk/>
            <pc:sldMk cId="2032011259" sldId="262"/>
            <ac:spMk id="124" creationId="{E67F8A1A-2202-4FF1-A9BD-CCF73CEF9EF6}"/>
          </ac:spMkLst>
        </pc:spChg>
        <pc:spChg chg="mod">
          <ac:chgData name="Hugo COLLIN" userId="e3842d4e35591d6a" providerId="LiveId" clId="{8820A18A-0CE2-4688-8AC2-D49F76E33A3D}" dt="2021-11-03T16:37:19.708" v="1843"/>
          <ac:spMkLst>
            <pc:docMk/>
            <pc:sldMk cId="2032011259" sldId="262"/>
            <ac:spMk id="125" creationId="{D715B7B4-D4F3-4B67-BAFA-953C197F29D5}"/>
          </ac:spMkLst>
        </pc:spChg>
        <pc:spChg chg="mod">
          <ac:chgData name="Hugo COLLIN" userId="e3842d4e35591d6a" providerId="LiveId" clId="{8820A18A-0CE2-4688-8AC2-D49F76E33A3D}" dt="2021-11-03T16:37:19.708" v="1843"/>
          <ac:spMkLst>
            <pc:docMk/>
            <pc:sldMk cId="2032011259" sldId="262"/>
            <ac:spMk id="126" creationId="{7D5616CD-DB6B-44BC-9288-B08722DB18C2}"/>
          </ac:spMkLst>
        </pc:spChg>
        <pc:spChg chg="add del mod">
          <ac:chgData name="Hugo COLLIN" userId="e3842d4e35591d6a" providerId="LiveId" clId="{8820A18A-0CE2-4688-8AC2-D49F76E33A3D}" dt="2021-11-03T16:37:22.124" v="1844"/>
          <ac:spMkLst>
            <pc:docMk/>
            <pc:sldMk cId="2032011259" sldId="262"/>
            <ac:spMk id="127" creationId="{D3B5F951-CB46-4D0F-BC28-52D9E129C419}"/>
          </ac:spMkLst>
        </pc:spChg>
        <pc:spChg chg="add del mod">
          <ac:chgData name="Hugo COLLIN" userId="e3842d4e35591d6a" providerId="LiveId" clId="{8820A18A-0CE2-4688-8AC2-D49F76E33A3D}" dt="2021-11-03T16:37:22.124" v="1844"/>
          <ac:spMkLst>
            <pc:docMk/>
            <pc:sldMk cId="2032011259" sldId="262"/>
            <ac:spMk id="128" creationId="{7B8DDA43-50DE-4654-901B-8D85685394E0}"/>
          </ac:spMkLst>
        </pc:spChg>
        <pc:spChg chg="add del mod">
          <ac:chgData name="Hugo COLLIN" userId="e3842d4e35591d6a" providerId="LiveId" clId="{8820A18A-0CE2-4688-8AC2-D49F76E33A3D}" dt="2021-11-03T16:37:22.124" v="1844"/>
          <ac:spMkLst>
            <pc:docMk/>
            <pc:sldMk cId="2032011259" sldId="262"/>
            <ac:spMk id="129" creationId="{CDE3F65D-F1D7-4AC8-A76E-F2C7A5933D40}"/>
          </ac:spMkLst>
        </pc:spChg>
        <pc:spChg chg="add del mod">
          <ac:chgData name="Hugo COLLIN" userId="e3842d4e35591d6a" providerId="LiveId" clId="{8820A18A-0CE2-4688-8AC2-D49F76E33A3D}" dt="2021-11-03T16:37:22.124" v="1844"/>
          <ac:spMkLst>
            <pc:docMk/>
            <pc:sldMk cId="2032011259" sldId="262"/>
            <ac:spMk id="130" creationId="{4E3C9E72-DFAE-427E-A14A-831719722108}"/>
          </ac:spMkLst>
        </pc:spChg>
        <pc:spChg chg="add del mod">
          <ac:chgData name="Hugo COLLIN" userId="e3842d4e35591d6a" providerId="LiveId" clId="{8820A18A-0CE2-4688-8AC2-D49F76E33A3D}" dt="2021-11-03T16:37:22.124" v="1844"/>
          <ac:spMkLst>
            <pc:docMk/>
            <pc:sldMk cId="2032011259" sldId="262"/>
            <ac:spMk id="131" creationId="{08DBC7A8-9B85-4FE0-8CF6-9CAC02C7937B}"/>
          </ac:spMkLst>
        </pc:spChg>
        <pc:spChg chg="add del mod">
          <ac:chgData name="Hugo COLLIN" userId="e3842d4e35591d6a" providerId="LiveId" clId="{8820A18A-0CE2-4688-8AC2-D49F76E33A3D}" dt="2021-11-03T16:37:22.124" v="1844"/>
          <ac:spMkLst>
            <pc:docMk/>
            <pc:sldMk cId="2032011259" sldId="262"/>
            <ac:spMk id="132" creationId="{08AAAD9C-98B2-4390-B291-816F53CD8967}"/>
          </ac:spMkLst>
        </pc:spChg>
        <pc:spChg chg="mod">
          <ac:chgData name="Hugo COLLIN" userId="e3842d4e35591d6a" providerId="LiveId" clId="{8820A18A-0CE2-4688-8AC2-D49F76E33A3D}" dt="2021-11-03T16:47:50.257" v="1940"/>
          <ac:spMkLst>
            <pc:docMk/>
            <pc:sldMk cId="2032011259" sldId="262"/>
            <ac:spMk id="134" creationId="{DB3772B0-B0F4-45EE-AF6F-C4AE5156037D}"/>
          </ac:spMkLst>
        </pc:spChg>
        <pc:spChg chg="mod">
          <ac:chgData name="Hugo COLLIN" userId="e3842d4e35591d6a" providerId="LiveId" clId="{8820A18A-0CE2-4688-8AC2-D49F76E33A3D}" dt="2021-11-03T16:47:50.257" v="1940"/>
          <ac:spMkLst>
            <pc:docMk/>
            <pc:sldMk cId="2032011259" sldId="262"/>
            <ac:spMk id="136" creationId="{19DD99BB-7DD0-4273-B67B-83F4AE75CDA0}"/>
          </ac:spMkLst>
        </pc:spChg>
        <pc:spChg chg="mod">
          <ac:chgData name="Hugo COLLIN" userId="e3842d4e35591d6a" providerId="LiveId" clId="{8820A18A-0CE2-4688-8AC2-D49F76E33A3D}" dt="2021-11-03T16:47:50.257" v="1940"/>
          <ac:spMkLst>
            <pc:docMk/>
            <pc:sldMk cId="2032011259" sldId="262"/>
            <ac:spMk id="137" creationId="{D36FF134-23BB-4375-8B49-99FF579CD462}"/>
          </ac:spMkLst>
        </pc:spChg>
        <pc:spChg chg="add mod">
          <ac:chgData name="Hugo COLLIN" userId="e3842d4e35591d6a" providerId="LiveId" clId="{8820A18A-0CE2-4688-8AC2-D49F76E33A3D}" dt="2021-11-03T16:58:23.474" v="2032" actId="1076"/>
          <ac:spMkLst>
            <pc:docMk/>
            <pc:sldMk cId="2032011259" sldId="262"/>
            <ac:spMk id="138" creationId="{B67460DC-5059-479A-8C58-FD3A9AB3F6B5}"/>
          </ac:spMkLst>
        </pc:spChg>
        <pc:spChg chg="add mod">
          <ac:chgData name="Hugo COLLIN" userId="e3842d4e35591d6a" providerId="LiveId" clId="{8820A18A-0CE2-4688-8AC2-D49F76E33A3D}" dt="2021-11-03T16:58:23.474" v="2032" actId="1076"/>
          <ac:spMkLst>
            <pc:docMk/>
            <pc:sldMk cId="2032011259" sldId="262"/>
            <ac:spMk id="139" creationId="{EE8DB113-1EDB-4BAE-927A-87A1E20B0A0E}"/>
          </ac:spMkLst>
        </pc:spChg>
        <pc:spChg chg="add mod">
          <ac:chgData name="Hugo COLLIN" userId="e3842d4e35591d6a" providerId="LiveId" clId="{8820A18A-0CE2-4688-8AC2-D49F76E33A3D}" dt="2021-11-03T16:58:23.474" v="2032" actId="1076"/>
          <ac:spMkLst>
            <pc:docMk/>
            <pc:sldMk cId="2032011259" sldId="262"/>
            <ac:spMk id="140" creationId="{6F0AABDF-A504-459F-A6BD-0E5C521AB8A5}"/>
          </ac:spMkLst>
        </pc:spChg>
        <pc:spChg chg="mod">
          <ac:chgData name="Hugo COLLIN" userId="e3842d4e35591d6a" providerId="LiveId" clId="{8820A18A-0CE2-4688-8AC2-D49F76E33A3D}" dt="2021-11-03T16:47:50.257" v="1940"/>
          <ac:spMkLst>
            <pc:docMk/>
            <pc:sldMk cId="2032011259" sldId="262"/>
            <ac:spMk id="142" creationId="{E42CF623-E9E5-43B6-88EA-A5865BDC9293}"/>
          </ac:spMkLst>
        </pc:spChg>
        <pc:spChg chg="mod">
          <ac:chgData name="Hugo COLLIN" userId="e3842d4e35591d6a" providerId="LiveId" clId="{8820A18A-0CE2-4688-8AC2-D49F76E33A3D}" dt="2021-11-03T16:47:50.257" v="1940"/>
          <ac:spMkLst>
            <pc:docMk/>
            <pc:sldMk cId="2032011259" sldId="262"/>
            <ac:spMk id="143" creationId="{E97FA55D-5422-410A-B257-0A8256C66F8E}"/>
          </ac:spMkLst>
        </pc:spChg>
        <pc:spChg chg="mod">
          <ac:chgData name="Hugo COLLIN" userId="e3842d4e35591d6a" providerId="LiveId" clId="{8820A18A-0CE2-4688-8AC2-D49F76E33A3D}" dt="2021-11-03T16:47:50.257" v="1940"/>
          <ac:spMkLst>
            <pc:docMk/>
            <pc:sldMk cId="2032011259" sldId="262"/>
            <ac:spMk id="144" creationId="{9C74B6B0-3375-487F-AB76-9461EA562C9C}"/>
          </ac:spMkLst>
        </pc:spChg>
        <pc:spChg chg="add mod">
          <ac:chgData name="Hugo COLLIN" userId="e3842d4e35591d6a" providerId="LiveId" clId="{8820A18A-0CE2-4688-8AC2-D49F76E33A3D}" dt="2021-11-03T16:58:23.474" v="2032" actId="1076"/>
          <ac:spMkLst>
            <pc:docMk/>
            <pc:sldMk cId="2032011259" sldId="262"/>
            <ac:spMk id="145" creationId="{22EFC891-A289-4656-8E81-E5268C684F41}"/>
          </ac:spMkLst>
        </pc:spChg>
        <pc:spChg chg="add mod">
          <ac:chgData name="Hugo COLLIN" userId="e3842d4e35591d6a" providerId="LiveId" clId="{8820A18A-0CE2-4688-8AC2-D49F76E33A3D}" dt="2021-11-03T16:58:23.474" v="2032" actId="1076"/>
          <ac:spMkLst>
            <pc:docMk/>
            <pc:sldMk cId="2032011259" sldId="262"/>
            <ac:spMk id="146" creationId="{452F372D-D795-4DE0-AEB5-23FDCD677467}"/>
          </ac:spMkLst>
        </pc:spChg>
        <pc:spChg chg="add mod">
          <ac:chgData name="Hugo COLLIN" userId="e3842d4e35591d6a" providerId="LiveId" clId="{8820A18A-0CE2-4688-8AC2-D49F76E33A3D}" dt="2021-11-03T16:58:23.474" v="2032" actId="1076"/>
          <ac:spMkLst>
            <pc:docMk/>
            <pc:sldMk cId="2032011259" sldId="262"/>
            <ac:spMk id="147" creationId="{83C2502B-A4DC-47C8-9232-0528B113C62E}"/>
          </ac:spMkLst>
        </pc:spChg>
        <pc:spChg chg="mod">
          <ac:chgData name="Hugo COLLIN" userId="e3842d4e35591d6a" providerId="LiveId" clId="{8820A18A-0CE2-4688-8AC2-D49F76E33A3D}" dt="2021-11-03T16:47:50.257" v="1940"/>
          <ac:spMkLst>
            <pc:docMk/>
            <pc:sldMk cId="2032011259" sldId="262"/>
            <ac:spMk id="149" creationId="{62DDEF09-A97F-4193-AF23-717F34BF4BCF}"/>
          </ac:spMkLst>
        </pc:spChg>
        <pc:spChg chg="mod">
          <ac:chgData name="Hugo COLLIN" userId="e3842d4e35591d6a" providerId="LiveId" clId="{8820A18A-0CE2-4688-8AC2-D49F76E33A3D}" dt="2021-11-03T16:47:50.257" v="1940"/>
          <ac:spMkLst>
            <pc:docMk/>
            <pc:sldMk cId="2032011259" sldId="262"/>
            <ac:spMk id="150" creationId="{5F5EA4DB-01FB-41F7-8AAC-E0ADF3A4EA5F}"/>
          </ac:spMkLst>
        </pc:spChg>
        <pc:spChg chg="mod">
          <ac:chgData name="Hugo COLLIN" userId="e3842d4e35591d6a" providerId="LiveId" clId="{8820A18A-0CE2-4688-8AC2-D49F76E33A3D}" dt="2021-11-03T16:47:50.257" v="1940"/>
          <ac:spMkLst>
            <pc:docMk/>
            <pc:sldMk cId="2032011259" sldId="262"/>
            <ac:spMk id="151" creationId="{681CC311-E10F-480D-B3E8-0081BAFC5A19}"/>
          </ac:spMkLst>
        </pc:spChg>
        <pc:spChg chg="mod">
          <ac:chgData name="Hugo COLLIN" userId="e3842d4e35591d6a" providerId="LiveId" clId="{8820A18A-0CE2-4688-8AC2-D49F76E33A3D}" dt="2021-11-03T16:47:50.257" v="1940"/>
          <ac:spMkLst>
            <pc:docMk/>
            <pc:sldMk cId="2032011259" sldId="262"/>
            <ac:spMk id="153" creationId="{0B678EE9-FFF5-40D4-A384-59A68455C6BE}"/>
          </ac:spMkLst>
        </pc:spChg>
        <pc:spChg chg="mod">
          <ac:chgData name="Hugo COLLIN" userId="e3842d4e35591d6a" providerId="LiveId" clId="{8820A18A-0CE2-4688-8AC2-D49F76E33A3D}" dt="2021-11-03T16:47:50.257" v="1940"/>
          <ac:spMkLst>
            <pc:docMk/>
            <pc:sldMk cId="2032011259" sldId="262"/>
            <ac:spMk id="154" creationId="{65021653-CE69-4F0F-829F-425813560165}"/>
          </ac:spMkLst>
        </pc:spChg>
        <pc:spChg chg="mod">
          <ac:chgData name="Hugo COLLIN" userId="e3842d4e35591d6a" providerId="LiveId" clId="{8820A18A-0CE2-4688-8AC2-D49F76E33A3D}" dt="2021-11-03T16:47:50.257" v="1940"/>
          <ac:spMkLst>
            <pc:docMk/>
            <pc:sldMk cId="2032011259" sldId="262"/>
            <ac:spMk id="155" creationId="{938A0196-7D01-4368-A364-D679261CCBF9}"/>
          </ac:spMkLst>
        </pc:spChg>
        <pc:spChg chg="add mod">
          <ac:chgData name="Hugo COLLIN" userId="e3842d4e35591d6a" providerId="LiveId" clId="{8820A18A-0CE2-4688-8AC2-D49F76E33A3D}" dt="2021-11-03T16:58:23.474" v="2032" actId="1076"/>
          <ac:spMkLst>
            <pc:docMk/>
            <pc:sldMk cId="2032011259" sldId="262"/>
            <ac:spMk id="156" creationId="{C8DC210B-EBD0-4194-AB71-A8FEB452F952}"/>
          </ac:spMkLst>
        </pc:spChg>
        <pc:spChg chg="add mod">
          <ac:chgData name="Hugo COLLIN" userId="e3842d4e35591d6a" providerId="LiveId" clId="{8820A18A-0CE2-4688-8AC2-D49F76E33A3D}" dt="2021-11-03T16:58:23.474" v="2032" actId="1076"/>
          <ac:spMkLst>
            <pc:docMk/>
            <pc:sldMk cId="2032011259" sldId="262"/>
            <ac:spMk id="157" creationId="{E25AD8D2-F48A-4B2E-B746-A131406B7005}"/>
          </ac:spMkLst>
        </pc:spChg>
        <pc:spChg chg="add mod">
          <ac:chgData name="Hugo COLLIN" userId="e3842d4e35591d6a" providerId="LiveId" clId="{8820A18A-0CE2-4688-8AC2-D49F76E33A3D}" dt="2021-11-03T16:58:23.474" v="2032" actId="1076"/>
          <ac:spMkLst>
            <pc:docMk/>
            <pc:sldMk cId="2032011259" sldId="262"/>
            <ac:spMk id="158" creationId="{620F8F01-73C5-46C3-A8EA-E27584B208FC}"/>
          </ac:spMkLst>
        </pc:spChg>
        <pc:spChg chg="add mod">
          <ac:chgData name="Hugo COLLIN" userId="e3842d4e35591d6a" providerId="LiveId" clId="{8820A18A-0CE2-4688-8AC2-D49F76E33A3D}" dt="2021-11-03T16:58:23.474" v="2032" actId="1076"/>
          <ac:spMkLst>
            <pc:docMk/>
            <pc:sldMk cId="2032011259" sldId="262"/>
            <ac:spMk id="159" creationId="{D0E70F70-7C24-4EFA-B01D-1B85FFC0B932}"/>
          </ac:spMkLst>
        </pc:spChg>
        <pc:spChg chg="add mod">
          <ac:chgData name="Hugo COLLIN" userId="e3842d4e35591d6a" providerId="LiveId" clId="{8820A18A-0CE2-4688-8AC2-D49F76E33A3D}" dt="2021-11-03T16:58:23.474" v="2032" actId="1076"/>
          <ac:spMkLst>
            <pc:docMk/>
            <pc:sldMk cId="2032011259" sldId="262"/>
            <ac:spMk id="160" creationId="{C1295AF2-D447-4BC5-A4DB-9880542B0279}"/>
          </ac:spMkLst>
        </pc:spChg>
        <pc:spChg chg="add del mod">
          <ac:chgData name="Hugo COLLIN" userId="e3842d4e35591d6a" providerId="LiveId" clId="{8820A18A-0CE2-4688-8AC2-D49F76E33A3D}" dt="2021-11-03T16:58:23.474" v="2032" actId="1076"/>
          <ac:spMkLst>
            <pc:docMk/>
            <pc:sldMk cId="2032011259" sldId="262"/>
            <ac:spMk id="161" creationId="{92AD1B6A-3BA7-4895-8B35-885DACD35931}"/>
          </ac:spMkLst>
        </pc:spChg>
        <pc:spChg chg="add mod">
          <ac:chgData name="Hugo COLLIN" userId="e3842d4e35591d6a" providerId="LiveId" clId="{8820A18A-0CE2-4688-8AC2-D49F76E33A3D}" dt="2021-11-03T16:58:23.474" v="2032" actId="1076"/>
          <ac:spMkLst>
            <pc:docMk/>
            <pc:sldMk cId="2032011259" sldId="262"/>
            <ac:spMk id="162" creationId="{ECC059A3-80D6-4D29-A4CC-72F1AD8FEBBF}"/>
          </ac:spMkLst>
        </pc:spChg>
        <pc:spChg chg="add del mod">
          <ac:chgData name="Hugo COLLIN" userId="e3842d4e35591d6a" providerId="LiveId" clId="{8820A18A-0CE2-4688-8AC2-D49F76E33A3D}" dt="2021-11-03T16:50:42.586" v="1973"/>
          <ac:spMkLst>
            <pc:docMk/>
            <pc:sldMk cId="2032011259" sldId="262"/>
            <ac:spMk id="163" creationId="{BF41901D-1020-479C-B1BF-0379F58B62D3}"/>
          </ac:spMkLst>
        </pc:spChg>
        <pc:spChg chg="mod">
          <ac:chgData name="Hugo COLLIN" userId="e3842d4e35591d6a" providerId="LiveId" clId="{8820A18A-0CE2-4688-8AC2-D49F76E33A3D}" dt="2021-11-03T16:52:32.844" v="1978"/>
          <ac:spMkLst>
            <pc:docMk/>
            <pc:sldMk cId="2032011259" sldId="262"/>
            <ac:spMk id="165" creationId="{F4C58082-1C01-4BBE-B507-6BEF67463182}"/>
          </ac:spMkLst>
        </pc:spChg>
        <pc:spChg chg="mod">
          <ac:chgData name="Hugo COLLIN" userId="e3842d4e35591d6a" providerId="LiveId" clId="{8820A18A-0CE2-4688-8AC2-D49F76E33A3D}" dt="2021-11-03T16:52:32.844" v="1978"/>
          <ac:spMkLst>
            <pc:docMk/>
            <pc:sldMk cId="2032011259" sldId="262"/>
            <ac:spMk id="167" creationId="{16CEFF96-46D6-4411-A5FE-CD4847D3C99D}"/>
          </ac:spMkLst>
        </pc:spChg>
        <pc:spChg chg="mod">
          <ac:chgData name="Hugo COLLIN" userId="e3842d4e35591d6a" providerId="LiveId" clId="{8820A18A-0CE2-4688-8AC2-D49F76E33A3D}" dt="2021-11-03T16:52:32.844" v="1978"/>
          <ac:spMkLst>
            <pc:docMk/>
            <pc:sldMk cId="2032011259" sldId="262"/>
            <ac:spMk id="168" creationId="{0E6EE176-62E5-4C71-B8A9-C5B42B737496}"/>
          </ac:spMkLst>
        </pc:spChg>
        <pc:spChg chg="add del mod">
          <ac:chgData name="Hugo COLLIN" userId="e3842d4e35591d6a" providerId="LiveId" clId="{8820A18A-0CE2-4688-8AC2-D49F76E33A3D}" dt="2021-11-03T16:52:40.455" v="1981"/>
          <ac:spMkLst>
            <pc:docMk/>
            <pc:sldMk cId="2032011259" sldId="262"/>
            <ac:spMk id="169" creationId="{F4DB9758-0E2E-4096-BFC6-AD0C07EBF833}"/>
          </ac:spMkLst>
        </pc:spChg>
        <pc:spChg chg="add del mod">
          <ac:chgData name="Hugo COLLIN" userId="e3842d4e35591d6a" providerId="LiveId" clId="{8820A18A-0CE2-4688-8AC2-D49F76E33A3D}" dt="2021-11-03T16:52:40.455" v="1981"/>
          <ac:spMkLst>
            <pc:docMk/>
            <pc:sldMk cId="2032011259" sldId="262"/>
            <ac:spMk id="170" creationId="{23992922-6194-4C3B-81B7-7BC1E6CDA69C}"/>
          </ac:spMkLst>
        </pc:spChg>
        <pc:spChg chg="add del mod">
          <ac:chgData name="Hugo COLLIN" userId="e3842d4e35591d6a" providerId="LiveId" clId="{8820A18A-0CE2-4688-8AC2-D49F76E33A3D}" dt="2021-11-03T16:52:40.455" v="1981"/>
          <ac:spMkLst>
            <pc:docMk/>
            <pc:sldMk cId="2032011259" sldId="262"/>
            <ac:spMk id="171" creationId="{B79253AD-7529-428B-B1BF-6C92EC6F6F6D}"/>
          </ac:spMkLst>
        </pc:spChg>
        <pc:spChg chg="mod">
          <ac:chgData name="Hugo COLLIN" userId="e3842d4e35591d6a" providerId="LiveId" clId="{8820A18A-0CE2-4688-8AC2-D49F76E33A3D}" dt="2021-11-03T16:52:32.844" v="1978"/>
          <ac:spMkLst>
            <pc:docMk/>
            <pc:sldMk cId="2032011259" sldId="262"/>
            <ac:spMk id="173" creationId="{42AB55A7-501E-45B5-A08A-3F19FC8F9E5F}"/>
          </ac:spMkLst>
        </pc:spChg>
        <pc:spChg chg="mod">
          <ac:chgData name="Hugo COLLIN" userId="e3842d4e35591d6a" providerId="LiveId" clId="{8820A18A-0CE2-4688-8AC2-D49F76E33A3D}" dt="2021-11-03T16:52:32.844" v="1978"/>
          <ac:spMkLst>
            <pc:docMk/>
            <pc:sldMk cId="2032011259" sldId="262"/>
            <ac:spMk id="174" creationId="{039EEEED-1D51-4B0A-B9BB-B2D08650F8BE}"/>
          </ac:spMkLst>
        </pc:spChg>
        <pc:spChg chg="mod">
          <ac:chgData name="Hugo COLLIN" userId="e3842d4e35591d6a" providerId="LiveId" clId="{8820A18A-0CE2-4688-8AC2-D49F76E33A3D}" dt="2021-11-03T16:52:32.844" v="1978"/>
          <ac:spMkLst>
            <pc:docMk/>
            <pc:sldMk cId="2032011259" sldId="262"/>
            <ac:spMk id="175" creationId="{0F540EDB-8C01-44A4-9D5F-DA6F817F9285}"/>
          </ac:spMkLst>
        </pc:spChg>
        <pc:spChg chg="add del mod">
          <ac:chgData name="Hugo COLLIN" userId="e3842d4e35591d6a" providerId="LiveId" clId="{8820A18A-0CE2-4688-8AC2-D49F76E33A3D}" dt="2021-11-03T16:52:40.455" v="1981"/>
          <ac:spMkLst>
            <pc:docMk/>
            <pc:sldMk cId="2032011259" sldId="262"/>
            <ac:spMk id="176" creationId="{D2B60800-CCC4-4036-B007-0BD72107DBB0}"/>
          </ac:spMkLst>
        </pc:spChg>
        <pc:spChg chg="add del mod">
          <ac:chgData name="Hugo COLLIN" userId="e3842d4e35591d6a" providerId="LiveId" clId="{8820A18A-0CE2-4688-8AC2-D49F76E33A3D}" dt="2021-11-03T16:52:40.455" v="1981"/>
          <ac:spMkLst>
            <pc:docMk/>
            <pc:sldMk cId="2032011259" sldId="262"/>
            <ac:spMk id="177" creationId="{AB358E06-FCD5-44FE-BF16-0F32A0F0BDEC}"/>
          </ac:spMkLst>
        </pc:spChg>
        <pc:spChg chg="add del mod">
          <ac:chgData name="Hugo COLLIN" userId="e3842d4e35591d6a" providerId="LiveId" clId="{8820A18A-0CE2-4688-8AC2-D49F76E33A3D}" dt="2021-11-03T16:52:40.455" v="1981"/>
          <ac:spMkLst>
            <pc:docMk/>
            <pc:sldMk cId="2032011259" sldId="262"/>
            <ac:spMk id="178" creationId="{A0F8FDF0-3D90-43B6-AAE0-AB10C6FA56BB}"/>
          </ac:spMkLst>
        </pc:spChg>
        <pc:spChg chg="mod">
          <ac:chgData name="Hugo COLLIN" userId="e3842d4e35591d6a" providerId="LiveId" clId="{8820A18A-0CE2-4688-8AC2-D49F76E33A3D}" dt="2021-11-03T16:52:32.844" v="1978"/>
          <ac:spMkLst>
            <pc:docMk/>
            <pc:sldMk cId="2032011259" sldId="262"/>
            <ac:spMk id="180" creationId="{C88DEE15-BE0A-4E0A-A38F-EF5B30960209}"/>
          </ac:spMkLst>
        </pc:spChg>
        <pc:spChg chg="mod">
          <ac:chgData name="Hugo COLLIN" userId="e3842d4e35591d6a" providerId="LiveId" clId="{8820A18A-0CE2-4688-8AC2-D49F76E33A3D}" dt="2021-11-03T16:52:32.844" v="1978"/>
          <ac:spMkLst>
            <pc:docMk/>
            <pc:sldMk cId="2032011259" sldId="262"/>
            <ac:spMk id="181" creationId="{DEAEBBB5-0985-49EC-963C-58BD5B22FC80}"/>
          </ac:spMkLst>
        </pc:spChg>
        <pc:spChg chg="mod">
          <ac:chgData name="Hugo COLLIN" userId="e3842d4e35591d6a" providerId="LiveId" clId="{8820A18A-0CE2-4688-8AC2-D49F76E33A3D}" dt="2021-11-03T16:52:32.844" v="1978"/>
          <ac:spMkLst>
            <pc:docMk/>
            <pc:sldMk cId="2032011259" sldId="262"/>
            <ac:spMk id="182" creationId="{384A455F-AF12-4225-88D2-C0CCA76959D8}"/>
          </ac:spMkLst>
        </pc:spChg>
        <pc:spChg chg="mod">
          <ac:chgData name="Hugo COLLIN" userId="e3842d4e35591d6a" providerId="LiveId" clId="{8820A18A-0CE2-4688-8AC2-D49F76E33A3D}" dt="2021-11-03T16:52:32.844" v="1978"/>
          <ac:spMkLst>
            <pc:docMk/>
            <pc:sldMk cId="2032011259" sldId="262"/>
            <ac:spMk id="184" creationId="{1B76CB57-7212-4F5B-A3A8-2C2079F6E3B5}"/>
          </ac:spMkLst>
        </pc:spChg>
        <pc:spChg chg="mod">
          <ac:chgData name="Hugo COLLIN" userId="e3842d4e35591d6a" providerId="LiveId" clId="{8820A18A-0CE2-4688-8AC2-D49F76E33A3D}" dt="2021-11-03T16:52:32.844" v="1978"/>
          <ac:spMkLst>
            <pc:docMk/>
            <pc:sldMk cId="2032011259" sldId="262"/>
            <ac:spMk id="185" creationId="{5E5B5E77-A063-4D46-8533-D9DD4A25E6C1}"/>
          </ac:spMkLst>
        </pc:spChg>
        <pc:spChg chg="mod">
          <ac:chgData name="Hugo COLLIN" userId="e3842d4e35591d6a" providerId="LiveId" clId="{8820A18A-0CE2-4688-8AC2-D49F76E33A3D}" dt="2021-11-03T16:52:32.844" v="1978"/>
          <ac:spMkLst>
            <pc:docMk/>
            <pc:sldMk cId="2032011259" sldId="262"/>
            <ac:spMk id="186" creationId="{59DE7313-F431-4648-8269-2646165AAC9A}"/>
          </ac:spMkLst>
        </pc:spChg>
        <pc:spChg chg="add del mod">
          <ac:chgData name="Hugo COLLIN" userId="e3842d4e35591d6a" providerId="LiveId" clId="{8820A18A-0CE2-4688-8AC2-D49F76E33A3D}" dt="2021-11-03T16:52:40.455" v="1981"/>
          <ac:spMkLst>
            <pc:docMk/>
            <pc:sldMk cId="2032011259" sldId="262"/>
            <ac:spMk id="187" creationId="{4C188DE3-090E-4D88-B34D-0233D7988201}"/>
          </ac:spMkLst>
        </pc:spChg>
        <pc:spChg chg="add del mod">
          <ac:chgData name="Hugo COLLIN" userId="e3842d4e35591d6a" providerId="LiveId" clId="{8820A18A-0CE2-4688-8AC2-D49F76E33A3D}" dt="2021-11-03T16:52:40.455" v="1981"/>
          <ac:spMkLst>
            <pc:docMk/>
            <pc:sldMk cId="2032011259" sldId="262"/>
            <ac:spMk id="188" creationId="{74EA45FD-0CB5-4FE0-ABA5-C832EDE57EB5}"/>
          </ac:spMkLst>
        </pc:spChg>
        <pc:spChg chg="add del mod">
          <ac:chgData name="Hugo COLLIN" userId="e3842d4e35591d6a" providerId="LiveId" clId="{8820A18A-0CE2-4688-8AC2-D49F76E33A3D}" dt="2021-11-03T16:52:40.455" v="1981"/>
          <ac:spMkLst>
            <pc:docMk/>
            <pc:sldMk cId="2032011259" sldId="262"/>
            <ac:spMk id="189" creationId="{5BA9CF76-AACD-4AF0-9B84-3B0DBA97BFE0}"/>
          </ac:spMkLst>
        </pc:spChg>
        <pc:spChg chg="add del mod">
          <ac:chgData name="Hugo COLLIN" userId="e3842d4e35591d6a" providerId="LiveId" clId="{8820A18A-0CE2-4688-8AC2-D49F76E33A3D}" dt="2021-11-03T16:52:40.455" v="1981"/>
          <ac:spMkLst>
            <pc:docMk/>
            <pc:sldMk cId="2032011259" sldId="262"/>
            <ac:spMk id="190" creationId="{CEBFF01D-771C-447D-A5EB-E9DF3E605E70}"/>
          </ac:spMkLst>
        </pc:spChg>
        <pc:spChg chg="add del mod">
          <ac:chgData name="Hugo COLLIN" userId="e3842d4e35591d6a" providerId="LiveId" clId="{8820A18A-0CE2-4688-8AC2-D49F76E33A3D}" dt="2021-11-03T16:52:40.455" v="1981"/>
          <ac:spMkLst>
            <pc:docMk/>
            <pc:sldMk cId="2032011259" sldId="262"/>
            <ac:spMk id="191" creationId="{97996E0D-8C2C-4931-8544-F959DDE83805}"/>
          </ac:spMkLst>
        </pc:spChg>
        <pc:spChg chg="add del mod">
          <ac:chgData name="Hugo COLLIN" userId="e3842d4e35591d6a" providerId="LiveId" clId="{8820A18A-0CE2-4688-8AC2-D49F76E33A3D}" dt="2021-11-03T16:52:40.455" v="1981"/>
          <ac:spMkLst>
            <pc:docMk/>
            <pc:sldMk cId="2032011259" sldId="262"/>
            <ac:spMk id="192" creationId="{88FFE754-D2CC-4A51-B75D-43DF70F1704D}"/>
          </ac:spMkLst>
        </pc:spChg>
        <pc:spChg chg="add del mod">
          <ac:chgData name="Hugo COLLIN" userId="e3842d4e35591d6a" providerId="LiveId" clId="{8820A18A-0CE2-4688-8AC2-D49F76E33A3D}" dt="2021-11-03T16:52:40.455" v="1981"/>
          <ac:spMkLst>
            <pc:docMk/>
            <pc:sldMk cId="2032011259" sldId="262"/>
            <ac:spMk id="193" creationId="{3BEB87E5-FD2A-44D6-95E2-12AB7211132F}"/>
          </ac:spMkLst>
        </pc:spChg>
        <pc:spChg chg="mod">
          <ac:chgData name="Hugo COLLIN" userId="e3842d4e35591d6a" providerId="LiveId" clId="{8820A18A-0CE2-4688-8AC2-D49F76E33A3D}" dt="2021-11-03T16:52:48.505" v="1984"/>
          <ac:spMkLst>
            <pc:docMk/>
            <pc:sldMk cId="2032011259" sldId="262"/>
            <ac:spMk id="195" creationId="{6FCA7A58-F53D-4903-AB8C-7FB41EA6EF6D}"/>
          </ac:spMkLst>
        </pc:spChg>
        <pc:spChg chg="mod">
          <ac:chgData name="Hugo COLLIN" userId="e3842d4e35591d6a" providerId="LiveId" clId="{8820A18A-0CE2-4688-8AC2-D49F76E33A3D}" dt="2021-11-03T16:52:48.505" v="1984"/>
          <ac:spMkLst>
            <pc:docMk/>
            <pc:sldMk cId="2032011259" sldId="262"/>
            <ac:spMk id="197" creationId="{4B439184-29DF-490F-90C8-6880205C19D4}"/>
          </ac:spMkLst>
        </pc:spChg>
        <pc:spChg chg="mod">
          <ac:chgData name="Hugo COLLIN" userId="e3842d4e35591d6a" providerId="LiveId" clId="{8820A18A-0CE2-4688-8AC2-D49F76E33A3D}" dt="2021-11-03T16:52:48.505" v="1984"/>
          <ac:spMkLst>
            <pc:docMk/>
            <pc:sldMk cId="2032011259" sldId="262"/>
            <ac:spMk id="198" creationId="{BAF8560A-382E-4E14-9664-A930479E910E}"/>
          </ac:spMkLst>
        </pc:spChg>
        <pc:spChg chg="add mod">
          <ac:chgData name="Hugo COLLIN" userId="e3842d4e35591d6a" providerId="LiveId" clId="{8820A18A-0CE2-4688-8AC2-D49F76E33A3D}" dt="2021-11-03T16:52:51.547" v="1985" actId="1076"/>
          <ac:spMkLst>
            <pc:docMk/>
            <pc:sldMk cId="2032011259" sldId="262"/>
            <ac:spMk id="199" creationId="{2FC59710-68AE-426E-A2D6-9EFDF723EAF9}"/>
          </ac:spMkLst>
        </pc:spChg>
        <pc:spChg chg="add mod">
          <ac:chgData name="Hugo COLLIN" userId="e3842d4e35591d6a" providerId="LiveId" clId="{8820A18A-0CE2-4688-8AC2-D49F76E33A3D}" dt="2021-11-03T16:52:51.547" v="1985" actId="1076"/>
          <ac:spMkLst>
            <pc:docMk/>
            <pc:sldMk cId="2032011259" sldId="262"/>
            <ac:spMk id="200" creationId="{0F9752AD-5D82-4DF1-A62B-DA8DCA476453}"/>
          </ac:spMkLst>
        </pc:spChg>
        <pc:spChg chg="mod">
          <ac:chgData name="Hugo COLLIN" userId="e3842d4e35591d6a" providerId="LiveId" clId="{8820A18A-0CE2-4688-8AC2-D49F76E33A3D}" dt="2021-11-03T16:52:48.505" v="1984"/>
          <ac:spMkLst>
            <pc:docMk/>
            <pc:sldMk cId="2032011259" sldId="262"/>
            <ac:spMk id="202" creationId="{234D6FDE-3FAF-4753-B658-20BE50D7921A}"/>
          </ac:spMkLst>
        </pc:spChg>
        <pc:spChg chg="mod">
          <ac:chgData name="Hugo COLLIN" userId="e3842d4e35591d6a" providerId="LiveId" clId="{8820A18A-0CE2-4688-8AC2-D49F76E33A3D}" dt="2021-11-03T16:52:48.505" v="1984"/>
          <ac:spMkLst>
            <pc:docMk/>
            <pc:sldMk cId="2032011259" sldId="262"/>
            <ac:spMk id="203" creationId="{61C43291-682E-490B-82FD-D47C8CA364E5}"/>
          </ac:spMkLst>
        </pc:spChg>
        <pc:spChg chg="mod">
          <ac:chgData name="Hugo COLLIN" userId="e3842d4e35591d6a" providerId="LiveId" clId="{8820A18A-0CE2-4688-8AC2-D49F76E33A3D}" dt="2021-11-03T16:52:48.505" v="1984"/>
          <ac:spMkLst>
            <pc:docMk/>
            <pc:sldMk cId="2032011259" sldId="262"/>
            <ac:spMk id="204" creationId="{3B854425-49D3-4E2E-858E-E29150B0FE5E}"/>
          </ac:spMkLst>
        </pc:spChg>
        <pc:spChg chg="add mod">
          <ac:chgData name="Hugo COLLIN" userId="e3842d4e35591d6a" providerId="LiveId" clId="{8820A18A-0CE2-4688-8AC2-D49F76E33A3D}" dt="2021-11-03T16:52:51.547" v="1985" actId="1076"/>
          <ac:spMkLst>
            <pc:docMk/>
            <pc:sldMk cId="2032011259" sldId="262"/>
            <ac:spMk id="205" creationId="{73814042-B8E0-4E1B-990F-4E4B4575F295}"/>
          </ac:spMkLst>
        </pc:spChg>
        <pc:spChg chg="add mod">
          <ac:chgData name="Hugo COLLIN" userId="e3842d4e35591d6a" providerId="LiveId" clId="{8820A18A-0CE2-4688-8AC2-D49F76E33A3D}" dt="2021-11-03T16:52:51.547" v="1985" actId="1076"/>
          <ac:spMkLst>
            <pc:docMk/>
            <pc:sldMk cId="2032011259" sldId="262"/>
            <ac:spMk id="206" creationId="{822D06B9-5BF3-4468-A6B0-DD0A02713FA4}"/>
          </ac:spMkLst>
        </pc:spChg>
        <pc:spChg chg="add mod">
          <ac:chgData name="Hugo COLLIN" userId="e3842d4e35591d6a" providerId="LiveId" clId="{8820A18A-0CE2-4688-8AC2-D49F76E33A3D}" dt="2021-11-03T16:52:51.547" v="1985" actId="1076"/>
          <ac:spMkLst>
            <pc:docMk/>
            <pc:sldMk cId="2032011259" sldId="262"/>
            <ac:spMk id="207" creationId="{0C3A99A8-E71C-4B96-AB0D-70C5B5194CDD}"/>
          </ac:spMkLst>
        </pc:spChg>
        <pc:spChg chg="mod">
          <ac:chgData name="Hugo COLLIN" userId="e3842d4e35591d6a" providerId="LiveId" clId="{8820A18A-0CE2-4688-8AC2-D49F76E33A3D}" dt="2021-11-03T16:52:48.505" v="1984"/>
          <ac:spMkLst>
            <pc:docMk/>
            <pc:sldMk cId="2032011259" sldId="262"/>
            <ac:spMk id="209" creationId="{1E602366-2AC7-4217-ACDA-7C1FCA4BAA4B}"/>
          </ac:spMkLst>
        </pc:spChg>
        <pc:spChg chg="mod">
          <ac:chgData name="Hugo COLLIN" userId="e3842d4e35591d6a" providerId="LiveId" clId="{8820A18A-0CE2-4688-8AC2-D49F76E33A3D}" dt="2021-11-03T16:52:48.505" v="1984"/>
          <ac:spMkLst>
            <pc:docMk/>
            <pc:sldMk cId="2032011259" sldId="262"/>
            <ac:spMk id="210" creationId="{DB1DD68D-C90E-44B2-AF52-2B32677C3BE1}"/>
          </ac:spMkLst>
        </pc:spChg>
        <pc:spChg chg="mod">
          <ac:chgData name="Hugo COLLIN" userId="e3842d4e35591d6a" providerId="LiveId" clId="{8820A18A-0CE2-4688-8AC2-D49F76E33A3D}" dt="2021-11-03T16:52:48.505" v="1984"/>
          <ac:spMkLst>
            <pc:docMk/>
            <pc:sldMk cId="2032011259" sldId="262"/>
            <ac:spMk id="211" creationId="{AD47F6BF-C2D7-43E1-A1F2-9F5325845EA5}"/>
          </ac:spMkLst>
        </pc:spChg>
        <pc:spChg chg="add mod">
          <ac:chgData name="Hugo COLLIN" userId="e3842d4e35591d6a" providerId="LiveId" clId="{8820A18A-0CE2-4688-8AC2-D49F76E33A3D}" dt="2021-11-03T16:52:51.547" v="1985" actId="1076"/>
          <ac:spMkLst>
            <pc:docMk/>
            <pc:sldMk cId="2032011259" sldId="262"/>
            <ac:spMk id="212" creationId="{AB30816E-ABA2-451A-8AE9-698641B9BFA0}"/>
          </ac:spMkLst>
        </pc:spChg>
        <pc:spChg chg="add mod">
          <ac:chgData name="Hugo COLLIN" userId="e3842d4e35591d6a" providerId="LiveId" clId="{8820A18A-0CE2-4688-8AC2-D49F76E33A3D}" dt="2021-11-03T16:52:51.547" v="1985" actId="1076"/>
          <ac:spMkLst>
            <pc:docMk/>
            <pc:sldMk cId="2032011259" sldId="262"/>
            <ac:spMk id="213" creationId="{90265EBE-4F9D-400A-995D-C0BE24B1D9D3}"/>
          </ac:spMkLst>
        </pc:spChg>
        <pc:spChg chg="add mod">
          <ac:chgData name="Hugo COLLIN" userId="e3842d4e35591d6a" providerId="LiveId" clId="{8820A18A-0CE2-4688-8AC2-D49F76E33A3D}" dt="2021-11-03T16:52:51.547" v="1985" actId="1076"/>
          <ac:spMkLst>
            <pc:docMk/>
            <pc:sldMk cId="2032011259" sldId="262"/>
            <ac:spMk id="214" creationId="{1A73A73B-D6F2-4B9B-999D-06D75F8515ED}"/>
          </ac:spMkLst>
        </pc:spChg>
        <pc:spChg chg="add mod">
          <ac:chgData name="Hugo COLLIN" userId="e3842d4e35591d6a" providerId="LiveId" clId="{8820A18A-0CE2-4688-8AC2-D49F76E33A3D}" dt="2021-11-03T16:52:51.547" v="1985" actId="1076"/>
          <ac:spMkLst>
            <pc:docMk/>
            <pc:sldMk cId="2032011259" sldId="262"/>
            <ac:spMk id="215" creationId="{042E6F75-567C-469D-A76A-37FAA10F28FE}"/>
          </ac:spMkLst>
        </pc:spChg>
        <pc:spChg chg="add mod">
          <ac:chgData name="Hugo COLLIN" userId="e3842d4e35591d6a" providerId="LiveId" clId="{8820A18A-0CE2-4688-8AC2-D49F76E33A3D}" dt="2021-11-03T16:52:51.547" v="1985" actId="1076"/>
          <ac:spMkLst>
            <pc:docMk/>
            <pc:sldMk cId="2032011259" sldId="262"/>
            <ac:spMk id="216" creationId="{C00CA0B4-A784-4C37-BD26-E5115DC94A83}"/>
          </ac:spMkLst>
        </pc:spChg>
        <pc:spChg chg="add mod">
          <ac:chgData name="Hugo COLLIN" userId="e3842d4e35591d6a" providerId="LiveId" clId="{8820A18A-0CE2-4688-8AC2-D49F76E33A3D}" dt="2021-11-03T16:52:51.547" v="1985" actId="1076"/>
          <ac:spMkLst>
            <pc:docMk/>
            <pc:sldMk cId="2032011259" sldId="262"/>
            <ac:spMk id="217" creationId="{40B33F87-9763-4DA5-8569-26D176FA7E08}"/>
          </ac:spMkLst>
        </pc:spChg>
        <pc:spChg chg="add del mod">
          <ac:chgData name="Hugo COLLIN" userId="e3842d4e35591d6a" providerId="LiveId" clId="{8820A18A-0CE2-4688-8AC2-D49F76E33A3D}" dt="2021-11-03T16:53:53.684" v="2001" actId="478"/>
          <ac:spMkLst>
            <pc:docMk/>
            <pc:sldMk cId="2032011259" sldId="262"/>
            <ac:spMk id="218" creationId="{34D6882B-818E-47B6-8DDC-FC5C8E4CC87E}"/>
          </ac:spMkLst>
        </pc:spChg>
        <pc:spChg chg="add del mod">
          <ac:chgData name="Hugo COLLIN" userId="e3842d4e35591d6a" providerId="LiveId" clId="{8820A18A-0CE2-4688-8AC2-D49F76E33A3D}" dt="2021-11-03T16:54:04.061" v="2006" actId="478"/>
          <ac:spMkLst>
            <pc:docMk/>
            <pc:sldMk cId="2032011259" sldId="262"/>
            <ac:spMk id="219" creationId="{967D7733-13BC-451B-938C-C915DA5D6725}"/>
          </ac:spMkLst>
        </pc:spChg>
        <pc:spChg chg="add mod">
          <ac:chgData name="Hugo COLLIN" userId="e3842d4e35591d6a" providerId="LiveId" clId="{8820A18A-0CE2-4688-8AC2-D49F76E33A3D}" dt="2021-11-03T16:53:41.592" v="2000" actId="1076"/>
          <ac:spMkLst>
            <pc:docMk/>
            <pc:sldMk cId="2032011259" sldId="262"/>
            <ac:spMk id="220" creationId="{4FE3716C-6A90-40FB-AAC4-BE1E9F3FE05A}"/>
          </ac:spMkLst>
        </pc:spChg>
        <pc:spChg chg="add mod">
          <ac:chgData name="Hugo COLLIN" userId="e3842d4e35591d6a" providerId="LiveId" clId="{8820A18A-0CE2-4688-8AC2-D49F76E33A3D}" dt="2021-11-03T16:53:58.552" v="2003" actId="1076"/>
          <ac:spMkLst>
            <pc:docMk/>
            <pc:sldMk cId="2032011259" sldId="262"/>
            <ac:spMk id="221" creationId="{BA3A017D-A95C-484B-A28E-C4BDBC8B28DF}"/>
          </ac:spMkLst>
        </pc:spChg>
        <pc:spChg chg="add mod">
          <ac:chgData name="Hugo COLLIN" userId="e3842d4e35591d6a" providerId="LiveId" clId="{8820A18A-0CE2-4688-8AC2-D49F76E33A3D}" dt="2021-11-03T16:54:43.393" v="2011" actId="1076"/>
          <ac:spMkLst>
            <pc:docMk/>
            <pc:sldMk cId="2032011259" sldId="262"/>
            <ac:spMk id="222" creationId="{3E3FF4B4-CF5F-4201-B691-29C09498250D}"/>
          </ac:spMkLst>
        </pc:spChg>
        <pc:spChg chg="mod">
          <ac:chgData name="Hugo COLLIN" userId="e3842d4e35591d6a" providerId="LiveId" clId="{8820A18A-0CE2-4688-8AC2-D49F76E33A3D}" dt="2021-11-03T16:58:31.168" v="2033"/>
          <ac:spMkLst>
            <pc:docMk/>
            <pc:sldMk cId="2032011259" sldId="262"/>
            <ac:spMk id="224" creationId="{07429BC6-7AED-45BC-A2DE-68C0311DEBBF}"/>
          </ac:spMkLst>
        </pc:spChg>
        <pc:spChg chg="mod">
          <ac:chgData name="Hugo COLLIN" userId="e3842d4e35591d6a" providerId="LiveId" clId="{8820A18A-0CE2-4688-8AC2-D49F76E33A3D}" dt="2021-11-03T16:58:31.168" v="2033"/>
          <ac:spMkLst>
            <pc:docMk/>
            <pc:sldMk cId="2032011259" sldId="262"/>
            <ac:spMk id="226" creationId="{D16450A0-1949-4BFE-812B-509C0BFEE1B2}"/>
          </ac:spMkLst>
        </pc:spChg>
        <pc:spChg chg="mod">
          <ac:chgData name="Hugo COLLIN" userId="e3842d4e35591d6a" providerId="LiveId" clId="{8820A18A-0CE2-4688-8AC2-D49F76E33A3D}" dt="2021-11-03T16:58:31.168" v="2033"/>
          <ac:spMkLst>
            <pc:docMk/>
            <pc:sldMk cId="2032011259" sldId="262"/>
            <ac:spMk id="227" creationId="{46DD766F-49B8-489E-8586-3279189B9B6C}"/>
          </ac:spMkLst>
        </pc:spChg>
        <pc:spChg chg="add del mod">
          <ac:chgData name="Hugo COLLIN" userId="e3842d4e35591d6a" providerId="LiveId" clId="{8820A18A-0CE2-4688-8AC2-D49F76E33A3D}" dt="2021-11-03T16:58:47.401" v="2035" actId="478"/>
          <ac:spMkLst>
            <pc:docMk/>
            <pc:sldMk cId="2032011259" sldId="262"/>
            <ac:spMk id="228" creationId="{F46A3530-B92F-4262-A526-5A61AC77DA51}"/>
          </ac:spMkLst>
        </pc:spChg>
        <pc:spChg chg="add del mod">
          <ac:chgData name="Hugo COLLIN" userId="e3842d4e35591d6a" providerId="LiveId" clId="{8820A18A-0CE2-4688-8AC2-D49F76E33A3D}" dt="2021-11-03T16:58:47.401" v="2035" actId="478"/>
          <ac:spMkLst>
            <pc:docMk/>
            <pc:sldMk cId="2032011259" sldId="262"/>
            <ac:spMk id="229" creationId="{E19C6BFA-F7EA-42F7-840D-2806740D84DB}"/>
          </ac:spMkLst>
        </pc:spChg>
        <pc:spChg chg="mod">
          <ac:chgData name="Hugo COLLIN" userId="e3842d4e35591d6a" providerId="LiveId" clId="{8820A18A-0CE2-4688-8AC2-D49F76E33A3D}" dt="2021-11-03T16:58:31.168" v="2033"/>
          <ac:spMkLst>
            <pc:docMk/>
            <pc:sldMk cId="2032011259" sldId="262"/>
            <ac:spMk id="231" creationId="{8D05DC29-2818-40D7-AB5C-078115CB420D}"/>
          </ac:spMkLst>
        </pc:spChg>
        <pc:spChg chg="mod">
          <ac:chgData name="Hugo COLLIN" userId="e3842d4e35591d6a" providerId="LiveId" clId="{8820A18A-0CE2-4688-8AC2-D49F76E33A3D}" dt="2021-11-03T16:58:31.168" v="2033"/>
          <ac:spMkLst>
            <pc:docMk/>
            <pc:sldMk cId="2032011259" sldId="262"/>
            <ac:spMk id="232" creationId="{F26715FF-AB42-461F-B043-E2D15EE4B1B4}"/>
          </ac:spMkLst>
        </pc:spChg>
        <pc:spChg chg="mod">
          <ac:chgData name="Hugo COLLIN" userId="e3842d4e35591d6a" providerId="LiveId" clId="{8820A18A-0CE2-4688-8AC2-D49F76E33A3D}" dt="2021-11-03T16:58:31.168" v="2033"/>
          <ac:spMkLst>
            <pc:docMk/>
            <pc:sldMk cId="2032011259" sldId="262"/>
            <ac:spMk id="233" creationId="{625C3FD2-65B9-4982-93C6-01C168609D8D}"/>
          </ac:spMkLst>
        </pc:spChg>
        <pc:spChg chg="add del mod">
          <ac:chgData name="Hugo COLLIN" userId="e3842d4e35591d6a" providerId="LiveId" clId="{8820A18A-0CE2-4688-8AC2-D49F76E33A3D}" dt="2021-11-03T16:58:47.401" v="2035" actId="478"/>
          <ac:spMkLst>
            <pc:docMk/>
            <pc:sldMk cId="2032011259" sldId="262"/>
            <ac:spMk id="234" creationId="{9FCD3109-180C-4F4D-A08D-99C5A838A3C0}"/>
          </ac:spMkLst>
        </pc:spChg>
        <pc:spChg chg="add del mod">
          <ac:chgData name="Hugo COLLIN" userId="e3842d4e35591d6a" providerId="LiveId" clId="{8820A18A-0CE2-4688-8AC2-D49F76E33A3D}" dt="2021-11-03T16:58:47.401" v="2035" actId="478"/>
          <ac:spMkLst>
            <pc:docMk/>
            <pc:sldMk cId="2032011259" sldId="262"/>
            <ac:spMk id="235" creationId="{D96DE2B8-E3C3-4312-BAB5-171180E1494D}"/>
          </ac:spMkLst>
        </pc:spChg>
        <pc:spChg chg="add del mod">
          <ac:chgData name="Hugo COLLIN" userId="e3842d4e35591d6a" providerId="LiveId" clId="{8820A18A-0CE2-4688-8AC2-D49F76E33A3D}" dt="2021-11-03T16:58:47.401" v="2035" actId="478"/>
          <ac:spMkLst>
            <pc:docMk/>
            <pc:sldMk cId="2032011259" sldId="262"/>
            <ac:spMk id="236" creationId="{8A068674-4C42-47BC-88AA-B9EDCB735CB1}"/>
          </ac:spMkLst>
        </pc:spChg>
        <pc:spChg chg="mod">
          <ac:chgData name="Hugo COLLIN" userId="e3842d4e35591d6a" providerId="LiveId" clId="{8820A18A-0CE2-4688-8AC2-D49F76E33A3D}" dt="2021-11-03T16:58:31.168" v="2033"/>
          <ac:spMkLst>
            <pc:docMk/>
            <pc:sldMk cId="2032011259" sldId="262"/>
            <ac:spMk id="238" creationId="{9327F22C-36F0-4FF7-82E9-95417ABEE832}"/>
          </ac:spMkLst>
        </pc:spChg>
        <pc:spChg chg="mod">
          <ac:chgData name="Hugo COLLIN" userId="e3842d4e35591d6a" providerId="LiveId" clId="{8820A18A-0CE2-4688-8AC2-D49F76E33A3D}" dt="2021-11-03T16:58:31.168" v="2033"/>
          <ac:spMkLst>
            <pc:docMk/>
            <pc:sldMk cId="2032011259" sldId="262"/>
            <ac:spMk id="239" creationId="{52B5B368-4D62-4C3A-84A2-43019D037A74}"/>
          </ac:spMkLst>
        </pc:spChg>
        <pc:spChg chg="mod">
          <ac:chgData name="Hugo COLLIN" userId="e3842d4e35591d6a" providerId="LiveId" clId="{8820A18A-0CE2-4688-8AC2-D49F76E33A3D}" dt="2021-11-03T16:58:31.168" v="2033"/>
          <ac:spMkLst>
            <pc:docMk/>
            <pc:sldMk cId="2032011259" sldId="262"/>
            <ac:spMk id="240" creationId="{C3546597-D990-4D72-B544-4D8581355935}"/>
          </ac:spMkLst>
        </pc:spChg>
        <pc:spChg chg="add del mod">
          <ac:chgData name="Hugo COLLIN" userId="e3842d4e35591d6a" providerId="LiveId" clId="{8820A18A-0CE2-4688-8AC2-D49F76E33A3D}" dt="2021-11-03T16:58:47.401" v="2035" actId="478"/>
          <ac:spMkLst>
            <pc:docMk/>
            <pc:sldMk cId="2032011259" sldId="262"/>
            <ac:spMk id="241" creationId="{54916DE4-3FF6-4994-A1FF-08CE3D4C3AC6}"/>
          </ac:spMkLst>
        </pc:spChg>
        <pc:spChg chg="add del mod">
          <ac:chgData name="Hugo COLLIN" userId="e3842d4e35591d6a" providerId="LiveId" clId="{8820A18A-0CE2-4688-8AC2-D49F76E33A3D}" dt="2021-11-03T16:58:47.401" v="2035" actId="478"/>
          <ac:spMkLst>
            <pc:docMk/>
            <pc:sldMk cId="2032011259" sldId="262"/>
            <ac:spMk id="242" creationId="{9187AB80-E147-4324-8C9D-49266A011B68}"/>
          </ac:spMkLst>
        </pc:spChg>
        <pc:spChg chg="add del mod">
          <ac:chgData name="Hugo COLLIN" userId="e3842d4e35591d6a" providerId="LiveId" clId="{8820A18A-0CE2-4688-8AC2-D49F76E33A3D}" dt="2021-11-03T16:58:47.401" v="2035" actId="478"/>
          <ac:spMkLst>
            <pc:docMk/>
            <pc:sldMk cId="2032011259" sldId="262"/>
            <ac:spMk id="243" creationId="{D56819C2-A5CD-4235-BDFA-40B736374B66}"/>
          </ac:spMkLst>
        </pc:spChg>
        <pc:spChg chg="add del mod">
          <ac:chgData name="Hugo COLLIN" userId="e3842d4e35591d6a" providerId="LiveId" clId="{8820A18A-0CE2-4688-8AC2-D49F76E33A3D}" dt="2021-11-03T16:58:47.401" v="2035" actId="478"/>
          <ac:spMkLst>
            <pc:docMk/>
            <pc:sldMk cId="2032011259" sldId="262"/>
            <ac:spMk id="244" creationId="{D21F31BD-70C6-45DC-A4DF-426CB48B41F7}"/>
          </ac:spMkLst>
        </pc:spChg>
        <pc:spChg chg="add del mod">
          <ac:chgData name="Hugo COLLIN" userId="e3842d4e35591d6a" providerId="LiveId" clId="{8820A18A-0CE2-4688-8AC2-D49F76E33A3D}" dt="2021-11-03T16:58:47.401" v="2035" actId="478"/>
          <ac:spMkLst>
            <pc:docMk/>
            <pc:sldMk cId="2032011259" sldId="262"/>
            <ac:spMk id="245" creationId="{7180C8CC-ABB4-45C3-A76F-BB0C074AEC81}"/>
          </ac:spMkLst>
        </pc:spChg>
        <pc:spChg chg="add del mod">
          <ac:chgData name="Hugo COLLIN" userId="e3842d4e35591d6a" providerId="LiveId" clId="{8820A18A-0CE2-4688-8AC2-D49F76E33A3D}" dt="2021-11-03T16:58:47.401" v="2035" actId="478"/>
          <ac:spMkLst>
            <pc:docMk/>
            <pc:sldMk cId="2032011259" sldId="262"/>
            <ac:spMk id="246" creationId="{4A229334-8339-46D3-B4D5-11EA6A5B0109}"/>
          </ac:spMkLst>
        </pc:spChg>
        <pc:spChg chg="add del mod">
          <ac:chgData name="Hugo COLLIN" userId="e3842d4e35591d6a" providerId="LiveId" clId="{8820A18A-0CE2-4688-8AC2-D49F76E33A3D}" dt="2021-11-03T16:58:47.401" v="2035" actId="478"/>
          <ac:spMkLst>
            <pc:docMk/>
            <pc:sldMk cId="2032011259" sldId="262"/>
            <ac:spMk id="247" creationId="{6AC6884A-249B-4F43-B030-EDCFDD3EDA10}"/>
          </ac:spMkLst>
        </pc:spChg>
        <pc:spChg chg="mod">
          <ac:chgData name="Hugo COLLIN" userId="e3842d4e35591d6a" providerId="LiveId" clId="{8820A18A-0CE2-4688-8AC2-D49F76E33A3D}" dt="2021-11-03T16:58:48.142" v="2036"/>
          <ac:spMkLst>
            <pc:docMk/>
            <pc:sldMk cId="2032011259" sldId="262"/>
            <ac:spMk id="249" creationId="{F0407A2C-BB99-4427-9371-EB0E10ED8B56}"/>
          </ac:spMkLst>
        </pc:spChg>
        <pc:spChg chg="mod">
          <ac:chgData name="Hugo COLLIN" userId="e3842d4e35591d6a" providerId="LiveId" clId="{8820A18A-0CE2-4688-8AC2-D49F76E33A3D}" dt="2021-11-03T16:58:48.142" v="2036"/>
          <ac:spMkLst>
            <pc:docMk/>
            <pc:sldMk cId="2032011259" sldId="262"/>
            <ac:spMk id="251" creationId="{B4948AF3-B08A-4073-B535-2D46161D4E7C}"/>
          </ac:spMkLst>
        </pc:spChg>
        <pc:spChg chg="mod">
          <ac:chgData name="Hugo COLLIN" userId="e3842d4e35591d6a" providerId="LiveId" clId="{8820A18A-0CE2-4688-8AC2-D49F76E33A3D}" dt="2021-11-03T16:58:48.142" v="2036"/>
          <ac:spMkLst>
            <pc:docMk/>
            <pc:sldMk cId="2032011259" sldId="262"/>
            <ac:spMk id="252" creationId="{A4238D9C-C6EA-40C1-A6A4-D65A51108E12}"/>
          </ac:spMkLst>
        </pc:spChg>
        <pc:spChg chg="add mod">
          <ac:chgData name="Hugo COLLIN" userId="e3842d4e35591d6a" providerId="LiveId" clId="{8820A18A-0CE2-4688-8AC2-D49F76E33A3D}" dt="2021-11-03T16:58:51.945" v="2037" actId="1076"/>
          <ac:spMkLst>
            <pc:docMk/>
            <pc:sldMk cId="2032011259" sldId="262"/>
            <ac:spMk id="253" creationId="{1F052ACF-D43F-4D5D-BA4D-A742685F5926}"/>
          </ac:spMkLst>
        </pc:spChg>
        <pc:spChg chg="add mod">
          <ac:chgData name="Hugo COLLIN" userId="e3842d4e35591d6a" providerId="LiveId" clId="{8820A18A-0CE2-4688-8AC2-D49F76E33A3D}" dt="2021-11-03T16:59:01.071" v="2044" actId="20577"/>
          <ac:spMkLst>
            <pc:docMk/>
            <pc:sldMk cId="2032011259" sldId="262"/>
            <ac:spMk id="254" creationId="{F41B3B36-9AE0-4579-BC79-351508C55D9F}"/>
          </ac:spMkLst>
        </pc:spChg>
        <pc:spChg chg="add mod">
          <ac:chgData name="Hugo COLLIN" userId="e3842d4e35591d6a" providerId="LiveId" clId="{8820A18A-0CE2-4688-8AC2-D49F76E33A3D}" dt="2021-11-03T16:59:59.853" v="2054" actId="14100"/>
          <ac:spMkLst>
            <pc:docMk/>
            <pc:sldMk cId="2032011259" sldId="262"/>
            <ac:spMk id="255" creationId="{D12A5F57-C062-4D1F-8FBF-EC865B02D417}"/>
          </ac:spMkLst>
        </pc:spChg>
        <pc:spChg chg="add mod">
          <ac:chgData name="Hugo COLLIN" userId="e3842d4e35591d6a" providerId="LiveId" clId="{8820A18A-0CE2-4688-8AC2-D49F76E33A3D}" dt="2021-11-03T16:58:51.945" v="2037" actId="1076"/>
          <ac:spMkLst>
            <pc:docMk/>
            <pc:sldMk cId="2032011259" sldId="262"/>
            <ac:spMk id="256" creationId="{E957577E-09AC-4EE7-B54F-1EF70F958F30}"/>
          </ac:spMkLst>
        </pc:spChg>
        <pc:spChg chg="add mod">
          <ac:chgData name="Hugo COLLIN" userId="e3842d4e35591d6a" providerId="LiveId" clId="{8820A18A-0CE2-4688-8AC2-D49F76E33A3D}" dt="2021-11-03T16:58:51.945" v="2037" actId="1076"/>
          <ac:spMkLst>
            <pc:docMk/>
            <pc:sldMk cId="2032011259" sldId="262"/>
            <ac:spMk id="257" creationId="{68EE2DC5-C84B-455D-A771-D3E52053FBB4}"/>
          </ac:spMkLst>
        </pc:spChg>
        <pc:spChg chg="add mod">
          <ac:chgData name="Hugo COLLIN" userId="e3842d4e35591d6a" providerId="LiveId" clId="{8820A18A-0CE2-4688-8AC2-D49F76E33A3D}" dt="2021-11-03T17:00:32.609" v="2057" actId="1076"/>
          <ac:spMkLst>
            <pc:docMk/>
            <pc:sldMk cId="2032011259" sldId="262"/>
            <ac:spMk id="258" creationId="{261A55BE-5EED-4061-87C3-E0E85CEC2FFF}"/>
          </ac:spMkLst>
        </pc:spChg>
        <pc:spChg chg="add mod">
          <ac:chgData name="Hugo COLLIN" userId="e3842d4e35591d6a" providerId="LiveId" clId="{8820A18A-0CE2-4688-8AC2-D49F76E33A3D}" dt="2021-11-03T17:00:32.609" v="2057" actId="1076"/>
          <ac:spMkLst>
            <pc:docMk/>
            <pc:sldMk cId="2032011259" sldId="262"/>
            <ac:spMk id="259" creationId="{51FCE9DD-9BDA-4F41-9A06-B9E447FA0948}"/>
          </ac:spMkLst>
        </pc:spChg>
        <pc:spChg chg="add mod">
          <ac:chgData name="Hugo COLLIN" userId="e3842d4e35591d6a" providerId="LiveId" clId="{8820A18A-0CE2-4688-8AC2-D49F76E33A3D}" dt="2021-11-03T17:01:29.870" v="2075" actId="1076"/>
          <ac:spMkLst>
            <pc:docMk/>
            <pc:sldMk cId="2032011259" sldId="262"/>
            <ac:spMk id="260" creationId="{A7E9A7D7-17FF-48AE-BAE1-808BCBAEADC9}"/>
          </ac:spMkLst>
        </pc:spChg>
        <pc:spChg chg="add del mod">
          <ac:chgData name="Hugo COLLIN" userId="e3842d4e35591d6a" providerId="LiveId" clId="{8820A18A-0CE2-4688-8AC2-D49F76E33A3D}" dt="2021-11-03T16:59:13.444" v="2047" actId="478"/>
          <ac:spMkLst>
            <pc:docMk/>
            <pc:sldMk cId="2032011259" sldId="262"/>
            <ac:spMk id="261" creationId="{7153993B-5B05-4D5A-B1EC-81B9051EBC8B}"/>
          </ac:spMkLst>
        </pc:spChg>
        <pc:spChg chg="mod">
          <ac:chgData name="Hugo COLLIN" userId="e3842d4e35591d6a" providerId="LiveId" clId="{8820A18A-0CE2-4688-8AC2-D49F76E33A3D}" dt="2021-11-03T16:59:09.046" v="2045"/>
          <ac:spMkLst>
            <pc:docMk/>
            <pc:sldMk cId="2032011259" sldId="262"/>
            <ac:spMk id="263" creationId="{F5C96AC9-FF2E-4106-95CA-A9BA5472BD83}"/>
          </ac:spMkLst>
        </pc:spChg>
        <pc:spChg chg="mod">
          <ac:chgData name="Hugo COLLIN" userId="e3842d4e35591d6a" providerId="LiveId" clId="{8820A18A-0CE2-4688-8AC2-D49F76E33A3D}" dt="2021-11-03T16:59:09.046" v="2045"/>
          <ac:spMkLst>
            <pc:docMk/>
            <pc:sldMk cId="2032011259" sldId="262"/>
            <ac:spMk id="264" creationId="{9B8DC19C-90D4-400D-AEF8-0917080F0656}"/>
          </ac:spMkLst>
        </pc:spChg>
        <pc:spChg chg="mod">
          <ac:chgData name="Hugo COLLIN" userId="e3842d4e35591d6a" providerId="LiveId" clId="{8820A18A-0CE2-4688-8AC2-D49F76E33A3D}" dt="2021-11-03T16:59:09.046" v="2045"/>
          <ac:spMkLst>
            <pc:docMk/>
            <pc:sldMk cId="2032011259" sldId="262"/>
            <ac:spMk id="265" creationId="{317FF45C-0A6E-46AA-AC39-F7C0C6193D7A}"/>
          </ac:spMkLst>
        </pc:spChg>
        <pc:spChg chg="add del mod">
          <ac:chgData name="Hugo COLLIN" userId="e3842d4e35591d6a" providerId="LiveId" clId="{8820A18A-0CE2-4688-8AC2-D49F76E33A3D}" dt="2021-11-03T16:59:11.144" v="2046"/>
          <ac:spMkLst>
            <pc:docMk/>
            <pc:sldMk cId="2032011259" sldId="262"/>
            <ac:spMk id="266" creationId="{4116A7B6-FE4B-4F42-9533-99919309F900}"/>
          </ac:spMkLst>
        </pc:spChg>
        <pc:spChg chg="add del mod">
          <ac:chgData name="Hugo COLLIN" userId="e3842d4e35591d6a" providerId="LiveId" clId="{8820A18A-0CE2-4688-8AC2-D49F76E33A3D}" dt="2021-11-03T16:59:11.144" v="2046"/>
          <ac:spMkLst>
            <pc:docMk/>
            <pc:sldMk cId="2032011259" sldId="262"/>
            <ac:spMk id="267" creationId="{15FE6400-966B-4B0A-987D-C8365D28282F}"/>
          </ac:spMkLst>
        </pc:spChg>
        <pc:spChg chg="add del mod">
          <ac:chgData name="Hugo COLLIN" userId="e3842d4e35591d6a" providerId="LiveId" clId="{8820A18A-0CE2-4688-8AC2-D49F76E33A3D}" dt="2021-11-03T16:59:11.144" v="2046"/>
          <ac:spMkLst>
            <pc:docMk/>
            <pc:sldMk cId="2032011259" sldId="262"/>
            <ac:spMk id="268" creationId="{6F1F04EC-E14E-46A3-9413-EAF40524E230}"/>
          </ac:spMkLst>
        </pc:spChg>
        <pc:spChg chg="mod">
          <ac:chgData name="Hugo COLLIN" userId="e3842d4e35591d6a" providerId="LiveId" clId="{8820A18A-0CE2-4688-8AC2-D49F76E33A3D}" dt="2021-11-03T16:59:14.270" v="2048"/>
          <ac:spMkLst>
            <pc:docMk/>
            <pc:sldMk cId="2032011259" sldId="262"/>
            <ac:spMk id="270" creationId="{B72B3AAA-E751-4448-9269-4B630A52925A}"/>
          </ac:spMkLst>
        </pc:spChg>
        <pc:spChg chg="mod">
          <ac:chgData name="Hugo COLLIN" userId="e3842d4e35591d6a" providerId="LiveId" clId="{8820A18A-0CE2-4688-8AC2-D49F76E33A3D}" dt="2021-11-03T16:59:14.270" v="2048"/>
          <ac:spMkLst>
            <pc:docMk/>
            <pc:sldMk cId="2032011259" sldId="262"/>
            <ac:spMk id="271" creationId="{960C36FB-8637-4E81-A655-7521754F0D77}"/>
          </ac:spMkLst>
        </pc:spChg>
        <pc:spChg chg="mod">
          <ac:chgData name="Hugo COLLIN" userId="e3842d4e35591d6a" providerId="LiveId" clId="{8820A18A-0CE2-4688-8AC2-D49F76E33A3D}" dt="2021-11-03T16:59:14.270" v="2048"/>
          <ac:spMkLst>
            <pc:docMk/>
            <pc:sldMk cId="2032011259" sldId="262"/>
            <ac:spMk id="272" creationId="{DEA01746-61C2-43FF-B1CE-A663415513BA}"/>
          </ac:spMkLst>
        </pc:spChg>
        <pc:spChg chg="add mod">
          <ac:chgData name="Hugo COLLIN" userId="e3842d4e35591d6a" providerId="LiveId" clId="{8820A18A-0CE2-4688-8AC2-D49F76E33A3D}" dt="2021-11-03T16:59:30.054" v="2049" actId="1076"/>
          <ac:spMkLst>
            <pc:docMk/>
            <pc:sldMk cId="2032011259" sldId="262"/>
            <ac:spMk id="273" creationId="{FD525F5F-963B-4AE8-81AC-2F3FB0BA710C}"/>
          </ac:spMkLst>
        </pc:spChg>
        <pc:spChg chg="add mod">
          <ac:chgData name="Hugo COLLIN" userId="e3842d4e35591d6a" providerId="LiveId" clId="{8820A18A-0CE2-4688-8AC2-D49F76E33A3D}" dt="2021-11-03T16:59:34.767" v="2051" actId="20577"/>
          <ac:spMkLst>
            <pc:docMk/>
            <pc:sldMk cId="2032011259" sldId="262"/>
            <ac:spMk id="274" creationId="{B2CDA6B9-D7CE-4F81-9E12-752202E67B84}"/>
          </ac:spMkLst>
        </pc:spChg>
        <pc:spChg chg="add mod">
          <ac:chgData name="Hugo COLLIN" userId="e3842d4e35591d6a" providerId="LiveId" clId="{8820A18A-0CE2-4688-8AC2-D49F76E33A3D}" dt="2021-11-03T16:59:44.057" v="2052" actId="1076"/>
          <ac:spMkLst>
            <pc:docMk/>
            <pc:sldMk cId="2032011259" sldId="262"/>
            <ac:spMk id="275" creationId="{89FDB430-5102-4C71-B0C5-B24DFE4A6E34}"/>
          </ac:spMkLst>
        </pc:spChg>
        <pc:spChg chg="add mod">
          <ac:chgData name="Hugo COLLIN" userId="e3842d4e35591d6a" providerId="LiveId" clId="{8820A18A-0CE2-4688-8AC2-D49F76E33A3D}" dt="2021-11-03T17:01:12.887" v="2074" actId="1076"/>
          <ac:spMkLst>
            <pc:docMk/>
            <pc:sldMk cId="2032011259" sldId="262"/>
            <ac:spMk id="276" creationId="{0938C721-D026-4E19-BABF-2AED2AC06FB5}"/>
          </ac:spMkLst>
        </pc:spChg>
        <pc:grpChg chg="del mod">
          <ac:chgData name="Hugo COLLIN" userId="e3842d4e35591d6a" providerId="LiveId" clId="{8820A18A-0CE2-4688-8AC2-D49F76E33A3D}" dt="2021-10-31T19:18:33.919" v="1022" actId="478"/>
          <ac:grpSpMkLst>
            <pc:docMk/>
            <pc:sldMk cId="2032011259" sldId="262"/>
            <ac:grpSpMk id="2" creationId="{9D32683A-5415-4864-B221-08EC56D3CD98}"/>
          </ac:grpSpMkLst>
        </pc:grpChg>
        <pc:grpChg chg="add mod">
          <ac:chgData name="Hugo COLLIN" userId="e3842d4e35591d6a" providerId="LiveId" clId="{8820A18A-0CE2-4688-8AC2-D49F76E33A3D}" dt="2021-10-31T19:11:08.838" v="940" actId="1076"/>
          <ac:grpSpMkLst>
            <pc:docMk/>
            <pc:sldMk cId="2032011259" sldId="262"/>
            <ac:grpSpMk id="10" creationId="{288AB11D-16AA-4BDE-A680-7601DF533101}"/>
          </ac:grpSpMkLst>
        </pc:grpChg>
        <pc:grpChg chg="add del">
          <ac:chgData name="Hugo COLLIN" userId="e3842d4e35591d6a" providerId="LiveId" clId="{8820A18A-0CE2-4688-8AC2-D49F76E33A3D}" dt="2021-10-31T16:17:41.695" v="806" actId="478"/>
          <ac:grpSpMkLst>
            <pc:docMk/>
            <pc:sldMk cId="2032011259" sldId="262"/>
            <ac:grpSpMk id="18" creationId="{28E54E25-CDCD-4754-93ED-F654AF41D3C6}"/>
          </ac:grpSpMkLst>
        </pc:grpChg>
        <pc:grpChg chg="mod">
          <ac:chgData name="Hugo COLLIN" userId="e3842d4e35591d6a" providerId="LiveId" clId="{8820A18A-0CE2-4688-8AC2-D49F76E33A3D}" dt="2021-11-03T16:35:02.153" v="1824" actId="1076"/>
          <ac:grpSpMkLst>
            <pc:docMk/>
            <pc:sldMk cId="2032011259" sldId="262"/>
            <ac:grpSpMk id="28" creationId="{A30FE0CD-0637-4458-8D7F-3D00D8875A7A}"/>
          </ac:grpSpMkLst>
        </pc:grpChg>
        <pc:grpChg chg="add mod">
          <ac:chgData name="Hugo COLLIN" userId="e3842d4e35591d6a" providerId="LiveId" clId="{8820A18A-0CE2-4688-8AC2-D49F76E33A3D}" dt="2021-11-03T16:58:23.474" v="2032" actId="1076"/>
          <ac:grpSpMkLst>
            <pc:docMk/>
            <pc:sldMk cId="2032011259" sldId="262"/>
            <ac:grpSpMk id="33" creationId="{6745F24E-10F5-401A-A4ED-BE905E44232B}"/>
          </ac:grpSpMkLst>
        </pc:grpChg>
        <pc:grpChg chg="add mod">
          <ac:chgData name="Hugo COLLIN" userId="e3842d4e35591d6a" providerId="LiveId" clId="{8820A18A-0CE2-4688-8AC2-D49F76E33A3D}" dt="2021-10-31T19:11:08.838" v="940" actId="1076"/>
          <ac:grpSpMkLst>
            <pc:docMk/>
            <pc:sldMk cId="2032011259" sldId="262"/>
            <ac:grpSpMk id="42" creationId="{443306B0-6A28-4C84-A4E2-DB96617B6174}"/>
          </ac:grpSpMkLst>
        </pc:grpChg>
        <pc:grpChg chg="add mod">
          <ac:chgData name="Hugo COLLIN" userId="e3842d4e35591d6a" providerId="LiveId" clId="{8820A18A-0CE2-4688-8AC2-D49F76E33A3D}" dt="2021-10-31T19:11:08.838" v="940" actId="1076"/>
          <ac:grpSpMkLst>
            <pc:docMk/>
            <pc:sldMk cId="2032011259" sldId="262"/>
            <ac:grpSpMk id="49" creationId="{C5777F7C-0E34-4B28-A0F4-5F62E3DE7C51}"/>
          </ac:grpSpMkLst>
        </pc:grpChg>
        <pc:grpChg chg="add mod">
          <ac:chgData name="Hugo COLLIN" userId="e3842d4e35591d6a" providerId="LiveId" clId="{8820A18A-0CE2-4688-8AC2-D49F76E33A3D}" dt="2021-11-03T16:58:23.474" v="2032" actId="1076"/>
          <ac:grpSpMkLst>
            <pc:docMk/>
            <pc:sldMk cId="2032011259" sldId="262"/>
            <ac:grpSpMk id="53" creationId="{D4719DE7-F96A-4491-B034-B7219628FEB9}"/>
          </ac:grpSpMkLst>
        </pc:grpChg>
        <pc:grpChg chg="add del mod">
          <ac:chgData name="Hugo COLLIN" userId="e3842d4e35591d6a" providerId="LiveId" clId="{8820A18A-0CE2-4688-8AC2-D49F76E33A3D}" dt="2021-10-31T19:11:59.503" v="943" actId="478"/>
          <ac:grpSpMkLst>
            <pc:docMk/>
            <pc:sldMk cId="2032011259" sldId="262"/>
            <ac:grpSpMk id="55" creationId="{3C260F5F-3B58-414F-9534-EF22CC6A97E4}"/>
          </ac:grpSpMkLst>
        </pc:grpChg>
        <pc:grpChg chg="add del mod">
          <ac:chgData name="Hugo COLLIN" userId="e3842d4e35591d6a" providerId="LiveId" clId="{8820A18A-0CE2-4688-8AC2-D49F76E33A3D}" dt="2021-11-03T16:58:23.474" v="2032" actId="1076"/>
          <ac:grpSpMkLst>
            <pc:docMk/>
            <pc:sldMk cId="2032011259" sldId="262"/>
            <ac:grpSpMk id="66" creationId="{94E74629-38FC-4C88-B223-3C167D84B963}"/>
          </ac:grpSpMkLst>
        </pc:grpChg>
        <pc:grpChg chg="add del mod">
          <ac:chgData name="Hugo COLLIN" userId="e3842d4e35591d6a" providerId="LiveId" clId="{8820A18A-0CE2-4688-8AC2-D49F76E33A3D}" dt="2021-11-03T16:33:37.016" v="1812" actId="478"/>
          <ac:grpSpMkLst>
            <pc:docMk/>
            <pc:sldMk cId="2032011259" sldId="262"/>
            <ac:grpSpMk id="70" creationId="{5ED88788-FB5D-4789-B1E1-AA27C3D3B81D}"/>
          </ac:grpSpMkLst>
        </pc:grpChg>
        <pc:grpChg chg="add del mod">
          <ac:chgData name="Hugo COLLIN" userId="e3842d4e35591d6a" providerId="LiveId" clId="{8820A18A-0CE2-4688-8AC2-D49F76E33A3D}" dt="2021-11-03T16:35:33.478" v="1828"/>
          <ac:grpSpMkLst>
            <pc:docMk/>
            <pc:sldMk cId="2032011259" sldId="262"/>
            <ac:grpSpMk id="81" creationId="{9FABEFB5-E595-43D5-A93C-D5E195BD350C}"/>
          </ac:grpSpMkLst>
        </pc:grpChg>
        <pc:grpChg chg="add del mod">
          <ac:chgData name="Hugo COLLIN" userId="e3842d4e35591d6a" providerId="LiveId" clId="{8820A18A-0CE2-4688-8AC2-D49F76E33A3D}" dt="2021-11-03T16:35:33.478" v="1828"/>
          <ac:grpSpMkLst>
            <pc:docMk/>
            <pc:sldMk cId="2032011259" sldId="262"/>
            <ac:grpSpMk id="88" creationId="{93181DF6-782C-4327-A3A7-EBB4F06CF3A7}"/>
          </ac:grpSpMkLst>
        </pc:grpChg>
        <pc:grpChg chg="add del mod">
          <ac:chgData name="Hugo COLLIN" userId="e3842d4e35591d6a" providerId="LiveId" clId="{8820A18A-0CE2-4688-8AC2-D49F76E33A3D}" dt="2021-11-03T16:35:33.478" v="1828"/>
          <ac:grpSpMkLst>
            <pc:docMk/>
            <pc:sldMk cId="2032011259" sldId="262"/>
            <ac:grpSpMk id="95" creationId="{945A18CB-8072-4CF1-9230-95A17CE54185}"/>
          </ac:grpSpMkLst>
        </pc:grpChg>
        <pc:grpChg chg="add del mod">
          <ac:chgData name="Hugo COLLIN" userId="e3842d4e35591d6a" providerId="LiveId" clId="{8820A18A-0CE2-4688-8AC2-D49F76E33A3D}" dt="2021-11-03T16:37:22.124" v="1844"/>
          <ac:grpSpMkLst>
            <pc:docMk/>
            <pc:sldMk cId="2032011259" sldId="262"/>
            <ac:grpSpMk id="105" creationId="{09DA92B3-A64D-4CCE-B2BF-513B8EB83771}"/>
          </ac:grpSpMkLst>
        </pc:grpChg>
        <pc:grpChg chg="add del mod">
          <ac:chgData name="Hugo COLLIN" userId="e3842d4e35591d6a" providerId="LiveId" clId="{8820A18A-0CE2-4688-8AC2-D49F76E33A3D}" dt="2021-11-03T16:37:22.124" v="1844"/>
          <ac:grpSpMkLst>
            <pc:docMk/>
            <pc:sldMk cId="2032011259" sldId="262"/>
            <ac:grpSpMk id="112" creationId="{DADE7306-6426-4AC6-AC4D-04233953C29A}"/>
          </ac:grpSpMkLst>
        </pc:grpChg>
        <pc:grpChg chg="add del mod">
          <ac:chgData name="Hugo COLLIN" userId="e3842d4e35591d6a" providerId="LiveId" clId="{8820A18A-0CE2-4688-8AC2-D49F76E33A3D}" dt="2021-11-03T16:37:22.124" v="1844"/>
          <ac:grpSpMkLst>
            <pc:docMk/>
            <pc:sldMk cId="2032011259" sldId="262"/>
            <ac:grpSpMk id="119" creationId="{E979AC18-E066-4C61-A9AD-CE65F1300817}"/>
          </ac:grpSpMkLst>
        </pc:grpChg>
        <pc:grpChg chg="add del mod">
          <ac:chgData name="Hugo COLLIN" userId="e3842d4e35591d6a" providerId="LiveId" clId="{8820A18A-0CE2-4688-8AC2-D49F76E33A3D}" dt="2021-11-03T16:37:22.124" v="1844"/>
          <ac:grpSpMkLst>
            <pc:docMk/>
            <pc:sldMk cId="2032011259" sldId="262"/>
            <ac:grpSpMk id="123" creationId="{053B48C0-568F-4587-AACD-9A23B7E45441}"/>
          </ac:grpSpMkLst>
        </pc:grpChg>
        <pc:grpChg chg="add mod">
          <ac:chgData name="Hugo COLLIN" userId="e3842d4e35591d6a" providerId="LiveId" clId="{8820A18A-0CE2-4688-8AC2-D49F76E33A3D}" dt="2021-11-03T16:58:23.474" v="2032" actId="1076"/>
          <ac:grpSpMkLst>
            <pc:docMk/>
            <pc:sldMk cId="2032011259" sldId="262"/>
            <ac:grpSpMk id="133" creationId="{6AB465C2-BBBD-414A-8749-F1E379A27040}"/>
          </ac:grpSpMkLst>
        </pc:grpChg>
        <pc:grpChg chg="add mod">
          <ac:chgData name="Hugo COLLIN" userId="e3842d4e35591d6a" providerId="LiveId" clId="{8820A18A-0CE2-4688-8AC2-D49F76E33A3D}" dt="2021-11-03T16:58:23.474" v="2032" actId="1076"/>
          <ac:grpSpMkLst>
            <pc:docMk/>
            <pc:sldMk cId="2032011259" sldId="262"/>
            <ac:grpSpMk id="141" creationId="{2D73F6DE-E2CF-452A-919A-E99A389B2C69}"/>
          </ac:grpSpMkLst>
        </pc:grpChg>
        <pc:grpChg chg="add mod">
          <ac:chgData name="Hugo COLLIN" userId="e3842d4e35591d6a" providerId="LiveId" clId="{8820A18A-0CE2-4688-8AC2-D49F76E33A3D}" dt="2021-11-03T16:58:23.474" v="2032" actId="1076"/>
          <ac:grpSpMkLst>
            <pc:docMk/>
            <pc:sldMk cId="2032011259" sldId="262"/>
            <ac:grpSpMk id="148" creationId="{BCD0F554-8F0C-4FBA-8EE3-2DD9FE4E1C87}"/>
          </ac:grpSpMkLst>
        </pc:grpChg>
        <pc:grpChg chg="add mod">
          <ac:chgData name="Hugo COLLIN" userId="e3842d4e35591d6a" providerId="LiveId" clId="{8820A18A-0CE2-4688-8AC2-D49F76E33A3D}" dt="2021-11-03T16:58:23.474" v="2032" actId="1076"/>
          <ac:grpSpMkLst>
            <pc:docMk/>
            <pc:sldMk cId="2032011259" sldId="262"/>
            <ac:grpSpMk id="152" creationId="{74D35D64-A876-413B-B2B2-F67856FC234B}"/>
          </ac:grpSpMkLst>
        </pc:grpChg>
        <pc:grpChg chg="add del mod">
          <ac:chgData name="Hugo COLLIN" userId="e3842d4e35591d6a" providerId="LiveId" clId="{8820A18A-0CE2-4688-8AC2-D49F76E33A3D}" dt="2021-11-03T16:52:40.455" v="1981"/>
          <ac:grpSpMkLst>
            <pc:docMk/>
            <pc:sldMk cId="2032011259" sldId="262"/>
            <ac:grpSpMk id="164" creationId="{B472DBAB-8376-4FC2-80CF-8C78C351A35F}"/>
          </ac:grpSpMkLst>
        </pc:grpChg>
        <pc:grpChg chg="add del mod">
          <ac:chgData name="Hugo COLLIN" userId="e3842d4e35591d6a" providerId="LiveId" clId="{8820A18A-0CE2-4688-8AC2-D49F76E33A3D}" dt="2021-11-03T16:52:40.455" v="1981"/>
          <ac:grpSpMkLst>
            <pc:docMk/>
            <pc:sldMk cId="2032011259" sldId="262"/>
            <ac:grpSpMk id="172" creationId="{EC25656A-9F0B-49A5-A53F-0FD454C8C654}"/>
          </ac:grpSpMkLst>
        </pc:grpChg>
        <pc:grpChg chg="add del mod">
          <ac:chgData name="Hugo COLLIN" userId="e3842d4e35591d6a" providerId="LiveId" clId="{8820A18A-0CE2-4688-8AC2-D49F76E33A3D}" dt="2021-11-03T16:52:40.455" v="1981"/>
          <ac:grpSpMkLst>
            <pc:docMk/>
            <pc:sldMk cId="2032011259" sldId="262"/>
            <ac:grpSpMk id="179" creationId="{8F69AE9A-2E28-4E28-85F6-8D237E880C0A}"/>
          </ac:grpSpMkLst>
        </pc:grpChg>
        <pc:grpChg chg="add del mod">
          <ac:chgData name="Hugo COLLIN" userId="e3842d4e35591d6a" providerId="LiveId" clId="{8820A18A-0CE2-4688-8AC2-D49F76E33A3D}" dt="2021-11-03T16:52:40.455" v="1981"/>
          <ac:grpSpMkLst>
            <pc:docMk/>
            <pc:sldMk cId="2032011259" sldId="262"/>
            <ac:grpSpMk id="183" creationId="{3ED474DA-C873-4273-BDAC-1763D431B120}"/>
          </ac:grpSpMkLst>
        </pc:grpChg>
        <pc:grpChg chg="add mod">
          <ac:chgData name="Hugo COLLIN" userId="e3842d4e35591d6a" providerId="LiveId" clId="{8820A18A-0CE2-4688-8AC2-D49F76E33A3D}" dt="2021-11-03T16:52:51.547" v="1985" actId="1076"/>
          <ac:grpSpMkLst>
            <pc:docMk/>
            <pc:sldMk cId="2032011259" sldId="262"/>
            <ac:grpSpMk id="194" creationId="{B045197B-C5AA-45DE-AFD9-8FF22ACEFAEB}"/>
          </ac:grpSpMkLst>
        </pc:grpChg>
        <pc:grpChg chg="add mod">
          <ac:chgData name="Hugo COLLIN" userId="e3842d4e35591d6a" providerId="LiveId" clId="{8820A18A-0CE2-4688-8AC2-D49F76E33A3D}" dt="2021-11-03T16:52:51.547" v="1985" actId="1076"/>
          <ac:grpSpMkLst>
            <pc:docMk/>
            <pc:sldMk cId="2032011259" sldId="262"/>
            <ac:grpSpMk id="201" creationId="{534BC6AC-90D4-4BAF-BDF6-DA1C73E0F1AE}"/>
          </ac:grpSpMkLst>
        </pc:grpChg>
        <pc:grpChg chg="add mod">
          <ac:chgData name="Hugo COLLIN" userId="e3842d4e35591d6a" providerId="LiveId" clId="{8820A18A-0CE2-4688-8AC2-D49F76E33A3D}" dt="2021-11-03T16:52:51.547" v="1985" actId="1076"/>
          <ac:grpSpMkLst>
            <pc:docMk/>
            <pc:sldMk cId="2032011259" sldId="262"/>
            <ac:grpSpMk id="208" creationId="{D1942B7F-E6AF-43FD-8DD6-0E8C2DBF2970}"/>
          </ac:grpSpMkLst>
        </pc:grpChg>
        <pc:grpChg chg="add del mod">
          <ac:chgData name="Hugo COLLIN" userId="e3842d4e35591d6a" providerId="LiveId" clId="{8820A18A-0CE2-4688-8AC2-D49F76E33A3D}" dt="2021-11-03T16:58:47.401" v="2035" actId="478"/>
          <ac:grpSpMkLst>
            <pc:docMk/>
            <pc:sldMk cId="2032011259" sldId="262"/>
            <ac:grpSpMk id="223" creationId="{C7AC3FE6-6FEA-48BA-ADC4-EB8D58F28967}"/>
          </ac:grpSpMkLst>
        </pc:grpChg>
        <pc:grpChg chg="add del mod">
          <ac:chgData name="Hugo COLLIN" userId="e3842d4e35591d6a" providerId="LiveId" clId="{8820A18A-0CE2-4688-8AC2-D49F76E33A3D}" dt="2021-11-03T16:58:47.401" v="2035" actId="478"/>
          <ac:grpSpMkLst>
            <pc:docMk/>
            <pc:sldMk cId="2032011259" sldId="262"/>
            <ac:grpSpMk id="230" creationId="{C8ADA201-AF51-4F57-9954-2A2F0C98D11D}"/>
          </ac:grpSpMkLst>
        </pc:grpChg>
        <pc:grpChg chg="add del mod">
          <ac:chgData name="Hugo COLLIN" userId="e3842d4e35591d6a" providerId="LiveId" clId="{8820A18A-0CE2-4688-8AC2-D49F76E33A3D}" dt="2021-11-03T16:58:47.401" v="2035" actId="478"/>
          <ac:grpSpMkLst>
            <pc:docMk/>
            <pc:sldMk cId="2032011259" sldId="262"/>
            <ac:grpSpMk id="237" creationId="{05C460AF-438D-4190-9EDD-156916930EB3}"/>
          </ac:grpSpMkLst>
        </pc:grpChg>
        <pc:grpChg chg="add mod">
          <ac:chgData name="Hugo COLLIN" userId="e3842d4e35591d6a" providerId="LiveId" clId="{8820A18A-0CE2-4688-8AC2-D49F76E33A3D}" dt="2021-11-03T17:00:04.903" v="2055" actId="14100"/>
          <ac:grpSpMkLst>
            <pc:docMk/>
            <pc:sldMk cId="2032011259" sldId="262"/>
            <ac:grpSpMk id="248" creationId="{2D5A750C-EC92-4D3C-955E-891038AD2D23}"/>
          </ac:grpSpMkLst>
        </pc:grpChg>
        <pc:grpChg chg="add del mod">
          <ac:chgData name="Hugo COLLIN" userId="e3842d4e35591d6a" providerId="LiveId" clId="{8820A18A-0CE2-4688-8AC2-D49F76E33A3D}" dt="2021-11-03T16:59:11.144" v="2046"/>
          <ac:grpSpMkLst>
            <pc:docMk/>
            <pc:sldMk cId="2032011259" sldId="262"/>
            <ac:grpSpMk id="262" creationId="{95E1723C-FB50-4A92-9037-27C6396F7081}"/>
          </ac:grpSpMkLst>
        </pc:grpChg>
        <pc:grpChg chg="add mod">
          <ac:chgData name="Hugo COLLIN" userId="e3842d4e35591d6a" providerId="LiveId" clId="{8820A18A-0CE2-4688-8AC2-D49F76E33A3D}" dt="2021-11-03T16:59:44.057" v="2052" actId="1076"/>
          <ac:grpSpMkLst>
            <pc:docMk/>
            <pc:sldMk cId="2032011259" sldId="262"/>
            <ac:grpSpMk id="269" creationId="{ADA4CE0B-34E2-4E44-A80D-2D0E0DB8630E}"/>
          </ac:grpSpMkLst>
        </pc:grpChg>
        <pc:cxnChg chg="del mod topLvl">
          <ac:chgData name="Hugo COLLIN" userId="e3842d4e35591d6a" providerId="LiveId" clId="{8820A18A-0CE2-4688-8AC2-D49F76E33A3D}" dt="2021-10-31T19:12:26.218" v="948" actId="478"/>
          <ac:cxnSpMkLst>
            <pc:docMk/>
            <pc:sldMk cId="2032011259" sldId="262"/>
            <ac:cxnSpMk id="9" creationId="{50E17ACB-2E1F-4F87-A40A-5467BD3259A0}"/>
          </ac:cxnSpMkLst>
        </pc:cxnChg>
        <pc:cxnChg chg="mod">
          <ac:chgData name="Hugo COLLIN" userId="e3842d4e35591d6a" providerId="LiveId" clId="{8820A18A-0CE2-4688-8AC2-D49F76E33A3D}" dt="2021-10-31T19:14:40.755" v="965" actId="1076"/>
          <ac:cxnSpMkLst>
            <pc:docMk/>
            <pc:sldMk cId="2032011259" sldId="262"/>
            <ac:cxnSpMk id="32" creationId="{F299D439-7210-4FC3-8B9D-E1E1A7815535}"/>
          </ac:cxnSpMkLst>
        </pc:cxnChg>
        <pc:cxnChg chg="mod">
          <ac:chgData name="Hugo COLLIN" userId="e3842d4e35591d6a" providerId="LiveId" clId="{8820A18A-0CE2-4688-8AC2-D49F76E33A3D}" dt="2021-11-03T16:33:07.697" v="1805"/>
          <ac:cxnSpMkLst>
            <pc:docMk/>
            <pc:sldMk cId="2032011259" sldId="262"/>
            <ac:cxnSpMk id="35" creationId="{4073A93C-D995-488B-88E8-146838F8E0D6}"/>
          </ac:cxnSpMkLst>
        </pc:cxnChg>
        <pc:cxnChg chg="add del mod">
          <ac:chgData name="Hugo COLLIN" userId="e3842d4e35591d6a" providerId="LiveId" clId="{8820A18A-0CE2-4688-8AC2-D49F76E33A3D}" dt="2021-10-31T19:08:18.281" v="930" actId="478"/>
          <ac:cxnSpMkLst>
            <pc:docMk/>
            <pc:sldMk cId="2032011259" sldId="262"/>
            <ac:cxnSpMk id="37" creationId="{3FC4C45E-7B83-4585-BEC5-CAA6C62C242B}"/>
          </ac:cxnSpMkLst>
        </pc:cxnChg>
        <pc:cxnChg chg="add del mod">
          <ac:chgData name="Hugo COLLIN" userId="e3842d4e35591d6a" providerId="LiveId" clId="{8820A18A-0CE2-4688-8AC2-D49F76E33A3D}" dt="2021-10-31T19:08:39.622" v="933" actId="478"/>
          <ac:cxnSpMkLst>
            <pc:docMk/>
            <pc:sldMk cId="2032011259" sldId="262"/>
            <ac:cxnSpMk id="53" creationId="{4E806D60-9A6B-4C94-8BEC-80A43C13F978}"/>
          </ac:cxnSpMkLst>
        </pc:cxnChg>
        <pc:cxnChg chg="del mod topLvl">
          <ac:chgData name="Hugo COLLIN" userId="e3842d4e35591d6a" providerId="LiveId" clId="{8820A18A-0CE2-4688-8AC2-D49F76E33A3D}" dt="2021-10-31T19:11:59.503" v="943" actId="478"/>
          <ac:cxnSpMkLst>
            <pc:docMk/>
            <pc:sldMk cId="2032011259" sldId="262"/>
            <ac:cxnSpMk id="57" creationId="{5D7679E2-7E35-4A04-84FF-CE831D9AED43}"/>
          </ac:cxnSpMkLst>
        </pc:cxnChg>
        <pc:cxnChg chg="mod">
          <ac:chgData name="Hugo COLLIN" userId="e3842d4e35591d6a" providerId="LiveId" clId="{8820A18A-0CE2-4688-8AC2-D49F76E33A3D}" dt="2021-11-03T16:35:31.852" v="1827"/>
          <ac:cxnSpMkLst>
            <pc:docMk/>
            <pc:sldMk cId="2032011259" sldId="262"/>
            <ac:cxnSpMk id="83" creationId="{6E01DFBF-6AE4-4545-BFDA-2764A85E5293}"/>
          </ac:cxnSpMkLst>
        </pc:cxnChg>
        <pc:cxnChg chg="mod">
          <ac:chgData name="Hugo COLLIN" userId="e3842d4e35591d6a" providerId="LiveId" clId="{8820A18A-0CE2-4688-8AC2-D49F76E33A3D}" dt="2021-11-03T16:37:19.708" v="1843"/>
          <ac:cxnSpMkLst>
            <pc:docMk/>
            <pc:sldMk cId="2032011259" sldId="262"/>
            <ac:cxnSpMk id="107" creationId="{C34E943A-16C2-4156-A8E2-E692947E5B6E}"/>
          </ac:cxnSpMkLst>
        </pc:cxnChg>
        <pc:cxnChg chg="mod">
          <ac:chgData name="Hugo COLLIN" userId="e3842d4e35591d6a" providerId="LiveId" clId="{8820A18A-0CE2-4688-8AC2-D49F76E33A3D}" dt="2021-11-03T16:47:50.257" v="1940"/>
          <ac:cxnSpMkLst>
            <pc:docMk/>
            <pc:sldMk cId="2032011259" sldId="262"/>
            <ac:cxnSpMk id="135" creationId="{14A3F319-293B-4467-9DAF-49EDA0EB54BA}"/>
          </ac:cxnSpMkLst>
        </pc:cxnChg>
        <pc:cxnChg chg="mod">
          <ac:chgData name="Hugo COLLIN" userId="e3842d4e35591d6a" providerId="LiveId" clId="{8820A18A-0CE2-4688-8AC2-D49F76E33A3D}" dt="2021-11-03T16:52:32.844" v="1978"/>
          <ac:cxnSpMkLst>
            <pc:docMk/>
            <pc:sldMk cId="2032011259" sldId="262"/>
            <ac:cxnSpMk id="166" creationId="{A055B44C-94F5-4721-88E4-675DBEDBA66E}"/>
          </ac:cxnSpMkLst>
        </pc:cxnChg>
        <pc:cxnChg chg="mod">
          <ac:chgData name="Hugo COLLIN" userId="e3842d4e35591d6a" providerId="LiveId" clId="{8820A18A-0CE2-4688-8AC2-D49F76E33A3D}" dt="2021-11-03T16:52:48.505" v="1984"/>
          <ac:cxnSpMkLst>
            <pc:docMk/>
            <pc:sldMk cId="2032011259" sldId="262"/>
            <ac:cxnSpMk id="196" creationId="{5FB6AF45-C43D-4514-AD72-046C73389B52}"/>
          </ac:cxnSpMkLst>
        </pc:cxnChg>
        <pc:cxnChg chg="mod">
          <ac:chgData name="Hugo COLLIN" userId="e3842d4e35591d6a" providerId="LiveId" clId="{8820A18A-0CE2-4688-8AC2-D49F76E33A3D}" dt="2021-11-03T16:58:31.168" v="2033"/>
          <ac:cxnSpMkLst>
            <pc:docMk/>
            <pc:sldMk cId="2032011259" sldId="262"/>
            <ac:cxnSpMk id="225" creationId="{EC4AFB0C-6E07-4014-AEB8-4386D79E3CD8}"/>
          </ac:cxnSpMkLst>
        </pc:cxnChg>
        <pc:cxnChg chg="mod">
          <ac:chgData name="Hugo COLLIN" userId="e3842d4e35591d6a" providerId="LiveId" clId="{8820A18A-0CE2-4688-8AC2-D49F76E33A3D}" dt="2021-11-03T16:58:48.142" v="2036"/>
          <ac:cxnSpMkLst>
            <pc:docMk/>
            <pc:sldMk cId="2032011259" sldId="262"/>
            <ac:cxnSpMk id="250" creationId="{6ECC9EBC-431C-46BC-BEB0-6B9544D85B56}"/>
          </ac:cxnSpMkLst>
        </pc:cxnChg>
      </pc:sldChg>
      <pc:sldChg chg="addSp delSp modSp add mod ord">
        <pc:chgData name="Hugo COLLIN" userId="e3842d4e35591d6a" providerId="LiveId" clId="{8820A18A-0CE2-4688-8AC2-D49F76E33A3D}" dt="2021-11-03T17:08:52.594" v="2136" actId="1076"/>
        <pc:sldMkLst>
          <pc:docMk/>
          <pc:sldMk cId="4097819413" sldId="263"/>
        </pc:sldMkLst>
        <pc:spChg chg="mod">
          <ac:chgData name="Hugo COLLIN" userId="e3842d4e35591d6a" providerId="LiveId" clId="{8820A18A-0CE2-4688-8AC2-D49F76E33A3D}" dt="2021-10-31T19:20:54.904" v="1073" actId="12788"/>
          <ac:spMkLst>
            <pc:docMk/>
            <pc:sldMk cId="4097819413" sldId="263"/>
            <ac:spMk id="24" creationId="{8171842D-818A-4E23-9085-0DCE4BF24E54}"/>
          </ac:spMkLst>
        </pc:spChg>
        <pc:spChg chg="mod">
          <ac:chgData name="Hugo COLLIN" userId="e3842d4e35591d6a" providerId="LiveId" clId="{8820A18A-0CE2-4688-8AC2-D49F76E33A3D}" dt="2021-10-31T19:22:10.611" v="1110" actId="20577"/>
          <ac:spMkLst>
            <pc:docMk/>
            <pc:sldMk cId="4097819413" sldId="263"/>
            <ac:spMk id="25" creationId="{31FB1C79-2DB9-47A6-A882-6DAA15737D43}"/>
          </ac:spMkLst>
        </pc:spChg>
        <pc:spChg chg="mod">
          <ac:chgData name="Hugo COLLIN" userId="e3842d4e35591d6a" providerId="LiveId" clId="{8820A18A-0CE2-4688-8AC2-D49F76E33A3D}" dt="2021-11-03T17:06:23.608" v="2108"/>
          <ac:spMkLst>
            <pc:docMk/>
            <pc:sldMk cId="4097819413" sldId="263"/>
            <ac:spMk id="27" creationId="{33538B14-2FC1-4766-A5D2-B6D173DDE9FC}"/>
          </ac:spMkLst>
        </pc:spChg>
        <pc:spChg chg="mod">
          <ac:chgData name="Hugo COLLIN" userId="e3842d4e35591d6a" providerId="LiveId" clId="{8820A18A-0CE2-4688-8AC2-D49F76E33A3D}" dt="2021-10-31T19:23:04.902" v="1125" actId="20577"/>
          <ac:spMkLst>
            <pc:docMk/>
            <pc:sldMk cId="4097819413" sldId="263"/>
            <ac:spMk id="30" creationId="{760AA6DB-5822-4AED-86EA-E11332617D07}"/>
          </ac:spMkLst>
        </pc:spChg>
        <pc:spChg chg="mod">
          <ac:chgData name="Hugo COLLIN" userId="e3842d4e35591d6a" providerId="LiveId" clId="{8820A18A-0CE2-4688-8AC2-D49F76E33A3D}" dt="2021-11-03T17:06:23.608" v="2108"/>
          <ac:spMkLst>
            <pc:docMk/>
            <pc:sldMk cId="4097819413" sldId="263"/>
            <ac:spMk id="34" creationId="{C1339505-B991-433B-A55D-80D4B76BEC9E}"/>
          </ac:spMkLst>
        </pc:spChg>
        <pc:spChg chg="mod">
          <ac:chgData name="Hugo COLLIN" userId="e3842d4e35591d6a" providerId="LiveId" clId="{8820A18A-0CE2-4688-8AC2-D49F76E33A3D}" dt="2021-11-03T17:06:23.608" v="2108"/>
          <ac:spMkLst>
            <pc:docMk/>
            <pc:sldMk cId="4097819413" sldId="263"/>
            <ac:spMk id="35" creationId="{DDB73437-35B8-47B7-B1AB-1914AC65FAD8}"/>
          </ac:spMkLst>
        </pc:spChg>
        <pc:spChg chg="add del mod">
          <ac:chgData name="Hugo COLLIN" userId="e3842d4e35591d6a" providerId="LiveId" clId="{8820A18A-0CE2-4688-8AC2-D49F76E33A3D}" dt="2021-11-03T17:06:50.560" v="2113"/>
          <ac:spMkLst>
            <pc:docMk/>
            <pc:sldMk cId="4097819413" sldId="263"/>
            <ac:spMk id="36" creationId="{45C758D5-D060-4D75-854C-4C94E2E789F0}"/>
          </ac:spMkLst>
        </pc:spChg>
        <pc:spChg chg="add del mod">
          <ac:chgData name="Hugo COLLIN" userId="e3842d4e35591d6a" providerId="LiveId" clId="{8820A18A-0CE2-4688-8AC2-D49F76E33A3D}" dt="2021-11-03T17:06:50.560" v="2113"/>
          <ac:spMkLst>
            <pc:docMk/>
            <pc:sldMk cId="4097819413" sldId="263"/>
            <ac:spMk id="37" creationId="{ADD260CD-469D-411A-A681-AB61B348705F}"/>
          </ac:spMkLst>
        </pc:spChg>
        <pc:spChg chg="mod">
          <ac:chgData name="Hugo COLLIN" userId="e3842d4e35591d6a" providerId="LiveId" clId="{8820A18A-0CE2-4688-8AC2-D49F76E33A3D}" dt="2021-11-03T17:06:23.608" v="2108"/>
          <ac:spMkLst>
            <pc:docMk/>
            <pc:sldMk cId="4097819413" sldId="263"/>
            <ac:spMk id="39" creationId="{B0AF5DB9-D028-4F91-967B-7C1D0AF7B883}"/>
          </ac:spMkLst>
        </pc:spChg>
        <pc:spChg chg="mod">
          <ac:chgData name="Hugo COLLIN" userId="e3842d4e35591d6a" providerId="LiveId" clId="{8820A18A-0CE2-4688-8AC2-D49F76E33A3D}" dt="2021-10-31T19:25:08.178" v="1145" actId="1076"/>
          <ac:spMkLst>
            <pc:docMk/>
            <pc:sldMk cId="4097819413" sldId="263"/>
            <ac:spMk id="40" creationId="{07D1FCE9-333E-4004-9611-C34536177762}"/>
          </ac:spMkLst>
        </pc:spChg>
        <pc:spChg chg="mod">
          <ac:chgData name="Hugo COLLIN" userId="e3842d4e35591d6a" providerId="LiveId" clId="{8820A18A-0CE2-4688-8AC2-D49F76E33A3D}" dt="2021-10-31T19:25:13.786" v="1146" actId="1076"/>
          <ac:spMkLst>
            <pc:docMk/>
            <pc:sldMk cId="4097819413" sldId="263"/>
            <ac:spMk id="41" creationId="{93373F9F-D8D1-4414-9A21-A1EACE720476}"/>
          </ac:spMkLst>
        </pc:spChg>
        <pc:spChg chg="mod">
          <ac:chgData name="Hugo COLLIN" userId="e3842d4e35591d6a" providerId="LiveId" clId="{8820A18A-0CE2-4688-8AC2-D49F76E33A3D}" dt="2021-10-31T19:21:35.106" v="1097" actId="20577"/>
          <ac:spMkLst>
            <pc:docMk/>
            <pc:sldMk cId="4097819413" sldId="263"/>
            <ac:spMk id="43" creationId="{090CF8F9-80A3-4077-9A17-42F27D0F4A24}"/>
          </ac:spMkLst>
        </pc:spChg>
        <pc:spChg chg="mod">
          <ac:chgData name="Hugo COLLIN" userId="e3842d4e35591d6a" providerId="LiveId" clId="{8820A18A-0CE2-4688-8AC2-D49F76E33A3D}" dt="2021-10-31T19:22:14.908" v="1117" actId="20577"/>
          <ac:spMkLst>
            <pc:docMk/>
            <pc:sldMk cId="4097819413" sldId="263"/>
            <ac:spMk id="44" creationId="{988D2CD3-97A4-4257-B73A-2FC17DAE95A2}"/>
          </ac:spMkLst>
        </pc:spChg>
        <pc:spChg chg="del">
          <ac:chgData name="Hugo COLLIN" userId="e3842d4e35591d6a" providerId="LiveId" clId="{8820A18A-0CE2-4688-8AC2-D49F76E33A3D}" dt="2021-10-31T19:21:46.794" v="1099" actId="478"/>
          <ac:spMkLst>
            <pc:docMk/>
            <pc:sldMk cId="4097819413" sldId="263"/>
            <ac:spMk id="45" creationId="{23047B87-A10F-4ABF-8DB6-26C969C15A32}"/>
          </ac:spMkLst>
        </pc:spChg>
        <pc:spChg chg="mod">
          <ac:chgData name="Hugo COLLIN" userId="e3842d4e35591d6a" providerId="LiveId" clId="{8820A18A-0CE2-4688-8AC2-D49F76E33A3D}" dt="2021-11-03T17:06:23.608" v="2108"/>
          <ac:spMkLst>
            <pc:docMk/>
            <pc:sldMk cId="4097819413" sldId="263"/>
            <ac:spMk id="45" creationId="{6F8352C2-452F-4A37-A967-0584D5B5D3EB}"/>
          </ac:spMkLst>
        </pc:spChg>
        <pc:spChg chg="del">
          <ac:chgData name="Hugo COLLIN" userId="e3842d4e35591d6a" providerId="LiveId" clId="{8820A18A-0CE2-4688-8AC2-D49F76E33A3D}" dt="2021-10-31T19:21:43.312" v="1098" actId="478"/>
          <ac:spMkLst>
            <pc:docMk/>
            <pc:sldMk cId="4097819413" sldId="263"/>
            <ac:spMk id="46" creationId="{5CC1328F-607C-47ED-8D41-C53C0BDE58FE}"/>
          </ac:spMkLst>
        </pc:spChg>
        <pc:spChg chg="mod">
          <ac:chgData name="Hugo COLLIN" userId="e3842d4e35591d6a" providerId="LiveId" clId="{8820A18A-0CE2-4688-8AC2-D49F76E33A3D}" dt="2021-11-03T17:06:23.608" v="2108"/>
          <ac:spMkLst>
            <pc:docMk/>
            <pc:sldMk cId="4097819413" sldId="263"/>
            <ac:spMk id="46" creationId="{8603420C-D1DF-455A-A72A-AF4D15EA7EF3}"/>
          </ac:spMkLst>
        </pc:spChg>
        <pc:spChg chg="mod">
          <ac:chgData name="Hugo COLLIN" userId="e3842d4e35591d6a" providerId="LiveId" clId="{8820A18A-0CE2-4688-8AC2-D49F76E33A3D}" dt="2021-10-31T19:23:02.215" v="1123" actId="20577"/>
          <ac:spMkLst>
            <pc:docMk/>
            <pc:sldMk cId="4097819413" sldId="263"/>
            <ac:spMk id="48" creationId="{8584D387-4448-4D3F-98F9-5788CE7FC75B}"/>
          </ac:spMkLst>
        </pc:spChg>
        <pc:spChg chg="add del mod">
          <ac:chgData name="Hugo COLLIN" userId="e3842d4e35591d6a" providerId="LiveId" clId="{8820A18A-0CE2-4688-8AC2-D49F76E33A3D}" dt="2021-11-03T17:06:50.560" v="2113"/>
          <ac:spMkLst>
            <pc:docMk/>
            <pc:sldMk cId="4097819413" sldId="263"/>
            <ac:spMk id="49" creationId="{3D0F6AEF-EDBE-4C70-ABE5-5B22C6F287F7}"/>
          </ac:spMkLst>
        </pc:spChg>
        <pc:spChg chg="mod">
          <ac:chgData name="Hugo COLLIN" userId="e3842d4e35591d6a" providerId="LiveId" clId="{8820A18A-0CE2-4688-8AC2-D49F76E33A3D}" dt="2021-11-03T17:06:23.608" v="2108"/>
          <ac:spMkLst>
            <pc:docMk/>
            <pc:sldMk cId="4097819413" sldId="263"/>
            <ac:spMk id="51" creationId="{85F27C23-498E-4B41-842E-095AABE50145}"/>
          </ac:spMkLst>
        </pc:spChg>
        <pc:spChg chg="mod">
          <ac:chgData name="Hugo COLLIN" userId="e3842d4e35591d6a" providerId="LiveId" clId="{8820A18A-0CE2-4688-8AC2-D49F76E33A3D}" dt="2021-11-03T17:06:23.608" v="2108"/>
          <ac:spMkLst>
            <pc:docMk/>
            <pc:sldMk cId="4097819413" sldId="263"/>
            <ac:spMk id="52" creationId="{351DC198-D7BB-4CBC-9EA0-BA9C0D84869D}"/>
          </ac:spMkLst>
        </pc:spChg>
        <pc:spChg chg="mod">
          <ac:chgData name="Hugo COLLIN" userId="e3842d4e35591d6a" providerId="LiveId" clId="{8820A18A-0CE2-4688-8AC2-D49F76E33A3D}" dt="2021-11-03T17:06:23.608" v="2108"/>
          <ac:spMkLst>
            <pc:docMk/>
            <pc:sldMk cId="4097819413" sldId="263"/>
            <ac:spMk id="53" creationId="{6E5009E8-C968-40B2-8169-D15B11CE1F5A}"/>
          </ac:spMkLst>
        </pc:spChg>
        <pc:spChg chg="mod">
          <ac:chgData name="Hugo COLLIN" userId="e3842d4e35591d6a" providerId="LiveId" clId="{8820A18A-0CE2-4688-8AC2-D49F76E33A3D}" dt="2021-10-31T19:23:16.954" v="1126" actId="14100"/>
          <ac:spMkLst>
            <pc:docMk/>
            <pc:sldMk cId="4097819413" sldId="263"/>
            <ac:spMk id="54" creationId="{0B6B35F8-19C3-4C92-B243-07BD2C80781E}"/>
          </ac:spMkLst>
        </pc:spChg>
        <pc:spChg chg="add del mod">
          <ac:chgData name="Hugo COLLIN" userId="e3842d4e35591d6a" providerId="LiveId" clId="{8820A18A-0CE2-4688-8AC2-D49F76E33A3D}" dt="2021-11-03T17:06:50.560" v="2113"/>
          <ac:spMkLst>
            <pc:docMk/>
            <pc:sldMk cId="4097819413" sldId="263"/>
            <ac:spMk id="55" creationId="{024DD2C1-162B-4C8D-80B6-3038C86CB63A}"/>
          </ac:spMkLst>
        </pc:spChg>
        <pc:spChg chg="add del mod">
          <ac:chgData name="Hugo COLLIN" userId="e3842d4e35591d6a" providerId="LiveId" clId="{8820A18A-0CE2-4688-8AC2-D49F76E33A3D}" dt="2021-11-03T17:06:50.560" v="2113"/>
          <ac:spMkLst>
            <pc:docMk/>
            <pc:sldMk cId="4097819413" sldId="263"/>
            <ac:spMk id="57" creationId="{C63633EF-B0C8-4E1A-ACA1-5ECA0EEE0F3A}"/>
          </ac:spMkLst>
        </pc:spChg>
        <pc:spChg chg="add del mod">
          <ac:chgData name="Hugo COLLIN" userId="e3842d4e35591d6a" providerId="LiveId" clId="{8820A18A-0CE2-4688-8AC2-D49F76E33A3D}" dt="2021-11-03T17:06:50.560" v="2113"/>
          <ac:spMkLst>
            <pc:docMk/>
            <pc:sldMk cId="4097819413" sldId="263"/>
            <ac:spMk id="59" creationId="{6FE19B7E-ADFF-4B2B-8236-4D81356152CC}"/>
          </ac:spMkLst>
        </pc:spChg>
        <pc:spChg chg="mod">
          <ac:chgData name="Hugo COLLIN" userId="e3842d4e35591d6a" providerId="LiveId" clId="{8820A18A-0CE2-4688-8AC2-D49F76E33A3D}" dt="2021-10-31T19:25:34.426" v="1149" actId="14100"/>
          <ac:spMkLst>
            <pc:docMk/>
            <pc:sldMk cId="4097819413" sldId="263"/>
            <ac:spMk id="60" creationId="{122DB0D5-2351-479F-B5AB-AC5CCA479933}"/>
          </ac:spMkLst>
        </pc:spChg>
        <pc:spChg chg="mod">
          <ac:chgData name="Hugo COLLIN" userId="e3842d4e35591d6a" providerId="LiveId" clId="{8820A18A-0CE2-4688-8AC2-D49F76E33A3D}" dt="2021-10-31T19:23:46.188" v="1128" actId="1076"/>
          <ac:spMkLst>
            <pc:docMk/>
            <pc:sldMk cId="4097819413" sldId="263"/>
            <ac:spMk id="61" creationId="{50C089F9-8DC9-4E01-A289-618797EC248E}"/>
          </ac:spMkLst>
        </pc:spChg>
        <pc:spChg chg="mod">
          <ac:chgData name="Hugo COLLIN" userId="e3842d4e35591d6a" providerId="LiveId" clId="{8820A18A-0CE2-4688-8AC2-D49F76E33A3D}" dt="2021-10-31T19:25:25.553" v="1148" actId="1076"/>
          <ac:spMkLst>
            <pc:docMk/>
            <pc:sldMk cId="4097819413" sldId="263"/>
            <ac:spMk id="62" creationId="{52CA8EB2-7DCB-4A52-90F3-F6BD541E724E}"/>
          </ac:spMkLst>
        </pc:spChg>
        <pc:spChg chg="add del mod">
          <ac:chgData name="Hugo COLLIN" userId="e3842d4e35591d6a" providerId="LiveId" clId="{8820A18A-0CE2-4688-8AC2-D49F76E33A3D}" dt="2021-11-03T17:06:50.560" v="2113"/>
          <ac:spMkLst>
            <pc:docMk/>
            <pc:sldMk cId="4097819413" sldId="263"/>
            <ac:spMk id="63" creationId="{4910D21A-A811-482B-BE26-418B835AC7A1}"/>
          </ac:spMkLst>
        </pc:spChg>
        <pc:spChg chg="add del mod">
          <ac:chgData name="Hugo COLLIN" userId="e3842d4e35591d6a" providerId="LiveId" clId="{8820A18A-0CE2-4688-8AC2-D49F76E33A3D}" dt="2021-11-03T17:06:50.560" v="2113"/>
          <ac:spMkLst>
            <pc:docMk/>
            <pc:sldMk cId="4097819413" sldId="263"/>
            <ac:spMk id="64" creationId="{445504CB-D6CF-4298-8B68-764E338AB5C6}"/>
          </ac:spMkLst>
        </pc:spChg>
        <pc:spChg chg="add del mod">
          <ac:chgData name="Hugo COLLIN" userId="e3842d4e35591d6a" providerId="LiveId" clId="{8820A18A-0CE2-4688-8AC2-D49F76E33A3D}" dt="2021-11-03T17:06:50.560" v="2113"/>
          <ac:spMkLst>
            <pc:docMk/>
            <pc:sldMk cId="4097819413" sldId="263"/>
            <ac:spMk id="65" creationId="{CA4D6C03-BC7E-425D-BEFC-47757468F403}"/>
          </ac:spMkLst>
        </pc:spChg>
        <pc:spChg chg="mod">
          <ac:chgData name="Hugo COLLIN" userId="e3842d4e35591d6a" providerId="LiveId" clId="{8820A18A-0CE2-4688-8AC2-D49F76E33A3D}" dt="2021-11-03T17:06:52.415" v="2114"/>
          <ac:spMkLst>
            <pc:docMk/>
            <pc:sldMk cId="4097819413" sldId="263"/>
            <ac:spMk id="67" creationId="{3B5CBE4B-BAFD-4483-B6AF-EF280208B051}"/>
          </ac:spMkLst>
        </pc:spChg>
        <pc:spChg chg="mod">
          <ac:chgData name="Hugo COLLIN" userId="e3842d4e35591d6a" providerId="LiveId" clId="{8820A18A-0CE2-4688-8AC2-D49F76E33A3D}" dt="2021-11-03T17:06:52.415" v="2114"/>
          <ac:spMkLst>
            <pc:docMk/>
            <pc:sldMk cId="4097819413" sldId="263"/>
            <ac:spMk id="69" creationId="{E354B030-2167-44C8-906B-005CC851F461}"/>
          </ac:spMkLst>
        </pc:spChg>
        <pc:spChg chg="mod">
          <ac:chgData name="Hugo COLLIN" userId="e3842d4e35591d6a" providerId="LiveId" clId="{8820A18A-0CE2-4688-8AC2-D49F76E33A3D}" dt="2021-11-03T17:06:52.415" v="2114"/>
          <ac:spMkLst>
            <pc:docMk/>
            <pc:sldMk cId="4097819413" sldId="263"/>
            <ac:spMk id="70" creationId="{71DAE75B-6B0E-4543-9CAF-678EDE344097}"/>
          </ac:spMkLst>
        </pc:spChg>
        <pc:spChg chg="add del mod">
          <ac:chgData name="Hugo COLLIN" userId="e3842d4e35591d6a" providerId="LiveId" clId="{8820A18A-0CE2-4688-8AC2-D49F76E33A3D}" dt="2021-11-03T17:07:34.313" v="2117" actId="478"/>
          <ac:spMkLst>
            <pc:docMk/>
            <pc:sldMk cId="4097819413" sldId="263"/>
            <ac:spMk id="71" creationId="{44A238F4-5E20-4075-90EB-AE496F5938C8}"/>
          </ac:spMkLst>
        </pc:spChg>
        <pc:spChg chg="add del mod">
          <ac:chgData name="Hugo COLLIN" userId="e3842d4e35591d6a" providerId="LiveId" clId="{8820A18A-0CE2-4688-8AC2-D49F76E33A3D}" dt="2021-11-03T17:07:34.313" v="2117" actId="478"/>
          <ac:spMkLst>
            <pc:docMk/>
            <pc:sldMk cId="4097819413" sldId="263"/>
            <ac:spMk id="72" creationId="{704EF2A5-8F8B-4BBF-9FE0-89613D645F22}"/>
          </ac:spMkLst>
        </pc:spChg>
        <pc:spChg chg="add del mod">
          <ac:chgData name="Hugo COLLIN" userId="e3842d4e35591d6a" providerId="LiveId" clId="{8820A18A-0CE2-4688-8AC2-D49F76E33A3D}" dt="2021-11-03T17:07:34.313" v="2117" actId="478"/>
          <ac:spMkLst>
            <pc:docMk/>
            <pc:sldMk cId="4097819413" sldId="263"/>
            <ac:spMk id="73" creationId="{A4FEEC0B-B1EC-4C63-951D-1F68350E2127}"/>
          </ac:spMkLst>
        </pc:spChg>
        <pc:spChg chg="add del mod">
          <ac:chgData name="Hugo COLLIN" userId="e3842d4e35591d6a" providerId="LiveId" clId="{8820A18A-0CE2-4688-8AC2-D49F76E33A3D}" dt="2021-11-03T17:07:34.313" v="2117" actId="478"/>
          <ac:spMkLst>
            <pc:docMk/>
            <pc:sldMk cId="4097819413" sldId="263"/>
            <ac:spMk id="74" creationId="{3EABF824-5A02-415C-97D5-A5EA4F3145C4}"/>
          </ac:spMkLst>
        </pc:spChg>
        <pc:spChg chg="add del mod">
          <ac:chgData name="Hugo COLLIN" userId="e3842d4e35591d6a" providerId="LiveId" clId="{8820A18A-0CE2-4688-8AC2-D49F76E33A3D}" dt="2021-11-03T17:07:34.313" v="2117" actId="478"/>
          <ac:spMkLst>
            <pc:docMk/>
            <pc:sldMk cId="4097819413" sldId="263"/>
            <ac:spMk id="75" creationId="{C486F8E2-87E8-47F7-AB3B-0550FA99D182}"/>
          </ac:spMkLst>
        </pc:spChg>
        <pc:spChg chg="add del mod">
          <ac:chgData name="Hugo COLLIN" userId="e3842d4e35591d6a" providerId="LiveId" clId="{8820A18A-0CE2-4688-8AC2-D49F76E33A3D}" dt="2021-11-03T17:07:34.313" v="2117" actId="478"/>
          <ac:spMkLst>
            <pc:docMk/>
            <pc:sldMk cId="4097819413" sldId="263"/>
            <ac:spMk id="76" creationId="{389CCB65-3DB1-45FC-9D1F-8422FA791F7B}"/>
          </ac:spMkLst>
        </pc:spChg>
        <pc:spChg chg="add del mod">
          <ac:chgData name="Hugo COLLIN" userId="e3842d4e35591d6a" providerId="LiveId" clId="{8820A18A-0CE2-4688-8AC2-D49F76E33A3D}" dt="2021-11-03T17:07:34.313" v="2117" actId="478"/>
          <ac:spMkLst>
            <pc:docMk/>
            <pc:sldMk cId="4097819413" sldId="263"/>
            <ac:spMk id="77" creationId="{1945230A-6893-43F0-8FCF-61D7A94B11F6}"/>
          </ac:spMkLst>
        </pc:spChg>
        <pc:spChg chg="mod">
          <ac:chgData name="Hugo COLLIN" userId="e3842d4e35591d6a" providerId="LiveId" clId="{8820A18A-0CE2-4688-8AC2-D49F76E33A3D}" dt="2021-11-03T17:06:52.415" v="2114"/>
          <ac:spMkLst>
            <pc:docMk/>
            <pc:sldMk cId="4097819413" sldId="263"/>
            <ac:spMk id="79" creationId="{B35248F5-D369-4EC9-A7D1-D80EA2AFDD32}"/>
          </ac:spMkLst>
        </pc:spChg>
        <pc:spChg chg="mod">
          <ac:chgData name="Hugo COLLIN" userId="e3842d4e35591d6a" providerId="LiveId" clId="{8820A18A-0CE2-4688-8AC2-D49F76E33A3D}" dt="2021-11-03T17:06:52.415" v="2114"/>
          <ac:spMkLst>
            <pc:docMk/>
            <pc:sldMk cId="4097819413" sldId="263"/>
            <ac:spMk id="80" creationId="{5C73660A-554D-4503-956D-84DAFB2D1651}"/>
          </ac:spMkLst>
        </pc:spChg>
        <pc:spChg chg="mod">
          <ac:chgData name="Hugo COLLIN" userId="e3842d4e35591d6a" providerId="LiveId" clId="{8820A18A-0CE2-4688-8AC2-D49F76E33A3D}" dt="2021-11-03T17:06:52.415" v="2114"/>
          <ac:spMkLst>
            <pc:docMk/>
            <pc:sldMk cId="4097819413" sldId="263"/>
            <ac:spMk id="81" creationId="{8AF7815D-BF12-406E-87C1-857CA332D673}"/>
          </ac:spMkLst>
        </pc:spChg>
        <pc:spChg chg="add del mod">
          <ac:chgData name="Hugo COLLIN" userId="e3842d4e35591d6a" providerId="LiveId" clId="{8820A18A-0CE2-4688-8AC2-D49F76E33A3D}" dt="2021-11-03T17:07:34.313" v="2117" actId="478"/>
          <ac:spMkLst>
            <pc:docMk/>
            <pc:sldMk cId="4097819413" sldId="263"/>
            <ac:spMk id="82" creationId="{8C4ADA16-2470-48AC-A1DF-044A244FB1BC}"/>
          </ac:spMkLst>
        </pc:spChg>
        <pc:spChg chg="add del mod">
          <ac:chgData name="Hugo COLLIN" userId="e3842d4e35591d6a" providerId="LiveId" clId="{8820A18A-0CE2-4688-8AC2-D49F76E33A3D}" dt="2021-11-03T17:07:34.313" v="2117" actId="478"/>
          <ac:spMkLst>
            <pc:docMk/>
            <pc:sldMk cId="4097819413" sldId="263"/>
            <ac:spMk id="83" creationId="{33B32B6B-662C-4812-96A4-364130485E3C}"/>
          </ac:spMkLst>
        </pc:spChg>
        <pc:spChg chg="add del mod">
          <ac:chgData name="Hugo COLLIN" userId="e3842d4e35591d6a" providerId="LiveId" clId="{8820A18A-0CE2-4688-8AC2-D49F76E33A3D}" dt="2021-11-03T17:07:34.313" v="2117" actId="478"/>
          <ac:spMkLst>
            <pc:docMk/>
            <pc:sldMk cId="4097819413" sldId="263"/>
            <ac:spMk id="84" creationId="{340A8D83-DC93-4D22-B5C5-3B59F2DC1025}"/>
          </ac:spMkLst>
        </pc:spChg>
        <pc:spChg chg="add del mod">
          <ac:chgData name="Hugo COLLIN" userId="e3842d4e35591d6a" providerId="LiveId" clId="{8820A18A-0CE2-4688-8AC2-D49F76E33A3D}" dt="2021-11-03T17:07:34.313" v="2117" actId="478"/>
          <ac:spMkLst>
            <pc:docMk/>
            <pc:sldMk cId="4097819413" sldId="263"/>
            <ac:spMk id="85" creationId="{8E29E450-EBBA-4FB6-AF1C-B3D5BD516322}"/>
          </ac:spMkLst>
        </pc:spChg>
        <pc:spChg chg="mod">
          <ac:chgData name="Hugo COLLIN" userId="e3842d4e35591d6a" providerId="LiveId" clId="{8820A18A-0CE2-4688-8AC2-D49F76E33A3D}" dt="2021-11-03T17:07:36.240" v="2118"/>
          <ac:spMkLst>
            <pc:docMk/>
            <pc:sldMk cId="4097819413" sldId="263"/>
            <ac:spMk id="87" creationId="{F7EB04DD-E3AC-4075-99F4-0724F5F0FF4B}"/>
          </ac:spMkLst>
        </pc:spChg>
        <pc:spChg chg="mod">
          <ac:chgData name="Hugo COLLIN" userId="e3842d4e35591d6a" providerId="LiveId" clId="{8820A18A-0CE2-4688-8AC2-D49F76E33A3D}" dt="2021-11-03T17:07:36.240" v="2118"/>
          <ac:spMkLst>
            <pc:docMk/>
            <pc:sldMk cId="4097819413" sldId="263"/>
            <ac:spMk id="89" creationId="{6DE4506A-0E07-4CF6-ABD4-D4D791442C42}"/>
          </ac:spMkLst>
        </pc:spChg>
        <pc:spChg chg="mod">
          <ac:chgData name="Hugo COLLIN" userId="e3842d4e35591d6a" providerId="LiveId" clId="{8820A18A-0CE2-4688-8AC2-D49F76E33A3D}" dt="2021-11-03T17:07:36.240" v="2118"/>
          <ac:spMkLst>
            <pc:docMk/>
            <pc:sldMk cId="4097819413" sldId="263"/>
            <ac:spMk id="90" creationId="{C872E16C-DF8D-4FF1-B27C-978452C92E85}"/>
          </ac:spMkLst>
        </pc:spChg>
        <pc:spChg chg="add mod">
          <ac:chgData name="Hugo COLLIN" userId="e3842d4e35591d6a" providerId="LiveId" clId="{8820A18A-0CE2-4688-8AC2-D49F76E33A3D}" dt="2021-11-03T17:07:39.249" v="2119" actId="1076"/>
          <ac:spMkLst>
            <pc:docMk/>
            <pc:sldMk cId="4097819413" sldId="263"/>
            <ac:spMk id="91" creationId="{6524D5CC-4E28-4811-A3E6-DBC849EDF8A5}"/>
          </ac:spMkLst>
        </pc:spChg>
        <pc:spChg chg="add mod">
          <ac:chgData name="Hugo COLLIN" userId="e3842d4e35591d6a" providerId="LiveId" clId="{8820A18A-0CE2-4688-8AC2-D49F76E33A3D}" dt="2021-11-03T17:07:49.573" v="2129" actId="20577"/>
          <ac:spMkLst>
            <pc:docMk/>
            <pc:sldMk cId="4097819413" sldId="263"/>
            <ac:spMk id="92" creationId="{A9B1B467-1A53-43AD-9159-3D1B8CDE937D}"/>
          </ac:spMkLst>
        </pc:spChg>
        <pc:spChg chg="add mod">
          <ac:chgData name="Hugo COLLIN" userId="e3842d4e35591d6a" providerId="LiveId" clId="{8820A18A-0CE2-4688-8AC2-D49F76E33A3D}" dt="2021-11-03T17:07:39.249" v="2119" actId="1076"/>
          <ac:spMkLst>
            <pc:docMk/>
            <pc:sldMk cId="4097819413" sldId="263"/>
            <ac:spMk id="93" creationId="{1A63FE27-2107-4E0B-A386-5E2573C26220}"/>
          </ac:spMkLst>
        </pc:spChg>
        <pc:spChg chg="add mod">
          <ac:chgData name="Hugo COLLIN" userId="e3842d4e35591d6a" providerId="LiveId" clId="{8820A18A-0CE2-4688-8AC2-D49F76E33A3D}" dt="2021-11-03T17:07:39.249" v="2119" actId="1076"/>
          <ac:spMkLst>
            <pc:docMk/>
            <pc:sldMk cId="4097819413" sldId="263"/>
            <ac:spMk id="94" creationId="{4CDCB72C-13A2-4A5C-8E8F-952779EDF07F}"/>
          </ac:spMkLst>
        </pc:spChg>
        <pc:spChg chg="add mod">
          <ac:chgData name="Hugo COLLIN" userId="e3842d4e35591d6a" providerId="LiveId" clId="{8820A18A-0CE2-4688-8AC2-D49F76E33A3D}" dt="2021-11-03T17:07:39.249" v="2119" actId="1076"/>
          <ac:spMkLst>
            <pc:docMk/>
            <pc:sldMk cId="4097819413" sldId="263"/>
            <ac:spMk id="95" creationId="{127683E1-14F0-4443-B854-7DF07AD2C5ED}"/>
          </ac:spMkLst>
        </pc:spChg>
        <pc:spChg chg="add mod">
          <ac:chgData name="Hugo COLLIN" userId="e3842d4e35591d6a" providerId="LiveId" clId="{8820A18A-0CE2-4688-8AC2-D49F76E33A3D}" dt="2021-11-03T17:07:39.249" v="2119" actId="1076"/>
          <ac:spMkLst>
            <pc:docMk/>
            <pc:sldMk cId="4097819413" sldId="263"/>
            <ac:spMk id="96" creationId="{CBA9D80D-E34B-4C9A-BF58-47506F6249DB}"/>
          </ac:spMkLst>
        </pc:spChg>
        <pc:spChg chg="add mod">
          <ac:chgData name="Hugo COLLIN" userId="e3842d4e35591d6a" providerId="LiveId" clId="{8820A18A-0CE2-4688-8AC2-D49F76E33A3D}" dt="2021-11-03T17:07:39.249" v="2119" actId="1076"/>
          <ac:spMkLst>
            <pc:docMk/>
            <pc:sldMk cId="4097819413" sldId="263"/>
            <ac:spMk id="97" creationId="{78D29680-9C21-4503-BEC8-A92D587AED08}"/>
          </ac:spMkLst>
        </pc:spChg>
        <pc:spChg chg="add mod">
          <ac:chgData name="Hugo COLLIN" userId="e3842d4e35591d6a" providerId="LiveId" clId="{8820A18A-0CE2-4688-8AC2-D49F76E33A3D}" dt="2021-11-03T17:07:39.249" v="2119" actId="1076"/>
          <ac:spMkLst>
            <pc:docMk/>
            <pc:sldMk cId="4097819413" sldId="263"/>
            <ac:spMk id="98" creationId="{418F8072-7EB3-4099-A201-3FF26B45B80A}"/>
          </ac:spMkLst>
        </pc:spChg>
        <pc:spChg chg="add del mod">
          <ac:chgData name="Hugo COLLIN" userId="e3842d4e35591d6a" providerId="LiveId" clId="{8820A18A-0CE2-4688-8AC2-D49F76E33A3D}" dt="2021-11-03T17:08:01.126" v="2130" actId="478"/>
          <ac:spMkLst>
            <pc:docMk/>
            <pc:sldMk cId="4097819413" sldId="263"/>
            <ac:spMk id="99" creationId="{03E47B44-3D09-4FAE-8059-07C531F742AA}"/>
          </ac:spMkLst>
        </pc:spChg>
        <pc:spChg chg="mod">
          <ac:chgData name="Hugo COLLIN" userId="e3842d4e35591d6a" providerId="LiveId" clId="{8820A18A-0CE2-4688-8AC2-D49F76E33A3D}" dt="2021-11-03T17:08:01.749" v="2131"/>
          <ac:spMkLst>
            <pc:docMk/>
            <pc:sldMk cId="4097819413" sldId="263"/>
            <ac:spMk id="101" creationId="{F5D6DECF-81CE-4089-993D-1EC6C65E04E5}"/>
          </ac:spMkLst>
        </pc:spChg>
        <pc:spChg chg="mod">
          <ac:chgData name="Hugo COLLIN" userId="e3842d4e35591d6a" providerId="LiveId" clId="{8820A18A-0CE2-4688-8AC2-D49F76E33A3D}" dt="2021-11-03T17:08:01.749" v="2131"/>
          <ac:spMkLst>
            <pc:docMk/>
            <pc:sldMk cId="4097819413" sldId="263"/>
            <ac:spMk id="102" creationId="{92246E61-C3AC-4145-AFAD-CAE0B84BB00E}"/>
          </ac:spMkLst>
        </pc:spChg>
        <pc:spChg chg="mod">
          <ac:chgData name="Hugo COLLIN" userId="e3842d4e35591d6a" providerId="LiveId" clId="{8820A18A-0CE2-4688-8AC2-D49F76E33A3D}" dt="2021-11-03T17:08:01.749" v="2131"/>
          <ac:spMkLst>
            <pc:docMk/>
            <pc:sldMk cId="4097819413" sldId="263"/>
            <ac:spMk id="103" creationId="{F9EC0A22-A937-4217-9117-688A5DE0EA7B}"/>
          </ac:spMkLst>
        </pc:spChg>
        <pc:spChg chg="add mod">
          <ac:chgData name="Hugo COLLIN" userId="e3842d4e35591d6a" providerId="LiveId" clId="{8820A18A-0CE2-4688-8AC2-D49F76E33A3D}" dt="2021-11-03T17:08:52.594" v="2136" actId="1076"/>
          <ac:spMkLst>
            <pc:docMk/>
            <pc:sldMk cId="4097819413" sldId="263"/>
            <ac:spMk id="104" creationId="{E742642B-B4AA-4369-85F7-AADBD011878D}"/>
          </ac:spMkLst>
        </pc:spChg>
        <pc:spChg chg="add mod">
          <ac:chgData name="Hugo COLLIN" userId="e3842d4e35591d6a" providerId="LiveId" clId="{8820A18A-0CE2-4688-8AC2-D49F76E33A3D}" dt="2021-11-03T17:08:44.269" v="2135" actId="1076"/>
          <ac:spMkLst>
            <pc:docMk/>
            <pc:sldMk cId="4097819413" sldId="263"/>
            <ac:spMk id="105" creationId="{51BAA98C-201A-408D-B714-82E8458D30D9}"/>
          </ac:spMkLst>
        </pc:spChg>
        <pc:grpChg chg="mod">
          <ac:chgData name="Hugo COLLIN" userId="e3842d4e35591d6a" providerId="LiveId" clId="{8820A18A-0CE2-4688-8AC2-D49F76E33A3D}" dt="2021-10-31T19:22:31.944" v="1118" actId="1076"/>
          <ac:grpSpMkLst>
            <pc:docMk/>
            <pc:sldMk cId="4097819413" sldId="263"/>
            <ac:grpSpMk id="10" creationId="{288AB11D-16AA-4BDE-A680-7601DF533101}"/>
          </ac:grpSpMkLst>
        </pc:grpChg>
        <pc:grpChg chg="add del mod">
          <ac:chgData name="Hugo COLLIN" userId="e3842d4e35591d6a" providerId="LiveId" clId="{8820A18A-0CE2-4688-8AC2-D49F76E33A3D}" dt="2021-11-03T17:06:50.560" v="2113"/>
          <ac:grpSpMkLst>
            <pc:docMk/>
            <pc:sldMk cId="4097819413" sldId="263"/>
            <ac:grpSpMk id="26" creationId="{3D806945-F25D-41A4-825F-4E94D697F9FA}"/>
          </ac:grpSpMkLst>
        </pc:grpChg>
        <pc:grpChg chg="mod">
          <ac:chgData name="Hugo COLLIN" userId="e3842d4e35591d6a" providerId="LiveId" clId="{8820A18A-0CE2-4688-8AC2-D49F76E33A3D}" dt="2021-10-31T19:24:41.866" v="1140" actId="14100"/>
          <ac:grpSpMkLst>
            <pc:docMk/>
            <pc:sldMk cId="4097819413" sldId="263"/>
            <ac:grpSpMk id="28" creationId="{A30FE0CD-0637-4458-8D7F-3D00D8875A7A}"/>
          </ac:grpSpMkLst>
        </pc:grpChg>
        <pc:grpChg chg="add del mod">
          <ac:chgData name="Hugo COLLIN" userId="e3842d4e35591d6a" providerId="LiveId" clId="{8820A18A-0CE2-4688-8AC2-D49F76E33A3D}" dt="2021-11-03T17:06:50.560" v="2113"/>
          <ac:grpSpMkLst>
            <pc:docMk/>
            <pc:sldMk cId="4097819413" sldId="263"/>
            <ac:grpSpMk id="38" creationId="{9FF6E586-4FA4-4E38-91B9-ABDC9DA19260}"/>
          </ac:grpSpMkLst>
        </pc:grpChg>
        <pc:grpChg chg="mod">
          <ac:chgData name="Hugo COLLIN" userId="e3842d4e35591d6a" providerId="LiveId" clId="{8820A18A-0CE2-4688-8AC2-D49F76E33A3D}" dt="2021-10-31T19:22:31.944" v="1118" actId="1076"/>
          <ac:grpSpMkLst>
            <pc:docMk/>
            <pc:sldMk cId="4097819413" sldId="263"/>
            <ac:grpSpMk id="42" creationId="{443306B0-6A28-4C84-A4E2-DB96617B6174}"/>
          </ac:grpSpMkLst>
        </pc:grpChg>
        <pc:grpChg chg="del">
          <ac:chgData name="Hugo COLLIN" userId="e3842d4e35591d6a" providerId="LiveId" clId="{8820A18A-0CE2-4688-8AC2-D49F76E33A3D}" dt="2021-10-31T19:22:37.345" v="1119" actId="478"/>
          <ac:grpSpMkLst>
            <pc:docMk/>
            <pc:sldMk cId="4097819413" sldId="263"/>
            <ac:grpSpMk id="49" creationId="{C5777F7C-0E34-4B28-A0F4-5F62E3DE7C51}"/>
          </ac:grpSpMkLst>
        </pc:grpChg>
        <pc:grpChg chg="add del mod">
          <ac:chgData name="Hugo COLLIN" userId="e3842d4e35591d6a" providerId="LiveId" clId="{8820A18A-0CE2-4688-8AC2-D49F76E33A3D}" dt="2021-11-03T17:06:50.560" v="2113"/>
          <ac:grpSpMkLst>
            <pc:docMk/>
            <pc:sldMk cId="4097819413" sldId="263"/>
            <ac:grpSpMk id="50" creationId="{4025BE89-D543-4026-9616-AB79ECD4AF93}"/>
          </ac:grpSpMkLst>
        </pc:grpChg>
        <pc:grpChg chg="add del mod">
          <ac:chgData name="Hugo COLLIN" userId="e3842d4e35591d6a" providerId="LiveId" clId="{8820A18A-0CE2-4688-8AC2-D49F76E33A3D}" dt="2021-11-03T17:07:34.313" v="2117" actId="478"/>
          <ac:grpSpMkLst>
            <pc:docMk/>
            <pc:sldMk cId="4097819413" sldId="263"/>
            <ac:grpSpMk id="66" creationId="{52E39CD1-F434-4E72-A713-C2F07968D3FF}"/>
          </ac:grpSpMkLst>
        </pc:grpChg>
        <pc:grpChg chg="add del mod">
          <ac:chgData name="Hugo COLLIN" userId="e3842d4e35591d6a" providerId="LiveId" clId="{8820A18A-0CE2-4688-8AC2-D49F76E33A3D}" dt="2021-11-03T17:07:34.313" v="2117" actId="478"/>
          <ac:grpSpMkLst>
            <pc:docMk/>
            <pc:sldMk cId="4097819413" sldId="263"/>
            <ac:grpSpMk id="78" creationId="{DE51C9F4-8418-4288-A10F-0E2EDFF6DAE2}"/>
          </ac:grpSpMkLst>
        </pc:grpChg>
        <pc:grpChg chg="add mod">
          <ac:chgData name="Hugo COLLIN" userId="e3842d4e35591d6a" providerId="LiveId" clId="{8820A18A-0CE2-4688-8AC2-D49F76E33A3D}" dt="2021-11-03T17:07:39.249" v="2119" actId="1076"/>
          <ac:grpSpMkLst>
            <pc:docMk/>
            <pc:sldMk cId="4097819413" sldId="263"/>
            <ac:grpSpMk id="86" creationId="{BD91D7B7-15C8-4E81-A0BD-0E479E80FF4B}"/>
          </ac:grpSpMkLst>
        </pc:grpChg>
        <pc:grpChg chg="add mod">
          <ac:chgData name="Hugo COLLIN" userId="e3842d4e35591d6a" providerId="LiveId" clId="{8820A18A-0CE2-4688-8AC2-D49F76E33A3D}" dt="2021-11-03T17:08:52.594" v="2136" actId="1076"/>
          <ac:grpSpMkLst>
            <pc:docMk/>
            <pc:sldMk cId="4097819413" sldId="263"/>
            <ac:grpSpMk id="100" creationId="{E9A612FE-A8EF-40C5-B6C9-FD93F8C81C6C}"/>
          </ac:grpSpMkLst>
        </pc:grpChg>
        <pc:cxnChg chg="mod">
          <ac:chgData name="Hugo COLLIN" userId="e3842d4e35591d6a" providerId="LiveId" clId="{8820A18A-0CE2-4688-8AC2-D49F76E33A3D}" dt="2021-10-31T19:25:16.852" v="1147" actId="1076"/>
          <ac:cxnSpMkLst>
            <pc:docMk/>
            <pc:sldMk cId="4097819413" sldId="263"/>
            <ac:cxnSpMk id="32" creationId="{F299D439-7210-4FC3-8B9D-E1E1A7815535}"/>
          </ac:cxnSpMkLst>
        </pc:cxnChg>
        <pc:cxnChg chg="mod">
          <ac:chgData name="Hugo COLLIN" userId="e3842d4e35591d6a" providerId="LiveId" clId="{8820A18A-0CE2-4688-8AC2-D49F76E33A3D}" dt="2021-11-03T17:06:23.608" v="2108"/>
          <ac:cxnSpMkLst>
            <pc:docMk/>
            <pc:sldMk cId="4097819413" sldId="263"/>
            <ac:cxnSpMk id="33" creationId="{807964A7-6763-4A30-8162-A54215BCCB9A}"/>
          </ac:cxnSpMkLst>
        </pc:cxnChg>
        <pc:cxnChg chg="mod">
          <ac:chgData name="Hugo COLLIN" userId="e3842d4e35591d6a" providerId="LiveId" clId="{8820A18A-0CE2-4688-8AC2-D49F76E33A3D}" dt="2021-11-03T17:06:52.415" v="2114"/>
          <ac:cxnSpMkLst>
            <pc:docMk/>
            <pc:sldMk cId="4097819413" sldId="263"/>
            <ac:cxnSpMk id="68" creationId="{E9A15691-B706-4337-BF18-C77FE9A200D4}"/>
          </ac:cxnSpMkLst>
        </pc:cxnChg>
        <pc:cxnChg chg="mod">
          <ac:chgData name="Hugo COLLIN" userId="e3842d4e35591d6a" providerId="LiveId" clId="{8820A18A-0CE2-4688-8AC2-D49F76E33A3D}" dt="2021-11-03T17:07:36.240" v="2118"/>
          <ac:cxnSpMkLst>
            <pc:docMk/>
            <pc:sldMk cId="4097819413" sldId="263"/>
            <ac:cxnSpMk id="88" creationId="{E2CA3174-8D80-43B5-B8EA-F10F32BA9243}"/>
          </ac:cxnSpMkLst>
        </pc:cxnChg>
      </pc:sldChg>
      <pc:sldChg chg="addSp delSp modSp add mod ord">
        <pc:chgData name="Hugo COLLIN" userId="e3842d4e35591d6a" providerId="LiveId" clId="{8820A18A-0CE2-4688-8AC2-D49F76E33A3D}" dt="2021-11-03T17:26:35.813" v="2299" actId="1076"/>
        <pc:sldMkLst>
          <pc:docMk/>
          <pc:sldMk cId="3344871256" sldId="264"/>
        </pc:sldMkLst>
        <pc:spChg chg="mod">
          <ac:chgData name="Hugo COLLIN" userId="e3842d4e35591d6a" providerId="LiveId" clId="{8820A18A-0CE2-4688-8AC2-D49F76E33A3D}" dt="2021-11-03T17:17:37.088" v="2196"/>
          <ac:spMkLst>
            <pc:docMk/>
            <pc:sldMk cId="3344871256" sldId="264"/>
            <ac:spMk id="22" creationId="{023A531D-D1FA-48F6-8540-BF310095A088}"/>
          </ac:spMkLst>
        </pc:spChg>
        <pc:spChg chg="add del mod ord">
          <ac:chgData name="Hugo COLLIN" userId="e3842d4e35591d6a" providerId="LiveId" clId="{8820A18A-0CE2-4688-8AC2-D49F76E33A3D}" dt="2021-11-03T17:19:45.601" v="2237" actId="1076"/>
          <ac:spMkLst>
            <pc:docMk/>
            <pc:sldMk cId="3344871256" sldId="264"/>
            <ac:spMk id="24" creationId="{8171842D-818A-4E23-9085-0DCE4BF24E54}"/>
          </ac:spMkLst>
        </pc:spChg>
        <pc:spChg chg="del">
          <ac:chgData name="Hugo COLLIN" userId="e3842d4e35591d6a" providerId="LiveId" clId="{8820A18A-0CE2-4688-8AC2-D49F76E33A3D}" dt="2021-11-02T22:03:59.671" v="1162" actId="478"/>
          <ac:spMkLst>
            <pc:docMk/>
            <pc:sldMk cId="3344871256" sldId="264"/>
            <ac:spMk id="25" creationId="{31FB1C79-2DB9-47A6-A882-6DAA15737D43}"/>
          </ac:spMkLst>
        </pc:spChg>
        <pc:spChg chg="mod">
          <ac:chgData name="Hugo COLLIN" userId="e3842d4e35591d6a" providerId="LiveId" clId="{8820A18A-0CE2-4688-8AC2-D49F76E33A3D}" dt="2021-11-03T17:17:37.088" v="2196"/>
          <ac:spMkLst>
            <pc:docMk/>
            <pc:sldMk cId="3344871256" sldId="264"/>
            <ac:spMk id="25" creationId="{E3614525-05A8-4C52-8255-E4B7644AF1B4}"/>
          </ac:spMkLst>
        </pc:spChg>
        <pc:spChg chg="mod">
          <ac:chgData name="Hugo COLLIN" userId="e3842d4e35591d6a" providerId="LiveId" clId="{8820A18A-0CE2-4688-8AC2-D49F76E33A3D}" dt="2021-11-02T22:04:05.207" v="1164"/>
          <ac:spMkLst>
            <pc:docMk/>
            <pc:sldMk cId="3344871256" sldId="264"/>
            <ac:spMk id="27" creationId="{88EA6503-E876-4544-B0F2-B911A55E84CB}"/>
          </ac:spMkLst>
        </pc:spChg>
        <pc:spChg chg="mod ord topLvl">
          <ac:chgData name="Hugo COLLIN" userId="e3842d4e35591d6a" providerId="LiveId" clId="{8820A18A-0CE2-4688-8AC2-D49F76E33A3D}" dt="2021-11-03T17:19:45.601" v="2237" actId="1076"/>
          <ac:spMkLst>
            <pc:docMk/>
            <pc:sldMk cId="3344871256" sldId="264"/>
            <ac:spMk id="29" creationId="{6D9B4AAC-9E16-4506-9C40-76BC23B49B19}"/>
          </ac:spMkLst>
        </pc:spChg>
        <pc:spChg chg="del topLvl">
          <ac:chgData name="Hugo COLLIN" userId="e3842d4e35591d6a" providerId="LiveId" clId="{8820A18A-0CE2-4688-8AC2-D49F76E33A3D}" dt="2021-11-02T22:04:02.759" v="1163" actId="478"/>
          <ac:spMkLst>
            <pc:docMk/>
            <pc:sldMk cId="3344871256" sldId="264"/>
            <ac:spMk id="30" creationId="{760AA6DB-5822-4AED-86EA-E11332617D07}"/>
          </ac:spMkLst>
        </pc:spChg>
        <pc:spChg chg="mod">
          <ac:chgData name="Hugo COLLIN" userId="e3842d4e35591d6a" providerId="LiveId" clId="{8820A18A-0CE2-4688-8AC2-D49F76E33A3D}" dt="2021-11-03T17:17:37.088" v="2196"/>
          <ac:spMkLst>
            <pc:docMk/>
            <pc:sldMk cId="3344871256" sldId="264"/>
            <ac:spMk id="30" creationId="{AE2FE68A-EDBF-461F-BF3F-2A951A9EB928}"/>
          </ac:spMkLst>
        </pc:spChg>
        <pc:spChg chg="add del mod">
          <ac:chgData name="Hugo COLLIN" userId="e3842d4e35591d6a" providerId="LiveId" clId="{8820A18A-0CE2-4688-8AC2-D49F76E33A3D}" dt="2021-11-02T22:05:01.677" v="1180" actId="478"/>
          <ac:spMkLst>
            <pc:docMk/>
            <pc:sldMk cId="3344871256" sldId="264"/>
            <ac:spMk id="35" creationId="{876ECAD5-4503-4BA4-A0F9-D41B4D962448}"/>
          </ac:spMkLst>
        </pc:spChg>
        <pc:spChg chg="add del mod">
          <ac:chgData name="Hugo COLLIN" userId="e3842d4e35591d6a" providerId="LiveId" clId="{8820A18A-0CE2-4688-8AC2-D49F76E33A3D}" dt="2021-11-03T17:17:56.280" v="2198" actId="478"/>
          <ac:spMkLst>
            <pc:docMk/>
            <pc:sldMk cId="3344871256" sldId="264"/>
            <ac:spMk id="35" creationId="{D743A820-C858-472E-9DE9-A98464F9666C}"/>
          </ac:spMkLst>
        </pc:spChg>
        <pc:spChg chg="add mod ord">
          <ac:chgData name="Hugo COLLIN" userId="e3842d4e35591d6a" providerId="LiveId" clId="{8820A18A-0CE2-4688-8AC2-D49F76E33A3D}" dt="2021-11-03T17:19:45.601" v="2237" actId="1076"/>
          <ac:spMkLst>
            <pc:docMk/>
            <pc:sldMk cId="3344871256" sldId="264"/>
            <ac:spMk id="36" creationId="{6CFC4AFD-E1B7-4E6A-943D-27373360C330}"/>
          </ac:spMkLst>
        </pc:spChg>
        <pc:spChg chg="add del mod">
          <ac:chgData name="Hugo COLLIN" userId="e3842d4e35591d6a" providerId="LiveId" clId="{8820A18A-0CE2-4688-8AC2-D49F76E33A3D}" dt="2021-11-03T17:17:56.280" v="2198" actId="478"/>
          <ac:spMkLst>
            <pc:docMk/>
            <pc:sldMk cId="3344871256" sldId="264"/>
            <ac:spMk id="37" creationId="{5816206F-95CF-4187-B640-1AE1091CAF1B}"/>
          </ac:spMkLst>
        </pc:spChg>
        <pc:spChg chg="add del mod">
          <ac:chgData name="Hugo COLLIN" userId="e3842d4e35591d6a" providerId="LiveId" clId="{8820A18A-0CE2-4688-8AC2-D49F76E33A3D}" dt="2021-11-03T17:17:56.280" v="2198" actId="478"/>
          <ac:spMkLst>
            <pc:docMk/>
            <pc:sldMk cId="3344871256" sldId="264"/>
            <ac:spMk id="38" creationId="{66F5FDB3-7C0D-4250-A9B4-2363099736B1}"/>
          </ac:spMkLst>
        </pc:spChg>
        <pc:spChg chg="add del mod">
          <ac:chgData name="Hugo COLLIN" userId="e3842d4e35591d6a" providerId="LiveId" clId="{8820A18A-0CE2-4688-8AC2-D49F76E33A3D}" dt="2021-11-03T17:17:56.280" v="2198" actId="478"/>
          <ac:spMkLst>
            <pc:docMk/>
            <pc:sldMk cId="3344871256" sldId="264"/>
            <ac:spMk id="39" creationId="{08AB55E7-CFDD-4B4D-BD59-836875057418}"/>
          </ac:spMkLst>
        </pc:spChg>
        <pc:spChg chg="add del mod">
          <ac:chgData name="Hugo COLLIN" userId="e3842d4e35591d6a" providerId="LiveId" clId="{8820A18A-0CE2-4688-8AC2-D49F76E33A3D}" dt="2021-11-03T17:17:56.280" v="2198" actId="478"/>
          <ac:spMkLst>
            <pc:docMk/>
            <pc:sldMk cId="3344871256" sldId="264"/>
            <ac:spMk id="42" creationId="{261E130E-D578-43ED-94C1-F47F87E8C18E}"/>
          </ac:spMkLst>
        </pc:spChg>
        <pc:spChg chg="del">
          <ac:chgData name="Hugo COLLIN" userId="e3842d4e35591d6a" providerId="LiveId" clId="{8820A18A-0CE2-4688-8AC2-D49F76E33A3D}" dt="2021-11-02T22:03:50.033" v="1154" actId="478"/>
          <ac:spMkLst>
            <pc:docMk/>
            <pc:sldMk cId="3344871256" sldId="264"/>
            <ac:spMk id="43" creationId="{090CF8F9-80A3-4077-9A17-42F27D0F4A24}"/>
          </ac:spMkLst>
        </pc:spChg>
        <pc:spChg chg="add del mod">
          <ac:chgData name="Hugo COLLIN" userId="e3842d4e35591d6a" providerId="LiveId" clId="{8820A18A-0CE2-4688-8AC2-D49F76E33A3D}" dt="2021-11-03T17:17:56.280" v="2198" actId="478"/>
          <ac:spMkLst>
            <pc:docMk/>
            <pc:sldMk cId="3344871256" sldId="264"/>
            <ac:spMk id="43" creationId="{3606028B-333C-4B0A-AF4D-0C5AF02175F0}"/>
          </ac:spMkLst>
        </pc:spChg>
        <pc:spChg chg="add del mod">
          <ac:chgData name="Hugo COLLIN" userId="e3842d4e35591d6a" providerId="LiveId" clId="{8820A18A-0CE2-4688-8AC2-D49F76E33A3D}" dt="2021-11-03T17:17:56.280" v="2198" actId="478"/>
          <ac:spMkLst>
            <pc:docMk/>
            <pc:sldMk cId="3344871256" sldId="264"/>
            <ac:spMk id="44" creationId="{0E31C556-34CB-4C23-9B6A-0A7CD446B3F7}"/>
          </ac:spMkLst>
        </pc:spChg>
        <pc:spChg chg="add del mod">
          <ac:chgData name="Hugo COLLIN" userId="e3842d4e35591d6a" providerId="LiveId" clId="{8820A18A-0CE2-4688-8AC2-D49F76E33A3D}" dt="2021-11-03T17:17:56.280" v="2198" actId="478"/>
          <ac:spMkLst>
            <pc:docMk/>
            <pc:sldMk cId="3344871256" sldId="264"/>
            <ac:spMk id="45" creationId="{9F343562-DC2A-4BBE-B276-90C7EDCB8E8C}"/>
          </ac:spMkLst>
        </pc:spChg>
        <pc:spChg chg="add del mod">
          <ac:chgData name="Hugo COLLIN" userId="e3842d4e35591d6a" providerId="LiveId" clId="{8820A18A-0CE2-4688-8AC2-D49F76E33A3D}" dt="2021-11-03T17:17:56.280" v="2198" actId="478"/>
          <ac:spMkLst>
            <pc:docMk/>
            <pc:sldMk cId="3344871256" sldId="264"/>
            <ac:spMk id="46" creationId="{C776B7F2-E2FA-4548-B36C-131F4CF6AA34}"/>
          </ac:spMkLst>
        </pc:spChg>
        <pc:spChg chg="mod">
          <ac:chgData name="Hugo COLLIN" userId="e3842d4e35591d6a" providerId="LiveId" clId="{8820A18A-0CE2-4688-8AC2-D49F76E33A3D}" dt="2021-11-03T17:17:37.088" v="2196"/>
          <ac:spMkLst>
            <pc:docMk/>
            <pc:sldMk cId="3344871256" sldId="264"/>
            <ac:spMk id="48" creationId="{643EFEB4-C159-417A-8BD7-7FAD3CA744E8}"/>
          </ac:spMkLst>
        </pc:spChg>
        <pc:spChg chg="add del mod">
          <ac:chgData name="Hugo COLLIN" userId="e3842d4e35591d6a" providerId="LiveId" clId="{8820A18A-0CE2-4688-8AC2-D49F76E33A3D}" dt="2021-11-03T17:17:56.280" v="2198" actId="478"/>
          <ac:spMkLst>
            <pc:docMk/>
            <pc:sldMk cId="3344871256" sldId="264"/>
            <ac:spMk id="51" creationId="{ED8538A9-5967-4584-B8AE-1055652A2F27}"/>
          </ac:spMkLst>
        </pc:spChg>
        <pc:spChg chg="mod">
          <ac:chgData name="Hugo COLLIN" userId="e3842d4e35591d6a" providerId="LiveId" clId="{8820A18A-0CE2-4688-8AC2-D49F76E33A3D}" dt="2021-11-03T17:17:57.097" v="2199"/>
          <ac:spMkLst>
            <pc:docMk/>
            <pc:sldMk cId="3344871256" sldId="264"/>
            <ac:spMk id="53" creationId="{ABA61EC0-8DE3-414D-ADFB-584D1FABB708}"/>
          </ac:spMkLst>
        </pc:spChg>
        <pc:spChg chg="mod">
          <ac:chgData name="Hugo COLLIN" userId="e3842d4e35591d6a" providerId="LiveId" clId="{8820A18A-0CE2-4688-8AC2-D49F76E33A3D}" dt="2021-11-03T17:18:23.572" v="2204" actId="1076"/>
          <ac:spMkLst>
            <pc:docMk/>
            <pc:sldMk cId="3344871256" sldId="264"/>
            <ac:spMk id="54" creationId="{0B6B35F8-19C3-4C92-B243-07BD2C80781E}"/>
          </ac:spMkLst>
        </pc:spChg>
        <pc:spChg chg="mod">
          <ac:chgData name="Hugo COLLIN" userId="e3842d4e35591d6a" providerId="LiveId" clId="{8820A18A-0CE2-4688-8AC2-D49F76E33A3D}" dt="2021-11-03T17:17:57.097" v="2199"/>
          <ac:spMkLst>
            <pc:docMk/>
            <pc:sldMk cId="3344871256" sldId="264"/>
            <ac:spMk id="57" creationId="{EF9E84EF-4A64-4A2A-BCBC-760DFFDFDD31}"/>
          </ac:spMkLst>
        </pc:spChg>
        <pc:spChg chg="mod">
          <ac:chgData name="Hugo COLLIN" userId="e3842d4e35591d6a" providerId="LiveId" clId="{8820A18A-0CE2-4688-8AC2-D49F76E33A3D}" dt="2021-11-03T17:17:57.097" v="2199"/>
          <ac:spMkLst>
            <pc:docMk/>
            <pc:sldMk cId="3344871256" sldId="264"/>
            <ac:spMk id="59" creationId="{C6F5ABF8-6F0D-4B92-991F-B22BB73FD45F}"/>
          </ac:spMkLst>
        </pc:spChg>
        <pc:spChg chg="add mod">
          <ac:chgData name="Hugo COLLIN" userId="e3842d4e35591d6a" providerId="LiveId" clId="{8820A18A-0CE2-4688-8AC2-D49F76E33A3D}" dt="2021-11-03T17:17:57.097" v="2199"/>
          <ac:spMkLst>
            <pc:docMk/>
            <pc:sldMk cId="3344871256" sldId="264"/>
            <ac:spMk id="63" creationId="{80E45E91-956C-4B4E-B7EE-1518E3C8C2AF}"/>
          </ac:spMkLst>
        </pc:spChg>
        <pc:spChg chg="add mod">
          <ac:chgData name="Hugo COLLIN" userId="e3842d4e35591d6a" providerId="LiveId" clId="{8820A18A-0CE2-4688-8AC2-D49F76E33A3D}" dt="2021-11-03T17:19:55.630" v="2241"/>
          <ac:spMkLst>
            <pc:docMk/>
            <pc:sldMk cId="3344871256" sldId="264"/>
            <ac:spMk id="64" creationId="{65629719-86BF-4686-95F0-AE8F03CED79D}"/>
          </ac:spMkLst>
        </pc:spChg>
        <pc:spChg chg="add del mod">
          <ac:chgData name="Hugo COLLIN" userId="e3842d4e35591d6a" providerId="LiveId" clId="{8820A18A-0CE2-4688-8AC2-D49F76E33A3D}" dt="2021-11-03T17:18:07.328" v="2201" actId="478"/>
          <ac:spMkLst>
            <pc:docMk/>
            <pc:sldMk cId="3344871256" sldId="264"/>
            <ac:spMk id="65" creationId="{B6B29AED-61FF-4DC5-8B59-244479C0437F}"/>
          </ac:spMkLst>
        </pc:spChg>
        <pc:spChg chg="add mod">
          <ac:chgData name="Hugo COLLIN" userId="e3842d4e35591d6a" providerId="LiveId" clId="{8820A18A-0CE2-4688-8AC2-D49F76E33A3D}" dt="2021-11-03T17:17:57.097" v="2199"/>
          <ac:spMkLst>
            <pc:docMk/>
            <pc:sldMk cId="3344871256" sldId="264"/>
            <ac:spMk id="66" creationId="{78561084-7A29-497F-AE27-CE9F7D4220F4}"/>
          </ac:spMkLst>
        </pc:spChg>
        <pc:spChg chg="add mod">
          <ac:chgData name="Hugo COLLIN" userId="e3842d4e35591d6a" providerId="LiveId" clId="{8820A18A-0CE2-4688-8AC2-D49F76E33A3D}" dt="2021-11-03T17:17:57.097" v="2199"/>
          <ac:spMkLst>
            <pc:docMk/>
            <pc:sldMk cId="3344871256" sldId="264"/>
            <ac:spMk id="67" creationId="{30C7DF89-75FA-4FC7-8972-127839D77040}"/>
          </ac:spMkLst>
        </pc:spChg>
        <pc:spChg chg="add mod">
          <ac:chgData name="Hugo COLLIN" userId="e3842d4e35591d6a" providerId="LiveId" clId="{8820A18A-0CE2-4688-8AC2-D49F76E33A3D}" dt="2021-11-03T17:17:57.097" v="2199"/>
          <ac:spMkLst>
            <pc:docMk/>
            <pc:sldMk cId="3344871256" sldId="264"/>
            <ac:spMk id="68" creationId="{E69DEBE1-5DEC-43F7-9B30-896B3A5BDC1E}"/>
          </ac:spMkLst>
        </pc:spChg>
        <pc:spChg chg="add mod">
          <ac:chgData name="Hugo COLLIN" userId="e3842d4e35591d6a" providerId="LiveId" clId="{8820A18A-0CE2-4688-8AC2-D49F76E33A3D}" dt="2021-11-03T17:17:57.097" v="2199"/>
          <ac:spMkLst>
            <pc:docMk/>
            <pc:sldMk cId="3344871256" sldId="264"/>
            <ac:spMk id="69" creationId="{F6AC8BF9-6815-4A31-BD44-8FB8EF762645}"/>
          </ac:spMkLst>
        </pc:spChg>
        <pc:spChg chg="add mod">
          <ac:chgData name="Hugo COLLIN" userId="e3842d4e35591d6a" providerId="LiveId" clId="{8820A18A-0CE2-4688-8AC2-D49F76E33A3D}" dt="2021-11-03T17:17:57.097" v="2199"/>
          <ac:spMkLst>
            <pc:docMk/>
            <pc:sldMk cId="3344871256" sldId="264"/>
            <ac:spMk id="70" creationId="{F422BF1A-7A71-4AA9-A9CA-92612E7AB286}"/>
          </ac:spMkLst>
        </pc:spChg>
        <pc:spChg chg="mod">
          <ac:chgData name="Hugo COLLIN" userId="e3842d4e35591d6a" providerId="LiveId" clId="{8820A18A-0CE2-4688-8AC2-D49F76E33A3D}" dt="2021-11-03T17:17:57.097" v="2199"/>
          <ac:spMkLst>
            <pc:docMk/>
            <pc:sldMk cId="3344871256" sldId="264"/>
            <ac:spMk id="72" creationId="{F61F8E90-2A25-429C-8A0B-29F93EE7F954}"/>
          </ac:spMkLst>
        </pc:spChg>
        <pc:spChg chg="mod">
          <ac:chgData name="Hugo COLLIN" userId="e3842d4e35591d6a" providerId="LiveId" clId="{8820A18A-0CE2-4688-8AC2-D49F76E33A3D}" dt="2021-11-03T17:17:57.097" v="2199"/>
          <ac:spMkLst>
            <pc:docMk/>
            <pc:sldMk cId="3344871256" sldId="264"/>
            <ac:spMk id="73" creationId="{2C0DD7BC-AD5A-48F9-89F0-8A000D3B3C7F}"/>
          </ac:spMkLst>
        </pc:spChg>
        <pc:spChg chg="mod">
          <ac:chgData name="Hugo COLLIN" userId="e3842d4e35591d6a" providerId="LiveId" clId="{8820A18A-0CE2-4688-8AC2-D49F76E33A3D}" dt="2021-11-03T17:17:57.097" v="2199"/>
          <ac:spMkLst>
            <pc:docMk/>
            <pc:sldMk cId="3344871256" sldId="264"/>
            <ac:spMk id="74" creationId="{DF299C77-B404-4298-9BCE-885E93F62C59}"/>
          </ac:spMkLst>
        </pc:spChg>
        <pc:spChg chg="add del mod">
          <ac:chgData name="Hugo COLLIN" userId="e3842d4e35591d6a" providerId="LiveId" clId="{8820A18A-0CE2-4688-8AC2-D49F76E33A3D}" dt="2021-11-03T17:19:43.403" v="2235" actId="478"/>
          <ac:spMkLst>
            <pc:docMk/>
            <pc:sldMk cId="3344871256" sldId="264"/>
            <ac:spMk id="75" creationId="{16709F0E-C8A2-4E20-8EC7-1ACE1A9A7806}"/>
          </ac:spMkLst>
        </pc:spChg>
        <pc:spChg chg="add del mod">
          <ac:chgData name="Hugo COLLIN" userId="e3842d4e35591d6a" providerId="LiveId" clId="{8820A18A-0CE2-4688-8AC2-D49F76E33A3D}" dt="2021-11-03T17:19:43.403" v="2235" actId="478"/>
          <ac:spMkLst>
            <pc:docMk/>
            <pc:sldMk cId="3344871256" sldId="264"/>
            <ac:spMk id="76" creationId="{C19D33B2-0C87-49DF-B321-B2C7D2AB1EE9}"/>
          </ac:spMkLst>
        </pc:spChg>
        <pc:spChg chg="add del mod">
          <ac:chgData name="Hugo COLLIN" userId="e3842d4e35591d6a" providerId="LiveId" clId="{8820A18A-0CE2-4688-8AC2-D49F76E33A3D}" dt="2021-11-03T17:19:58.049" v="2243"/>
          <ac:spMkLst>
            <pc:docMk/>
            <pc:sldMk cId="3344871256" sldId="264"/>
            <ac:spMk id="77" creationId="{F75F01FD-F90D-46E0-94FE-B6AD3EEAE3FA}"/>
          </ac:spMkLst>
        </pc:spChg>
        <pc:spChg chg="add mod">
          <ac:chgData name="Hugo COLLIN" userId="e3842d4e35591d6a" providerId="LiveId" clId="{8820A18A-0CE2-4688-8AC2-D49F76E33A3D}" dt="2021-11-03T17:20:27.768" v="2250" actId="20577"/>
          <ac:spMkLst>
            <pc:docMk/>
            <pc:sldMk cId="3344871256" sldId="264"/>
            <ac:spMk id="78" creationId="{623B9C86-0DF2-4EA9-A173-D15CF5FEA5A0}"/>
          </ac:spMkLst>
        </pc:spChg>
        <pc:spChg chg="mod">
          <ac:chgData name="Hugo COLLIN" userId="e3842d4e35591d6a" providerId="LiveId" clId="{8820A18A-0CE2-4688-8AC2-D49F76E33A3D}" dt="2021-11-03T17:19:46.646" v="2238"/>
          <ac:spMkLst>
            <pc:docMk/>
            <pc:sldMk cId="3344871256" sldId="264"/>
            <ac:spMk id="80" creationId="{27DC85B4-B9A0-46C9-AE3C-6F1A8CAC1282}"/>
          </ac:spMkLst>
        </pc:spChg>
        <pc:spChg chg="add mod">
          <ac:chgData name="Hugo COLLIN" userId="e3842d4e35591d6a" providerId="LiveId" clId="{8820A18A-0CE2-4688-8AC2-D49F76E33A3D}" dt="2021-11-03T17:20:52.513" v="2256" actId="1076"/>
          <ac:spMkLst>
            <pc:docMk/>
            <pc:sldMk cId="3344871256" sldId="264"/>
            <ac:spMk id="83" creationId="{0C9850A0-C2F4-42C5-9751-13FBE04295C9}"/>
          </ac:spMkLst>
        </pc:spChg>
        <pc:grpChg chg="del">
          <ac:chgData name="Hugo COLLIN" userId="e3842d4e35591d6a" providerId="LiveId" clId="{8820A18A-0CE2-4688-8AC2-D49F76E33A3D}" dt="2021-11-02T22:04:02.759" v="1163" actId="478"/>
          <ac:grpSpMkLst>
            <pc:docMk/>
            <pc:sldMk cId="3344871256" sldId="264"/>
            <ac:grpSpMk id="10" creationId="{288AB11D-16AA-4BDE-A680-7601DF533101}"/>
          </ac:grpSpMkLst>
        </pc:grpChg>
        <pc:grpChg chg="add del mod">
          <ac:chgData name="Hugo COLLIN" userId="e3842d4e35591d6a" providerId="LiveId" clId="{8820A18A-0CE2-4688-8AC2-D49F76E33A3D}" dt="2021-11-03T17:17:56.280" v="2198" actId="478"/>
          <ac:grpSpMkLst>
            <pc:docMk/>
            <pc:sldMk cId="3344871256" sldId="264"/>
            <ac:grpSpMk id="21" creationId="{C3ADA23F-E361-4896-A032-F6B96EB688F9}"/>
          </ac:grpSpMkLst>
        </pc:grpChg>
        <pc:grpChg chg="add mod ord">
          <ac:chgData name="Hugo COLLIN" userId="e3842d4e35591d6a" providerId="LiveId" clId="{8820A18A-0CE2-4688-8AC2-D49F76E33A3D}" dt="2021-11-03T17:19:45.601" v="2237" actId="1076"/>
          <ac:grpSpMkLst>
            <pc:docMk/>
            <pc:sldMk cId="3344871256" sldId="264"/>
            <ac:grpSpMk id="26" creationId="{D19565DD-0DAD-471C-94FC-87A75132CD89}"/>
          </ac:grpSpMkLst>
        </pc:grpChg>
        <pc:grpChg chg="mod">
          <ac:chgData name="Hugo COLLIN" userId="e3842d4e35591d6a" providerId="LiveId" clId="{8820A18A-0CE2-4688-8AC2-D49F76E33A3D}" dt="2021-11-02T22:04:09.571" v="1166" actId="1076"/>
          <ac:grpSpMkLst>
            <pc:docMk/>
            <pc:sldMk cId="3344871256" sldId="264"/>
            <ac:grpSpMk id="28" creationId="{A30FE0CD-0637-4458-8D7F-3D00D8875A7A}"/>
          </ac:grpSpMkLst>
        </pc:grpChg>
        <pc:grpChg chg="del">
          <ac:chgData name="Hugo COLLIN" userId="e3842d4e35591d6a" providerId="LiveId" clId="{8820A18A-0CE2-4688-8AC2-D49F76E33A3D}" dt="2021-11-02T22:03:46.418" v="1153" actId="478"/>
          <ac:grpSpMkLst>
            <pc:docMk/>
            <pc:sldMk cId="3344871256" sldId="264"/>
            <ac:grpSpMk id="42" creationId="{443306B0-6A28-4C84-A4E2-DB96617B6174}"/>
          </ac:grpSpMkLst>
        </pc:grpChg>
        <pc:grpChg chg="add del mod">
          <ac:chgData name="Hugo COLLIN" userId="e3842d4e35591d6a" providerId="LiveId" clId="{8820A18A-0CE2-4688-8AC2-D49F76E33A3D}" dt="2021-11-03T17:17:56.280" v="2198" actId="478"/>
          <ac:grpSpMkLst>
            <pc:docMk/>
            <pc:sldMk cId="3344871256" sldId="264"/>
            <ac:grpSpMk id="47" creationId="{206A2D16-23BB-44E1-B221-230C68E7B6DD}"/>
          </ac:grpSpMkLst>
        </pc:grpChg>
        <pc:grpChg chg="add mod">
          <ac:chgData name="Hugo COLLIN" userId="e3842d4e35591d6a" providerId="LiveId" clId="{8820A18A-0CE2-4688-8AC2-D49F76E33A3D}" dt="2021-11-03T17:17:57.097" v="2199"/>
          <ac:grpSpMkLst>
            <pc:docMk/>
            <pc:sldMk cId="3344871256" sldId="264"/>
            <ac:grpSpMk id="52" creationId="{F859D60F-4BC5-49E0-BDCC-DA7C6E592D4B}"/>
          </ac:grpSpMkLst>
        </pc:grpChg>
        <pc:grpChg chg="add del mod">
          <ac:chgData name="Hugo COLLIN" userId="e3842d4e35591d6a" providerId="LiveId" clId="{8820A18A-0CE2-4688-8AC2-D49F76E33A3D}" dt="2021-11-03T17:19:43.403" v="2235" actId="478"/>
          <ac:grpSpMkLst>
            <pc:docMk/>
            <pc:sldMk cId="3344871256" sldId="264"/>
            <ac:grpSpMk id="71" creationId="{651B1199-8C6A-47B9-877A-D199DAD0009D}"/>
          </ac:grpSpMkLst>
        </pc:grpChg>
        <pc:grpChg chg="add mod">
          <ac:chgData name="Hugo COLLIN" userId="e3842d4e35591d6a" providerId="LiveId" clId="{8820A18A-0CE2-4688-8AC2-D49F76E33A3D}" dt="2021-11-03T17:26:35.813" v="2299" actId="1076"/>
          <ac:grpSpMkLst>
            <pc:docMk/>
            <pc:sldMk cId="3344871256" sldId="264"/>
            <ac:grpSpMk id="79" creationId="{7D30CD36-77D8-4855-999C-CE8A718C06C6}"/>
          </ac:grpSpMkLst>
        </pc:grpChg>
        <pc:cxnChg chg="mod">
          <ac:chgData name="Hugo COLLIN" userId="e3842d4e35591d6a" providerId="LiveId" clId="{8820A18A-0CE2-4688-8AC2-D49F76E33A3D}" dt="2021-11-03T17:17:37.088" v="2196"/>
          <ac:cxnSpMkLst>
            <pc:docMk/>
            <pc:sldMk cId="3344871256" sldId="264"/>
            <ac:cxnSpMk id="23" creationId="{83E63076-A485-4E81-B94C-D09F19728424}"/>
          </ac:cxnSpMkLst>
        </pc:cxnChg>
        <pc:cxnChg chg="mod">
          <ac:chgData name="Hugo COLLIN" userId="e3842d4e35591d6a" providerId="LiveId" clId="{8820A18A-0CE2-4688-8AC2-D49F76E33A3D}" dt="2021-11-02T22:04:05.207" v="1164"/>
          <ac:cxnSpMkLst>
            <pc:docMk/>
            <pc:sldMk cId="3344871256" sldId="264"/>
            <ac:cxnSpMk id="33" creationId="{E955BF4E-53EC-47E9-8EB5-9BC643A24BD1}"/>
          </ac:cxnSpMkLst>
        </pc:cxnChg>
        <pc:cxnChg chg="mod">
          <ac:chgData name="Hugo COLLIN" userId="e3842d4e35591d6a" providerId="LiveId" clId="{8820A18A-0CE2-4688-8AC2-D49F76E33A3D}" dt="2021-11-02T22:04:05.207" v="1164"/>
          <ac:cxnSpMkLst>
            <pc:docMk/>
            <pc:sldMk cId="3344871256" sldId="264"/>
            <ac:cxnSpMk id="34" creationId="{91D733A4-9256-4E00-8C11-FF311F8553CB}"/>
          </ac:cxnSpMkLst>
        </pc:cxnChg>
        <pc:cxnChg chg="mod">
          <ac:chgData name="Hugo COLLIN" userId="e3842d4e35591d6a" providerId="LiveId" clId="{8820A18A-0CE2-4688-8AC2-D49F76E33A3D}" dt="2021-11-03T17:17:37.088" v="2196"/>
          <ac:cxnSpMkLst>
            <pc:docMk/>
            <pc:sldMk cId="3344871256" sldId="264"/>
            <ac:cxnSpMk id="49" creationId="{3D967B23-06EC-4371-ABAB-08543CBD2827}"/>
          </ac:cxnSpMkLst>
        </pc:cxnChg>
        <pc:cxnChg chg="mod">
          <ac:chgData name="Hugo COLLIN" userId="e3842d4e35591d6a" providerId="LiveId" clId="{8820A18A-0CE2-4688-8AC2-D49F76E33A3D}" dt="2021-11-03T17:17:37.088" v="2196"/>
          <ac:cxnSpMkLst>
            <pc:docMk/>
            <pc:sldMk cId="3344871256" sldId="264"/>
            <ac:cxnSpMk id="50" creationId="{403B8B06-4847-48DF-84F0-34986D352271}"/>
          </ac:cxnSpMkLst>
        </pc:cxnChg>
        <pc:cxnChg chg="mod">
          <ac:chgData name="Hugo COLLIN" userId="e3842d4e35591d6a" providerId="LiveId" clId="{8820A18A-0CE2-4688-8AC2-D49F76E33A3D}" dt="2021-11-03T17:17:57.097" v="2199"/>
          <ac:cxnSpMkLst>
            <pc:docMk/>
            <pc:sldMk cId="3344871256" sldId="264"/>
            <ac:cxnSpMk id="55" creationId="{067FB2A1-5296-4A5E-8AA6-8429278F3B5B}"/>
          </ac:cxnSpMkLst>
        </pc:cxnChg>
        <pc:cxnChg chg="mod">
          <ac:chgData name="Hugo COLLIN" userId="e3842d4e35591d6a" providerId="LiveId" clId="{8820A18A-0CE2-4688-8AC2-D49F76E33A3D}" dt="2021-11-03T17:19:46.646" v="2238"/>
          <ac:cxnSpMkLst>
            <pc:docMk/>
            <pc:sldMk cId="3344871256" sldId="264"/>
            <ac:cxnSpMk id="81" creationId="{E91196F5-4C64-4A68-961C-E36D52E39E78}"/>
          </ac:cxnSpMkLst>
        </pc:cxnChg>
        <pc:cxnChg chg="mod">
          <ac:chgData name="Hugo COLLIN" userId="e3842d4e35591d6a" providerId="LiveId" clId="{8820A18A-0CE2-4688-8AC2-D49F76E33A3D}" dt="2021-11-03T17:19:46.646" v="2238"/>
          <ac:cxnSpMkLst>
            <pc:docMk/>
            <pc:sldMk cId="3344871256" sldId="264"/>
            <ac:cxnSpMk id="82" creationId="{306BB0F3-9A2B-4F94-9FA0-C72CCCF9B12D}"/>
          </ac:cxnSpMkLst>
        </pc:cxnChg>
      </pc:sldChg>
      <pc:sldChg chg="addSp delSp modSp add mod ord">
        <pc:chgData name="Hugo COLLIN" userId="e3842d4e35591d6a" providerId="LiveId" clId="{8820A18A-0CE2-4688-8AC2-D49F76E33A3D}" dt="2021-11-03T17:31:54.707" v="2349" actId="1076"/>
        <pc:sldMkLst>
          <pc:docMk/>
          <pc:sldMk cId="1083475710" sldId="265"/>
        </pc:sldMkLst>
        <pc:spChg chg="add mod">
          <ac:chgData name="Hugo COLLIN" userId="e3842d4e35591d6a" providerId="LiveId" clId="{8820A18A-0CE2-4688-8AC2-D49F76E33A3D}" dt="2021-11-03T17:29:32.682" v="2320" actId="14100"/>
          <ac:spMkLst>
            <pc:docMk/>
            <pc:sldMk cId="1083475710" sldId="265"/>
            <ac:spMk id="21" creationId="{268F60C1-F3C8-4F19-B29F-974B36FA0EB5}"/>
          </ac:spMkLst>
        </pc:spChg>
        <pc:spChg chg="mod">
          <ac:chgData name="Hugo COLLIN" userId="e3842d4e35591d6a" providerId="LiveId" clId="{8820A18A-0CE2-4688-8AC2-D49F76E33A3D}" dt="2021-11-03T12:26:39.712" v="1211"/>
          <ac:spMkLst>
            <pc:docMk/>
            <pc:sldMk cId="1083475710" sldId="265"/>
            <ac:spMk id="23" creationId="{7F4BA611-8CCE-4296-80FA-81CE1F3D6C5C}"/>
          </ac:spMkLst>
        </pc:spChg>
        <pc:spChg chg="mod">
          <ac:chgData name="Hugo COLLIN" userId="e3842d4e35591d6a" providerId="LiveId" clId="{8820A18A-0CE2-4688-8AC2-D49F76E33A3D}" dt="2021-11-03T12:25:55.757" v="1201" actId="20577"/>
          <ac:spMkLst>
            <pc:docMk/>
            <pc:sldMk cId="1083475710" sldId="265"/>
            <ac:spMk id="24" creationId="{8171842D-818A-4E23-9085-0DCE4BF24E54}"/>
          </ac:spMkLst>
        </pc:spChg>
        <pc:spChg chg="mod">
          <ac:chgData name="Hugo COLLIN" userId="e3842d4e35591d6a" providerId="LiveId" clId="{8820A18A-0CE2-4688-8AC2-D49F76E33A3D}" dt="2021-11-03T15:24:24.390" v="1396" actId="164"/>
          <ac:spMkLst>
            <pc:docMk/>
            <pc:sldMk cId="1083475710" sldId="265"/>
            <ac:spMk id="29" creationId="{6D9B4AAC-9E16-4506-9C40-76BC23B49B19}"/>
          </ac:spMkLst>
        </pc:spChg>
        <pc:spChg chg="add del mod">
          <ac:chgData name="Hugo COLLIN" userId="e3842d4e35591d6a" providerId="LiveId" clId="{8820A18A-0CE2-4688-8AC2-D49F76E33A3D}" dt="2021-11-03T12:26:48.094" v="1214" actId="21"/>
          <ac:spMkLst>
            <pc:docMk/>
            <pc:sldMk cId="1083475710" sldId="265"/>
            <ac:spMk id="30" creationId="{18382735-90CB-49B2-A7B7-B748F455B4B2}"/>
          </ac:spMkLst>
        </pc:spChg>
        <pc:spChg chg="mod">
          <ac:chgData name="Hugo COLLIN" userId="e3842d4e35591d6a" providerId="LiveId" clId="{8820A18A-0CE2-4688-8AC2-D49F76E33A3D}" dt="2021-11-03T12:26:39.712" v="1211"/>
          <ac:spMkLst>
            <pc:docMk/>
            <pc:sldMk cId="1083475710" sldId="265"/>
            <ac:spMk id="35" creationId="{132F9ACD-A58A-449E-A49D-E99D130B9D10}"/>
          </ac:spMkLst>
        </pc:spChg>
        <pc:spChg chg="del">
          <ac:chgData name="Hugo COLLIN" userId="e3842d4e35591d6a" providerId="LiveId" clId="{8820A18A-0CE2-4688-8AC2-D49F76E33A3D}" dt="2021-11-03T12:51:13.350" v="1381" actId="478"/>
          <ac:spMkLst>
            <pc:docMk/>
            <pc:sldMk cId="1083475710" sldId="265"/>
            <ac:spMk id="36" creationId="{6CFC4AFD-E1B7-4E6A-943D-27373360C330}"/>
          </ac:spMkLst>
        </pc:spChg>
        <pc:spChg chg="mod">
          <ac:chgData name="Hugo COLLIN" userId="e3842d4e35591d6a" providerId="LiveId" clId="{8820A18A-0CE2-4688-8AC2-D49F76E33A3D}" dt="2021-11-03T15:33:32.540" v="1423"/>
          <ac:spMkLst>
            <pc:docMk/>
            <pc:sldMk cId="1083475710" sldId="265"/>
            <ac:spMk id="38" creationId="{8EB334E6-A0EA-4296-8C31-14F3568358F1}"/>
          </ac:spMkLst>
        </pc:spChg>
        <pc:spChg chg="add mod">
          <ac:chgData name="Hugo COLLIN" userId="e3842d4e35591d6a" providerId="LiveId" clId="{8820A18A-0CE2-4688-8AC2-D49F76E33A3D}" dt="2021-11-03T15:24:24.390" v="1396" actId="164"/>
          <ac:spMkLst>
            <pc:docMk/>
            <pc:sldMk cId="1083475710" sldId="265"/>
            <ac:spMk id="39" creationId="{0C2EA8FF-E506-43D1-88FC-DD1A34EABCD5}"/>
          </ac:spMkLst>
        </pc:spChg>
        <pc:spChg chg="add mod">
          <ac:chgData name="Hugo COLLIN" userId="e3842d4e35591d6a" providerId="LiveId" clId="{8820A18A-0CE2-4688-8AC2-D49F76E33A3D}" dt="2021-11-03T12:51:58.740" v="1393" actId="1076"/>
          <ac:spMkLst>
            <pc:docMk/>
            <pc:sldMk cId="1083475710" sldId="265"/>
            <ac:spMk id="42" creationId="{E0D07E79-736A-4A02-B809-4B5EFF7E5CF0}"/>
          </ac:spMkLst>
        </pc:spChg>
        <pc:spChg chg="mod">
          <ac:chgData name="Hugo COLLIN" userId="e3842d4e35591d6a" providerId="LiveId" clId="{8820A18A-0CE2-4688-8AC2-D49F76E33A3D}" dt="2021-11-03T15:24:51.519" v="1408" actId="20577"/>
          <ac:spMkLst>
            <pc:docMk/>
            <pc:sldMk cId="1083475710" sldId="265"/>
            <ac:spMk id="43" creationId="{69770EDF-A2B6-40F5-9AFF-D6C32599B4B1}"/>
          </ac:spMkLst>
        </pc:spChg>
        <pc:spChg chg="del mod topLvl">
          <ac:chgData name="Hugo COLLIN" userId="e3842d4e35591d6a" providerId="LiveId" clId="{8820A18A-0CE2-4688-8AC2-D49F76E33A3D}" dt="2021-11-03T17:29:05.170" v="2316" actId="478"/>
          <ac:spMkLst>
            <pc:docMk/>
            <pc:sldMk cId="1083475710" sldId="265"/>
            <ac:spMk id="44" creationId="{45DCFE25-0A76-4218-8F08-C07D6F96CA35}"/>
          </ac:spMkLst>
        </pc:spChg>
        <pc:spChg chg="mod">
          <ac:chgData name="Hugo COLLIN" userId="e3842d4e35591d6a" providerId="LiveId" clId="{8820A18A-0CE2-4688-8AC2-D49F76E33A3D}" dt="2021-11-03T17:29:06.617" v="2317"/>
          <ac:spMkLst>
            <pc:docMk/>
            <pc:sldMk cId="1083475710" sldId="265"/>
            <ac:spMk id="46" creationId="{78F76DAA-C64C-4A7A-A119-D0FF51263607}"/>
          </ac:spMkLst>
        </pc:spChg>
        <pc:spChg chg="del mod">
          <ac:chgData name="Hugo COLLIN" userId="e3842d4e35591d6a" providerId="LiveId" clId="{8820A18A-0CE2-4688-8AC2-D49F76E33A3D}" dt="2021-11-03T12:50:28.210" v="1365" actId="478"/>
          <ac:spMkLst>
            <pc:docMk/>
            <pc:sldMk cId="1083475710" sldId="265"/>
            <ac:spMk id="46" creationId="{E6AEF6F8-87DA-4DC8-BEBC-DB1DF854EBDA}"/>
          </ac:spMkLst>
        </pc:spChg>
        <pc:spChg chg="mod">
          <ac:chgData name="Hugo COLLIN" userId="e3842d4e35591d6a" providerId="LiveId" clId="{8820A18A-0CE2-4688-8AC2-D49F76E33A3D}" dt="2021-11-03T12:50:48.920" v="1371" actId="165"/>
          <ac:spMkLst>
            <pc:docMk/>
            <pc:sldMk cId="1083475710" sldId="265"/>
            <ac:spMk id="48" creationId="{BF189D95-D563-44FA-9676-1CD9539C7DB6}"/>
          </ac:spMkLst>
        </pc:spChg>
        <pc:spChg chg="mod">
          <ac:chgData name="Hugo COLLIN" userId="e3842d4e35591d6a" providerId="LiveId" clId="{8820A18A-0CE2-4688-8AC2-D49F76E33A3D}" dt="2021-11-03T12:50:48.920" v="1371" actId="165"/>
          <ac:spMkLst>
            <pc:docMk/>
            <pc:sldMk cId="1083475710" sldId="265"/>
            <ac:spMk id="51" creationId="{41F1E2C4-D0F7-4A20-BC02-52C5C7E99B7C}"/>
          </ac:spMkLst>
        </pc:spChg>
        <pc:spChg chg="mod">
          <ac:chgData name="Hugo COLLIN" userId="e3842d4e35591d6a" providerId="LiveId" clId="{8820A18A-0CE2-4688-8AC2-D49F76E33A3D}" dt="2021-11-03T17:29:06.617" v="2317"/>
          <ac:spMkLst>
            <pc:docMk/>
            <pc:sldMk cId="1083475710" sldId="265"/>
            <ac:spMk id="52" creationId="{6DD40A68-C18D-48AB-BD15-F072A65E442B}"/>
          </ac:spMkLst>
        </pc:spChg>
        <pc:spChg chg="mod">
          <ac:chgData name="Hugo COLLIN" userId="e3842d4e35591d6a" providerId="LiveId" clId="{8820A18A-0CE2-4688-8AC2-D49F76E33A3D}" dt="2021-11-03T17:29:06.617" v="2317"/>
          <ac:spMkLst>
            <pc:docMk/>
            <pc:sldMk cId="1083475710" sldId="265"/>
            <ac:spMk id="53" creationId="{C0EBB10C-EC3F-4FA5-8CCE-5D6D4346BBF4}"/>
          </ac:spMkLst>
        </pc:spChg>
        <pc:spChg chg="mod">
          <ac:chgData name="Hugo COLLIN" userId="e3842d4e35591d6a" providerId="LiveId" clId="{8820A18A-0CE2-4688-8AC2-D49F76E33A3D}" dt="2021-11-03T15:33:11.824" v="1415" actId="14100"/>
          <ac:spMkLst>
            <pc:docMk/>
            <pc:sldMk cId="1083475710" sldId="265"/>
            <ac:spMk id="54" creationId="{0B6B35F8-19C3-4C92-B243-07BD2C80781E}"/>
          </ac:spMkLst>
        </pc:spChg>
        <pc:spChg chg="mod">
          <ac:chgData name="Hugo COLLIN" userId="e3842d4e35591d6a" providerId="LiveId" clId="{8820A18A-0CE2-4688-8AC2-D49F76E33A3D}" dt="2021-11-03T12:51:15.926" v="1382"/>
          <ac:spMkLst>
            <pc:docMk/>
            <pc:sldMk cId="1083475710" sldId="265"/>
            <ac:spMk id="57" creationId="{22A66F54-4B8A-4317-A567-82E2D2EF36AE}"/>
          </ac:spMkLst>
        </pc:spChg>
        <pc:spChg chg="mod">
          <ac:chgData name="Hugo COLLIN" userId="e3842d4e35591d6a" providerId="LiveId" clId="{8820A18A-0CE2-4688-8AC2-D49F76E33A3D}" dt="2021-11-03T15:35:07.811" v="1435" actId="14100"/>
          <ac:spMkLst>
            <pc:docMk/>
            <pc:sldMk cId="1083475710" sldId="265"/>
            <ac:spMk id="60" creationId="{122DB0D5-2351-479F-B5AB-AC5CCA479933}"/>
          </ac:spMkLst>
        </pc:spChg>
        <pc:spChg chg="mod">
          <ac:chgData name="Hugo COLLIN" userId="e3842d4e35591d6a" providerId="LiveId" clId="{8820A18A-0CE2-4688-8AC2-D49F76E33A3D}" dt="2021-11-03T15:34:43.536" v="1432" actId="1076"/>
          <ac:spMkLst>
            <pc:docMk/>
            <pc:sldMk cId="1083475710" sldId="265"/>
            <ac:spMk id="61" creationId="{50C089F9-8DC9-4E01-A289-618797EC248E}"/>
          </ac:spMkLst>
        </pc:spChg>
        <pc:spChg chg="mod">
          <ac:chgData name="Hugo COLLIN" userId="e3842d4e35591d6a" providerId="LiveId" clId="{8820A18A-0CE2-4688-8AC2-D49F76E33A3D}" dt="2021-11-03T15:35:01.524" v="1434" actId="1076"/>
          <ac:spMkLst>
            <pc:docMk/>
            <pc:sldMk cId="1083475710" sldId="265"/>
            <ac:spMk id="62" creationId="{52CA8EB2-7DCB-4A52-90F3-F6BD541E724E}"/>
          </ac:spMkLst>
        </pc:spChg>
        <pc:spChg chg="mod">
          <ac:chgData name="Hugo COLLIN" userId="e3842d4e35591d6a" providerId="LiveId" clId="{8820A18A-0CE2-4688-8AC2-D49F76E33A3D}" dt="2021-11-03T12:51:32.234" v="1388"/>
          <ac:spMkLst>
            <pc:docMk/>
            <pc:sldMk cId="1083475710" sldId="265"/>
            <ac:spMk id="65" creationId="{36347FD5-A377-4CED-833A-D4E093DDB933}"/>
          </ac:spMkLst>
        </pc:spChg>
        <pc:spChg chg="add mod">
          <ac:chgData name="Hugo COLLIN" userId="e3842d4e35591d6a" providerId="LiveId" clId="{8820A18A-0CE2-4688-8AC2-D49F76E33A3D}" dt="2021-11-03T17:29:06.617" v="2317"/>
          <ac:spMkLst>
            <pc:docMk/>
            <pc:sldMk cId="1083475710" sldId="265"/>
            <ac:spMk id="68" creationId="{06C4AF8D-987B-4327-AB27-CCD8C882E060}"/>
          </ac:spMkLst>
        </pc:spChg>
        <pc:spChg chg="add del mod">
          <ac:chgData name="Hugo COLLIN" userId="e3842d4e35591d6a" providerId="LiveId" clId="{8820A18A-0CE2-4688-8AC2-D49F76E33A3D}" dt="2021-11-03T17:29:42.979" v="2323" actId="478"/>
          <ac:spMkLst>
            <pc:docMk/>
            <pc:sldMk cId="1083475710" sldId="265"/>
            <ac:spMk id="69" creationId="{DBCB360D-612C-4853-A914-F359CF101B88}"/>
          </ac:spMkLst>
        </pc:spChg>
        <pc:spChg chg="add mod">
          <ac:chgData name="Hugo COLLIN" userId="e3842d4e35591d6a" providerId="LiveId" clId="{8820A18A-0CE2-4688-8AC2-D49F76E33A3D}" dt="2021-11-03T17:31:28.544" v="2343" actId="14100"/>
          <ac:spMkLst>
            <pc:docMk/>
            <pc:sldMk cId="1083475710" sldId="265"/>
            <ac:spMk id="70" creationId="{586C1A66-9CC3-428C-A9A1-4E9C5F333AA0}"/>
          </ac:spMkLst>
        </pc:spChg>
        <pc:spChg chg="add mod">
          <ac:chgData name="Hugo COLLIN" userId="e3842d4e35591d6a" providerId="LiveId" clId="{8820A18A-0CE2-4688-8AC2-D49F76E33A3D}" dt="2021-11-03T17:29:06.617" v="2317"/>
          <ac:spMkLst>
            <pc:docMk/>
            <pc:sldMk cId="1083475710" sldId="265"/>
            <ac:spMk id="71" creationId="{580FEF94-4EDC-4853-A843-38960E3A7164}"/>
          </ac:spMkLst>
        </pc:spChg>
        <pc:spChg chg="add mod">
          <ac:chgData name="Hugo COLLIN" userId="e3842d4e35591d6a" providerId="LiveId" clId="{8820A18A-0CE2-4688-8AC2-D49F76E33A3D}" dt="2021-11-03T17:29:06.617" v="2317"/>
          <ac:spMkLst>
            <pc:docMk/>
            <pc:sldMk cId="1083475710" sldId="265"/>
            <ac:spMk id="72" creationId="{FA518FFD-1D3B-437D-82C2-0A0C4C49C167}"/>
          </ac:spMkLst>
        </pc:spChg>
        <pc:spChg chg="add mod">
          <ac:chgData name="Hugo COLLIN" userId="e3842d4e35591d6a" providerId="LiveId" clId="{8820A18A-0CE2-4688-8AC2-D49F76E33A3D}" dt="2021-11-03T17:29:06.617" v="2317"/>
          <ac:spMkLst>
            <pc:docMk/>
            <pc:sldMk cId="1083475710" sldId="265"/>
            <ac:spMk id="73" creationId="{B8EAFFCA-C4E2-4713-BDD0-2A48E5C629E5}"/>
          </ac:spMkLst>
        </pc:spChg>
        <pc:spChg chg="add mod">
          <ac:chgData name="Hugo COLLIN" userId="e3842d4e35591d6a" providerId="LiveId" clId="{8820A18A-0CE2-4688-8AC2-D49F76E33A3D}" dt="2021-11-03T17:29:06.617" v="2317"/>
          <ac:spMkLst>
            <pc:docMk/>
            <pc:sldMk cId="1083475710" sldId="265"/>
            <ac:spMk id="74" creationId="{0373F1E1-CC47-48D9-A4F2-4263CF129911}"/>
          </ac:spMkLst>
        </pc:spChg>
        <pc:spChg chg="add mod">
          <ac:chgData name="Hugo COLLIN" userId="e3842d4e35591d6a" providerId="LiveId" clId="{8820A18A-0CE2-4688-8AC2-D49F76E33A3D}" dt="2021-11-03T17:29:06.617" v="2317"/>
          <ac:spMkLst>
            <pc:docMk/>
            <pc:sldMk cId="1083475710" sldId="265"/>
            <ac:spMk id="75" creationId="{B1F33568-A928-4974-AEEE-0084153C6BCB}"/>
          </ac:spMkLst>
        </pc:spChg>
        <pc:spChg chg="add del mod">
          <ac:chgData name="Hugo COLLIN" userId="e3842d4e35591d6a" providerId="LiveId" clId="{8820A18A-0CE2-4688-8AC2-D49F76E33A3D}" dt="2021-11-03T17:29:37.448" v="2321" actId="478"/>
          <ac:spMkLst>
            <pc:docMk/>
            <pc:sldMk cId="1083475710" sldId="265"/>
            <ac:spMk id="76" creationId="{6F5A6C3E-F952-4E80-B80A-B7EA5F8C86B9}"/>
          </ac:spMkLst>
        </pc:spChg>
        <pc:spChg chg="mod">
          <ac:chgData name="Hugo COLLIN" userId="e3842d4e35591d6a" providerId="LiveId" clId="{8820A18A-0CE2-4688-8AC2-D49F76E33A3D}" dt="2021-11-03T17:29:06.617" v="2317"/>
          <ac:spMkLst>
            <pc:docMk/>
            <pc:sldMk cId="1083475710" sldId="265"/>
            <ac:spMk id="78" creationId="{56C37EB9-EA6D-4AB6-A94A-81270A0D17A6}"/>
          </ac:spMkLst>
        </pc:spChg>
        <pc:spChg chg="add del mod">
          <ac:chgData name="Hugo COLLIN" userId="e3842d4e35591d6a" providerId="LiveId" clId="{8820A18A-0CE2-4688-8AC2-D49F76E33A3D}" dt="2021-11-03T17:29:40.087" v="2322" actId="478"/>
          <ac:spMkLst>
            <pc:docMk/>
            <pc:sldMk cId="1083475710" sldId="265"/>
            <ac:spMk id="81" creationId="{FD433E0A-6D39-4134-BFD9-940CF8917A31}"/>
          </ac:spMkLst>
        </pc:spChg>
        <pc:spChg chg="add mod">
          <ac:chgData name="Hugo COLLIN" userId="e3842d4e35591d6a" providerId="LiveId" clId="{8820A18A-0CE2-4688-8AC2-D49F76E33A3D}" dt="2021-11-03T17:29:53.645" v="2325" actId="1076"/>
          <ac:spMkLst>
            <pc:docMk/>
            <pc:sldMk cId="1083475710" sldId="265"/>
            <ac:spMk id="82" creationId="{8B5FC1A7-4F8F-42E9-980B-005A831A1E53}"/>
          </ac:spMkLst>
        </pc:spChg>
        <pc:spChg chg="mod">
          <ac:chgData name="Hugo COLLIN" userId="e3842d4e35591d6a" providerId="LiveId" clId="{8820A18A-0CE2-4688-8AC2-D49F76E33A3D}" dt="2021-11-03T17:29:43.950" v="2324"/>
          <ac:spMkLst>
            <pc:docMk/>
            <pc:sldMk cId="1083475710" sldId="265"/>
            <ac:spMk id="84" creationId="{FAF1E46E-82D1-4387-9737-8BF90B0FF1B7}"/>
          </ac:spMkLst>
        </pc:spChg>
        <pc:spChg chg="mod">
          <ac:chgData name="Hugo COLLIN" userId="e3842d4e35591d6a" providerId="LiveId" clId="{8820A18A-0CE2-4688-8AC2-D49F76E33A3D}" dt="2021-11-03T17:29:43.950" v="2324"/>
          <ac:spMkLst>
            <pc:docMk/>
            <pc:sldMk cId="1083475710" sldId="265"/>
            <ac:spMk id="85" creationId="{1A2846AF-3BEB-42F6-B779-3D3B4271EA90}"/>
          </ac:spMkLst>
        </pc:spChg>
        <pc:spChg chg="mod">
          <ac:chgData name="Hugo COLLIN" userId="e3842d4e35591d6a" providerId="LiveId" clId="{8820A18A-0CE2-4688-8AC2-D49F76E33A3D}" dt="2021-11-03T17:29:43.950" v="2324"/>
          <ac:spMkLst>
            <pc:docMk/>
            <pc:sldMk cId="1083475710" sldId="265"/>
            <ac:spMk id="87" creationId="{0CC1400C-D6FA-4BCC-B829-ACF433858955}"/>
          </ac:spMkLst>
        </pc:spChg>
        <pc:spChg chg="mod">
          <ac:chgData name="Hugo COLLIN" userId="e3842d4e35591d6a" providerId="LiveId" clId="{8820A18A-0CE2-4688-8AC2-D49F76E33A3D}" dt="2021-11-03T17:29:43.950" v="2324"/>
          <ac:spMkLst>
            <pc:docMk/>
            <pc:sldMk cId="1083475710" sldId="265"/>
            <ac:spMk id="91" creationId="{16A54482-6F38-46AB-8D31-1CFFFEA944DF}"/>
          </ac:spMkLst>
        </pc:spChg>
        <pc:spChg chg="add mod">
          <ac:chgData name="Hugo COLLIN" userId="e3842d4e35591d6a" providerId="LiveId" clId="{8820A18A-0CE2-4688-8AC2-D49F76E33A3D}" dt="2021-11-03T17:31:40.853" v="2346" actId="1076"/>
          <ac:spMkLst>
            <pc:docMk/>
            <pc:sldMk cId="1083475710" sldId="265"/>
            <ac:spMk id="94" creationId="{6540344F-B96D-4F4C-BAC0-0923DB729843}"/>
          </ac:spMkLst>
        </pc:spChg>
        <pc:spChg chg="mod">
          <ac:chgData name="Hugo COLLIN" userId="e3842d4e35591d6a" providerId="LiveId" clId="{8820A18A-0CE2-4688-8AC2-D49F76E33A3D}" dt="2021-11-03T17:30:56.156" v="2339"/>
          <ac:spMkLst>
            <pc:docMk/>
            <pc:sldMk cId="1083475710" sldId="265"/>
            <ac:spMk id="96" creationId="{2D1818DD-1238-45C4-929F-659DF4C0B13D}"/>
          </ac:spMkLst>
        </pc:spChg>
        <pc:spChg chg="add mod">
          <ac:chgData name="Hugo COLLIN" userId="e3842d4e35591d6a" providerId="LiveId" clId="{8820A18A-0CE2-4688-8AC2-D49F76E33A3D}" dt="2021-11-03T17:31:23.735" v="2342" actId="1076"/>
          <ac:spMkLst>
            <pc:docMk/>
            <pc:sldMk cId="1083475710" sldId="265"/>
            <ac:spMk id="99" creationId="{1D1E669C-27F4-46FA-A339-99E527256DE4}"/>
          </ac:spMkLst>
        </pc:spChg>
        <pc:grpChg chg="add mod">
          <ac:chgData name="Hugo COLLIN" userId="e3842d4e35591d6a" providerId="LiveId" clId="{8820A18A-0CE2-4688-8AC2-D49F76E33A3D}" dt="2021-11-03T15:24:24.390" v="1396" actId="164"/>
          <ac:grpSpMkLst>
            <pc:docMk/>
            <pc:sldMk cId="1083475710" sldId="265"/>
            <ac:grpSpMk id="2" creationId="{36A8109D-7AFB-4583-AA0E-05BB93A9A102}"/>
          </ac:grpSpMkLst>
        </pc:grpChg>
        <pc:grpChg chg="add del mod">
          <ac:chgData name="Hugo COLLIN" userId="e3842d4e35591d6a" providerId="LiveId" clId="{8820A18A-0CE2-4688-8AC2-D49F76E33A3D}" dt="2021-11-03T12:26:48.840" v="1216"/>
          <ac:grpSpMkLst>
            <pc:docMk/>
            <pc:sldMk cId="1083475710" sldId="265"/>
            <ac:grpSpMk id="22" creationId="{84D71EE1-E1BA-4555-B7E1-349BE83C764B}"/>
          </ac:grpSpMkLst>
        </pc:grpChg>
        <pc:grpChg chg="mod">
          <ac:chgData name="Hugo COLLIN" userId="e3842d4e35591d6a" providerId="LiveId" clId="{8820A18A-0CE2-4688-8AC2-D49F76E33A3D}" dt="2021-11-03T12:26:39.712" v="1211"/>
          <ac:grpSpMkLst>
            <pc:docMk/>
            <pc:sldMk cId="1083475710" sldId="265"/>
            <ac:grpSpMk id="25" creationId="{A9ECF7AA-6014-48F9-8DEC-72DD8B92DDA8}"/>
          </ac:grpSpMkLst>
        </pc:grpChg>
        <pc:grpChg chg="del mod">
          <ac:chgData name="Hugo COLLIN" userId="e3842d4e35591d6a" providerId="LiveId" clId="{8820A18A-0CE2-4688-8AC2-D49F76E33A3D}" dt="2021-11-03T17:28:57.109" v="2314" actId="478"/>
          <ac:grpSpMkLst>
            <pc:docMk/>
            <pc:sldMk cId="1083475710" sldId="265"/>
            <ac:grpSpMk id="26" creationId="{D19565DD-0DAD-471C-94FC-87A75132CD89}"/>
          </ac:grpSpMkLst>
        </pc:grpChg>
        <pc:grpChg chg="mod">
          <ac:chgData name="Hugo COLLIN" userId="e3842d4e35591d6a" providerId="LiveId" clId="{8820A18A-0CE2-4688-8AC2-D49F76E33A3D}" dt="2021-11-03T15:34:53.220" v="1433" actId="14100"/>
          <ac:grpSpMkLst>
            <pc:docMk/>
            <pc:sldMk cId="1083475710" sldId="265"/>
            <ac:grpSpMk id="28" creationId="{A30FE0CD-0637-4458-8D7F-3D00D8875A7A}"/>
          </ac:grpSpMkLst>
        </pc:grpChg>
        <pc:grpChg chg="add mod">
          <ac:chgData name="Hugo COLLIN" userId="e3842d4e35591d6a" providerId="LiveId" clId="{8820A18A-0CE2-4688-8AC2-D49F76E33A3D}" dt="2021-11-03T15:33:42.112" v="1424" actId="1076"/>
          <ac:grpSpMkLst>
            <pc:docMk/>
            <pc:sldMk cId="1083475710" sldId="265"/>
            <ac:grpSpMk id="37" creationId="{556FBC22-F3B1-450D-85DB-3B8F6B4D81DE}"/>
          </ac:grpSpMkLst>
        </pc:grpChg>
        <pc:grpChg chg="add del mod">
          <ac:chgData name="Hugo COLLIN" userId="e3842d4e35591d6a" providerId="LiveId" clId="{8820A18A-0CE2-4688-8AC2-D49F76E33A3D}" dt="2021-11-03T12:50:48.920" v="1371" actId="165"/>
          <ac:grpSpMkLst>
            <pc:docMk/>
            <pc:sldMk cId="1083475710" sldId="265"/>
            <ac:grpSpMk id="43" creationId="{D80EAECF-88D1-4A00-AB56-49045D6B1424}"/>
          </ac:grpSpMkLst>
        </pc:grpChg>
        <pc:grpChg chg="add mod">
          <ac:chgData name="Hugo COLLIN" userId="e3842d4e35591d6a" providerId="LiveId" clId="{8820A18A-0CE2-4688-8AC2-D49F76E33A3D}" dt="2021-11-03T17:29:06.617" v="2317"/>
          <ac:grpSpMkLst>
            <pc:docMk/>
            <pc:sldMk cId="1083475710" sldId="265"/>
            <ac:grpSpMk id="45" creationId="{5C675968-FD1C-4EDD-93B4-8EDA95050329}"/>
          </ac:grpSpMkLst>
        </pc:grpChg>
        <pc:grpChg chg="del mod topLvl">
          <ac:chgData name="Hugo COLLIN" userId="e3842d4e35591d6a" providerId="LiveId" clId="{8820A18A-0CE2-4688-8AC2-D49F76E33A3D}" dt="2021-11-03T12:51:29.985" v="1387" actId="478"/>
          <ac:grpSpMkLst>
            <pc:docMk/>
            <pc:sldMk cId="1083475710" sldId="265"/>
            <ac:grpSpMk id="45" creationId="{DC018F71-2D8C-4114-87BA-7A4F8DFB1FDD}"/>
          </ac:grpSpMkLst>
        </pc:grpChg>
        <pc:grpChg chg="del mod topLvl">
          <ac:chgData name="Hugo COLLIN" userId="e3842d4e35591d6a" providerId="LiveId" clId="{8820A18A-0CE2-4688-8AC2-D49F76E33A3D}" dt="2021-11-03T17:29:01.225" v="2315" actId="478"/>
          <ac:grpSpMkLst>
            <pc:docMk/>
            <pc:sldMk cId="1083475710" sldId="265"/>
            <ac:grpSpMk id="47" creationId="{F024E0E8-CA32-4E05-8A8F-C46FCFAABAC8}"/>
          </ac:grpSpMkLst>
        </pc:grpChg>
        <pc:grpChg chg="add mod">
          <ac:chgData name="Hugo COLLIN" userId="e3842d4e35591d6a" providerId="LiveId" clId="{8820A18A-0CE2-4688-8AC2-D49F76E33A3D}" dt="2021-11-03T12:51:27.866" v="1386" actId="12788"/>
          <ac:grpSpMkLst>
            <pc:docMk/>
            <pc:sldMk cId="1083475710" sldId="265"/>
            <ac:grpSpMk id="55" creationId="{EDB21FAD-FF49-43FE-A00D-8603DDF4AE81}"/>
          </ac:grpSpMkLst>
        </pc:grpChg>
        <pc:grpChg chg="add mod">
          <ac:chgData name="Hugo COLLIN" userId="e3842d4e35591d6a" providerId="LiveId" clId="{8820A18A-0CE2-4688-8AC2-D49F76E33A3D}" dt="2021-11-03T12:51:37.066" v="1389" actId="1076"/>
          <ac:grpSpMkLst>
            <pc:docMk/>
            <pc:sldMk cId="1083475710" sldId="265"/>
            <ac:grpSpMk id="64" creationId="{06BC20F9-D9C4-4DF0-AB4C-449A5B0F1AF1}"/>
          </ac:grpSpMkLst>
        </pc:grpChg>
        <pc:grpChg chg="add del mod">
          <ac:chgData name="Hugo COLLIN" userId="e3842d4e35591d6a" providerId="LiveId" clId="{8820A18A-0CE2-4688-8AC2-D49F76E33A3D}" dt="2021-11-03T17:29:37.448" v="2321" actId="478"/>
          <ac:grpSpMkLst>
            <pc:docMk/>
            <pc:sldMk cId="1083475710" sldId="265"/>
            <ac:grpSpMk id="77" creationId="{1FC0EB1B-5E18-4A0E-8314-B463844CE593}"/>
          </ac:grpSpMkLst>
        </pc:grpChg>
        <pc:grpChg chg="add mod">
          <ac:chgData name="Hugo COLLIN" userId="e3842d4e35591d6a" providerId="LiveId" clId="{8820A18A-0CE2-4688-8AC2-D49F76E33A3D}" dt="2021-11-03T17:31:45.326" v="2347" actId="1076"/>
          <ac:grpSpMkLst>
            <pc:docMk/>
            <pc:sldMk cId="1083475710" sldId="265"/>
            <ac:grpSpMk id="83" creationId="{BD9A3D27-982C-45DE-B319-FEC3EA1C3337}"/>
          </ac:grpSpMkLst>
        </pc:grpChg>
        <pc:grpChg chg="add del mod">
          <ac:chgData name="Hugo COLLIN" userId="e3842d4e35591d6a" providerId="LiveId" clId="{8820A18A-0CE2-4688-8AC2-D49F76E33A3D}" dt="2021-11-03T17:30:53.799" v="2338" actId="478"/>
          <ac:grpSpMkLst>
            <pc:docMk/>
            <pc:sldMk cId="1083475710" sldId="265"/>
            <ac:grpSpMk id="86" creationId="{80FAE3E9-EAAF-4B06-9C31-FA75FF05071E}"/>
          </ac:grpSpMkLst>
        </pc:grpChg>
        <pc:grpChg chg="add mod">
          <ac:chgData name="Hugo COLLIN" userId="e3842d4e35591d6a" providerId="LiveId" clId="{8820A18A-0CE2-4688-8AC2-D49F76E33A3D}" dt="2021-11-03T17:31:48.657" v="2348" actId="1076"/>
          <ac:grpSpMkLst>
            <pc:docMk/>
            <pc:sldMk cId="1083475710" sldId="265"/>
            <ac:grpSpMk id="90" creationId="{BDDE28D3-6219-4834-A42E-9F327D0F7C24}"/>
          </ac:grpSpMkLst>
        </pc:grpChg>
        <pc:grpChg chg="add mod">
          <ac:chgData name="Hugo COLLIN" userId="e3842d4e35591d6a" providerId="LiveId" clId="{8820A18A-0CE2-4688-8AC2-D49F76E33A3D}" dt="2021-11-03T17:31:54.707" v="2349" actId="1076"/>
          <ac:grpSpMkLst>
            <pc:docMk/>
            <pc:sldMk cId="1083475710" sldId="265"/>
            <ac:grpSpMk id="95" creationId="{27E86E6F-F2AC-4101-BA3C-1DF6CC73919A}"/>
          </ac:grpSpMkLst>
        </pc:grpChg>
        <pc:cxnChg chg="mod">
          <ac:chgData name="Hugo COLLIN" userId="e3842d4e35591d6a" providerId="LiveId" clId="{8820A18A-0CE2-4688-8AC2-D49F76E33A3D}" dt="2021-11-03T12:26:39.712" v="1211"/>
          <ac:cxnSpMkLst>
            <pc:docMk/>
            <pc:sldMk cId="1083475710" sldId="265"/>
            <ac:cxnSpMk id="37" creationId="{22363603-F110-4E21-B402-9B84FD20CA96}"/>
          </ac:cxnSpMkLst>
        </pc:cxnChg>
        <pc:cxnChg chg="mod">
          <ac:chgData name="Hugo COLLIN" userId="e3842d4e35591d6a" providerId="LiveId" clId="{8820A18A-0CE2-4688-8AC2-D49F76E33A3D}" dt="2021-11-03T12:26:39.712" v="1211"/>
          <ac:cxnSpMkLst>
            <pc:docMk/>
            <pc:sldMk cId="1083475710" sldId="265"/>
            <ac:cxnSpMk id="38" creationId="{76D790AA-59EC-4BB3-9230-82AECAFEB339}"/>
          </ac:cxnSpMkLst>
        </pc:cxnChg>
        <pc:cxnChg chg="mod">
          <ac:chgData name="Hugo COLLIN" userId="e3842d4e35591d6a" providerId="LiveId" clId="{8820A18A-0CE2-4688-8AC2-D49F76E33A3D}" dt="2021-11-03T12:50:48.920" v="1371" actId="165"/>
          <ac:cxnSpMkLst>
            <pc:docMk/>
            <pc:sldMk cId="1083475710" sldId="265"/>
            <ac:cxnSpMk id="49" creationId="{F8A2F9A5-1572-49B9-B8D3-D55F14A7F714}"/>
          </ac:cxnSpMkLst>
        </pc:cxnChg>
        <pc:cxnChg chg="mod">
          <ac:chgData name="Hugo COLLIN" userId="e3842d4e35591d6a" providerId="LiveId" clId="{8820A18A-0CE2-4688-8AC2-D49F76E33A3D}" dt="2021-11-03T12:50:48.920" v="1371" actId="165"/>
          <ac:cxnSpMkLst>
            <pc:docMk/>
            <pc:sldMk cId="1083475710" sldId="265"/>
            <ac:cxnSpMk id="50" creationId="{C8865D30-F645-495B-A777-0AFB89794993}"/>
          </ac:cxnSpMkLst>
        </pc:cxnChg>
        <pc:cxnChg chg="mod">
          <ac:chgData name="Hugo COLLIN" userId="e3842d4e35591d6a" providerId="LiveId" clId="{8820A18A-0CE2-4688-8AC2-D49F76E33A3D}" dt="2021-11-03T17:29:06.617" v="2317"/>
          <ac:cxnSpMkLst>
            <pc:docMk/>
            <pc:sldMk cId="1083475710" sldId="265"/>
            <ac:cxnSpMk id="51" creationId="{F21A7E1F-C456-4954-9DE6-05DF65C7C2AB}"/>
          </ac:cxnSpMkLst>
        </pc:cxnChg>
        <pc:cxnChg chg="mod">
          <ac:chgData name="Hugo COLLIN" userId="e3842d4e35591d6a" providerId="LiveId" clId="{8820A18A-0CE2-4688-8AC2-D49F76E33A3D}" dt="2021-11-03T12:50:48.920" v="1371" actId="165"/>
          <ac:cxnSpMkLst>
            <pc:docMk/>
            <pc:sldMk cId="1083475710" sldId="265"/>
            <ac:cxnSpMk id="52" creationId="{26106AAD-AC0A-4C8E-9471-7E6C148A05AB}"/>
          </ac:cxnSpMkLst>
        </pc:cxnChg>
        <pc:cxnChg chg="mod">
          <ac:chgData name="Hugo COLLIN" userId="e3842d4e35591d6a" providerId="LiveId" clId="{8820A18A-0CE2-4688-8AC2-D49F76E33A3D}" dt="2021-11-03T12:50:48.920" v="1371" actId="165"/>
          <ac:cxnSpMkLst>
            <pc:docMk/>
            <pc:sldMk cId="1083475710" sldId="265"/>
            <ac:cxnSpMk id="53" creationId="{C6E30388-73C5-4637-B818-2FAB49D29E1E}"/>
          </ac:cxnSpMkLst>
        </pc:cxnChg>
        <pc:cxnChg chg="mod">
          <ac:chgData name="Hugo COLLIN" userId="e3842d4e35591d6a" providerId="LiveId" clId="{8820A18A-0CE2-4688-8AC2-D49F76E33A3D}" dt="2021-11-03T12:51:15.926" v="1382"/>
          <ac:cxnSpMkLst>
            <pc:docMk/>
            <pc:sldMk cId="1083475710" sldId="265"/>
            <ac:cxnSpMk id="59" creationId="{73CC842A-9A59-422A-9FB1-10832E58C1E5}"/>
          </ac:cxnSpMkLst>
        </pc:cxnChg>
        <pc:cxnChg chg="mod">
          <ac:chgData name="Hugo COLLIN" userId="e3842d4e35591d6a" providerId="LiveId" clId="{8820A18A-0CE2-4688-8AC2-D49F76E33A3D}" dt="2021-11-03T12:51:15.926" v="1382"/>
          <ac:cxnSpMkLst>
            <pc:docMk/>
            <pc:sldMk cId="1083475710" sldId="265"/>
            <ac:cxnSpMk id="63" creationId="{506779F5-1E66-452D-B5FD-1F32C325B0E8}"/>
          </ac:cxnSpMkLst>
        </pc:cxnChg>
        <pc:cxnChg chg="mod">
          <ac:chgData name="Hugo COLLIN" userId="e3842d4e35591d6a" providerId="LiveId" clId="{8820A18A-0CE2-4688-8AC2-D49F76E33A3D}" dt="2021-11-03T12:51:32.234" v="1388"/>
          <ac:cxnSpMkLst>
            <pc:docMk/>
            <pc:sldMk cId="1083475710" sldId="265"/>
            <ac:cxnSpMk id="66" creationId="{A999DAA8-06D9-455F-A13A-9964D6BE1990}"/>
          </ac:cxnSpMkLst>
        </pc:cxnChg>
        <pc:cxnChg chg="mod">
          <ac:chgData name="Hugo COLLIN" userId="e3842d4e35591d6a" providerId="LiveId" clId="{8820A18A-0CE2-4688-8AC2-D49F76E33A3D}" dt="2021-11-03T12:51:32.234" v="1388"/>
          <ac:cxnSpMkLst>
            <pc:docMk/>
            <pc:sldMk cId="1083475710" sldId="265"/>
            <ac:cxnSpMk id="67" creationId="{AEF53BAD-48B4-4143-A398-00F374EE7CAD}"/>
          </ac:cxnSpMkLst>
        </pc:cxnChg>
        <pc:cxnChg chg="mod">
          <ac:chgData name="Hugo COLLIN" userId="e3842d4e35591d6a" providerId="LiveId" clId="{8820A18A-0CE2-4688-8AC2-D49F76E33A3D}" dt="2021-11-03T17:29:06.617" v="2317"/>
          <ac:cxnSpMkLst>
            <pc:docMk/>
            <pc:sldMk cId="1083475710" sldId="265"/>
            <ac:cxnSpMk id="79" creationId="{B2438B84-5BBE-4078-ACD4-7F3E9C20113B}"/>
          </ac:cxnSpMkLst>
        </pc:cxnChg>
        <pc:cxnChg chg="mod">
          <ac:chgData name="Hugo COLLIN" userId="e3842d4e35591d6a" providerId="LiveId" clId="{8820A18A-0CE2-4688-8AC2-D49F76E33A3D}" dt="2021-11-03T17:29:06.617" v="2317"/>
          <ac:cxnSpMkLst>
            <pc:docMk/>
            <pc:sldMk cId="1083475710" sldId="265"/>
            <ac:cxnSpMk id="80" creationId="{94D80B0B-7518-4ABC-824A-4446DEC65782}"/>
          </ac:cxnSpMkLst>
        </pc:cxnChg>
        <pc:cxnChg chg="mod">
          <ac:chgData name="Hugo COLLIN" userId="e3842d4e35591d6a" providerId="LiveId" clId="{8820A18A-0CE2-4688-8AC2-D49F76E33A3D}" dt="2021-11-03T17:29:43.950" v="2324"/>
          <ac:cxnSpMkLst>
            <pc:docMk/>
            <pc:sldMk cId="1083475710" sldId="265"/>
            <ac:cxnSpMk id="88" creationId="{E2CB9B83-23D4-4CBC-8943-1757C2B0B838}"/>
          </ac:cxnSpMkLst>
        </pc:cxnChg>
        <pc:cxnChg chg="mod">
          <ac:chgData name="Hugo COLLIN" userId="e3842d4e35591d6a" providerId="LiveId" clId="{8820A18A-0CE2-4688-8AC2-D49F76E33A3D}" dt="2021-11-03T17:29:43.950" v="2324"/>
          <ac:cxnSpMkLst>
            <pc:docMk/>
            <pc:sldMk cId="1083475710" sldId="265"/>
            <ac:cxnSpMk id="89" creationId="{5B4CE5E0-A592-450C-B221-03B72DB8F7C7}"/>
          </ac:cxnSpMkLst>
        </pc:cxnChg>
        <pc:cxnChg chg="mod">
          <ac:chgData name="Hugo COLLIN" userId="e3842d4e35591d6a" providerId="LiveId" clId="{8820A18A-0CE2-4688-8AC2-D49F76E33A3D}" dt="2021-11-03T17:29:43.950" v="2324"/>
          <ac:cxnSpMkLst>
            <pc:docMk/>
            <pc:sldMk cId="1083475710" sldId="265"/>
            <ac:cxnSpMk id="92" creationId="{ABB32DD2-46A1-4579-B55D-E311B7EEF402}"/>
          </ac:cxnSpMkLst>
        </pc:cxnChg>
        <pc:cxnChg chg="mod">
          <ac:chgData name="Hugo COLLIN" userId="e3842d4e35591d6a" providerId="LiveId" clId="{8820A18A-0CE2-4688-8AC2-D49F76E33A3D}" dt="2021-11-03T17:29:43.950" v="2324"/>
          <ac:cxnSpMkLst>
            <pc:docMk/>
            <pc:sldMk cId="1083475710" sldId="265"/>
            <ac:cxnSpMk id="93" creationId="{BE682B7F-9F04-41EF-BA88-167413D10B1A}"/>
          </ac:cxnSpMkLst>
        </pc:cxnChg>
        <pc:cxnChg chg="mod">
          <ac:chgData name="Hugo COLLIN" userId="e3842d4e35591d6a" providerId="LiveId" clId="{8820A18A-0CE2-4688-8AC2-D49F76E33A3D}" dt="2021-11-03T17:30:56.156" v="2339"/>
          <ac:cxnSpMkLst>
            <pc:docMk/>
            <pc:sldMk cId="1083475710" sldId="265"/>
            <ac:cxnSpMk id="97" creationId="{89946139-CFA4-4CA0-993A-169D7F255DA0}"/>
          </ac:cxnSpMkLst>
        </pc:cxnChg>
        <pc:cxnChg chg="mod">
          <ac:chgData name="Hugo COLLIN" userId="e3842d4e35591d6a" providerId="LiveId" clId="{8820A18A-0CE2-4688-8AC2-D49F76E33A3D}" dt="2021-11-03T17:30:56.156" v="2339"/>
          <ac:cxnSpMkLst>
            <pc:docMk/>
            <pc:sldMk cId="1083475710" sldId="265"/>
            <ac:cxnSpMk id="98" creationId="{0607B25E-7EF9-47E8-B797-AD18C33AB20A}"/>
          </ac:cxnSpMkLst>
        </pc:cxnChg>
      </pc:sldChg>
      <pc:sldChg chg="add del">
        <pc:chgData name="Hugo COLLIN" userId="e3842d4e35591d6a" providerId="LiveId" clId="{8820A18A-0CE2-4688-8AC2-D49F76E33A3D}" dt="2021-11-03T12:25:38.080" v="1190" actId="47"/>
        <pc:sldMkLst>
          <pc:docMk/>
          <pc:sldMk cId="2821405732" sldId="265"/>
        </pc:sldMkLst>
      </pc:sldChg>
      <pc:sldChg chg="add mod ord modShow">
        <pc:chgData name="Hugo COLLIN" userId="e3842d4e35591d6a" providerId="LiveId" clId="{8820A18A-0CE2-4688-8AC2-D49F76E33A3D}" dt="2021-11-03T15:24:12.434" v="1395" actId="729"/>
        <pc:sldMkLst>
          <pc:docMk/>
          <pc:sldMk cId="1050975747" sldId="266"/>
        </pc:sldMkLst>
      </pc:sldChg>
      <pc:sldChg chg="addSp delSp modSp new mod modNotesTx">
        <pc:chgData name="Hugo COLLIN" userId="e3842d4e35591d6a" providerId="LiveId" clId="{8820A18A-0CE2-4688-8AC2-D49F76E33A3D}" dt="2021-11-03T16:32:16.358" v="1804" actId="14100"/>
        <pc:sldMkLst>
          <pc:docMk/>
          <pc:sldMk cId="3854027118" sldId="267"/>
        </pc:sldMkLst>
        <pc:spChg chg="del">
          <ac:chgData name="Hugo COLLIN" userId="e3842d4e35591d6a" providerId="LiveId" clId="{8820A18A-0CE2-4688-8AC2-D49F76E33A3D}" dt="2021-11-03T15:47:13.117" v="1453" actId="478"/>
          <ac:spMkLst>
            <pc:docMk/>
            <pc:sldMk cId="3854027118" sldId="267"/>
            <ac:spMk id="2" creationId="{33C05D99-FB1A-48E7-9F16-E7386130A1C5}"/>
          </ac:spMkLst>
        </pc:spChg>
        <pc:spChg chg="del">
          <ac:chgData name="Hugo COLLIN" userId="e3842d4e35591d6a" providerId="LiveId" clId="{8820A18A-0CE2-4688-8AC2-D49F76E33A3D}" dt="2021-11-03T15:47:13.117" v="1453" actId="478"/>
          <ac:spMkLst>
            <pc:docMk/>
            <pc:sldMk cId="3854027118" sldId="267"/>
            <ac:spMk id="3" creationId="{EDC342B3-4D08-410E-8560-9C23BA904F8F}"/>
          </ac:spMkLst>
        </pc:spChg>
        <pc:picChg chg="add mod modCrop">
          <ac:chgData name="Hugo COLLIN" userId="e3842d4e35591d6a" providerId="LiveId" clId="{8820A18A-0CE2-4688-8AC2-D49F76E33A3D}" dt="2021-11-03T16:32:16.358" v="1804" actId="14100"/>
          <ac:picMkLst>
            <pc:docMk/>
            <pc:sldMk cId="3854027118" sldId="267"/>
            <ac:picMk id="4" creationId="{CAC957F9-7956-48E6-86F3-3FD715486DD9}"/>
          </ac:picMkLst>
        </pc:picChg>
      </pc:sldChg>
      <pc:sldChg chg="add del ord">
        <pc:chgData name="Hugo COLLIN" userId="e3842d4e35591d6a" providerId="LiveId" clId="{8820A18A-0CE2-4688-8AC2-D49F76E33A3D}" dt="2021-11-03T15:49:41.929" v="1474"/>
        <pc:sldMkLst>
          <pc:docMk/>
          <pc:sldMk cId="1115514284" sldId="268"/>
        </pc:sldMkLst>
      </pc:sldChg>
      <pc:sldChg chg="add del">
        <pc:chgData name="Hugo COLLIN" userId="e3842d4e35591d6a" providerId="LiveId" clId="{8820A18A-0CE2-4688-8AC2-D49F76E33A3D}" dt="2021-11-03T15:47:53.485" v="1468" actId="2696"/>
        <pc:sldMkLst>
          <pc:docMk/>
          <pc:sldMk cId="3318339840" sldId="268"/>
        </pc:sldMkLst>
      </pc:sldChg>
      <pc:sldChg chg="addSp delSp modSp add mod ord modNotesTx">
        <pc:chgData name="Hugo COLLIN" userId="e3842d4e35591d6a" providerId="LiveId" clId="{8820A18A-0CE2-4688-8AC2-D49F76E33A3D}" dt="2021-11-03T16:29:22.372" v="1786" actId="14100"/>
        <pc:sldMkLst>
          <pc:docMk/>
          <pc:sldMk cId="3983499738" sldId="268"/>
        </pc:sldMkLst>
        <pc:picChg chg="add del mod modCrop">
          <ac:chgData name="Hugo COLLIN" userId="e3842d4e35591d6a" providerId="LiveId" clId="{8820A18A-0CE2-4688-8AC2-D49F76E33A3D}" dt="2021-11-03T16:26:58.175" v="1770" actId="478"/>
          <ac:picMkLst>
            <pc:docMk/>
            <pc:sldMk cId="3983499738" sldId="268"/>
            <ac:picMk id="2" creationId="{936C3761-B459-40CB-85C7-CC5E2B81E419}"/>
          </ac:picMkLst>
        </pc:picChg>
        <pc:picChg chg="add mod modCrop">
          <ac:chgData name="Hugo COLLIN" userId="e3842d4e35591d6a" providerId="LiveId" clId="{8820A18A-0CE2-4688-8AC2-D49F76E33A3D}" dt="2021-11-03T16:29:22.372" v="1786" actId="14100"/>
          <ac:picMkLst>
            <pc:docMk/>
            <pc:sldMk cId="3983499738" sldId="268"/>
            <ac:picMk id="3" creationId="{5381B7A2-2492-4AE2-AE9A-BA8596BEB7F6}"/>
          </ac:picMkLst>
        </pc:picChg>
        <pc:picChg chg="del">
          <ac:chgData name="Hugo COLLIN" userId="e3842d4e35591d6a" providerId="LiveId" clId="{8820A18A-0CE2-4688-8AC2-D49F76E33A3D}" dt="2021-11-03T15:49:47.316" v="1478" actId="478"/>
          <ac:picMkLst>
            <pc:docMk/>
            <pc:sldMk cId="3983499738" sldId="268"/>
            <ac:picMk id="4" creationId="{CAC957F9-7956-48E6-86F3-3FD715486DD9}"/>
          </ac:picMkLst>
        </pc:picChg>
      </pc:sldChg>
      <pc:sldChg chg="addSp delSp modSp add mod modShow">
        <pc:chgData name="Hugo COLLIN" userId="e3842d4e35591d6a" providerId="LiveId" clId="{8820A18A-0CE2-4688-8AC2-D49F76E33A3D}" dt="2021-11-03T16:30:34.988" v="1791" actId="14100"/>
        <pc:sldMkLst>
          <pc:docMk/>
          <pc:sldMk cId="3754504861" sldId="269"/>
        </pc:sldMkLst>
        <pc:spChg chg="add del mod">
          <ac:chgData name="Hugo COLLIN" userId="e3842d4e35591d6a" providerId="LiveId" clId="{8820A18A-0CE2-4688-8AC2-D49F76E33A3D}" dt="2021-11-03T15:53:00.586" v="1501"/>
          <ac:spMkLst>
            <pc:docMk/>
            <pc:sldMk cId="3754504861" sldId="269"/>
            <ac:spMk id="3" creationId="{D07DC62E-052E-4865-9079-63DD3BC7C211}"/>
          </ac:spMkLst>
        </pc:spChg>
        <pc:spChg chg="add del">
          <ac:chgData name="Hugo COLLIN" userId="e3842d4e35591d6a" providerId="LiveId" clId="{8820A18A-0CE2-4688-8AC2-D49F76E33A3D}" dt="2021-11-03T15:56:42.288" v="1551" actId="478"/>
          <ac:spMkLst>
            <pc:docMk/>
            <pc:sldMk cId="3754504861" sldId="269"/>
            <ac:spMk id="5" creationId="{9E40DB67-2DA1-4285-AFE1-B13C25CA37E1}"/>
          </ac:spMkLst>
        </pc:spChg>
        <pc:spChg chg="add mod">
          <ac:chgData name="Hugo COLLIN" userId="e3842d4e35591d6a" providerId="LiveId" clId="{8820A18A-0CE2-4688-8AC2-D49F76E33A3D}" dt="2021-11-03T16:03:02.160" v="1583" actId="164"/>
          <ac:spMkLst>
            <pc:docMk/>
            <pc:sldMk cId="3754504861" sldId="269"/>
            <ac:spMk id="6" creationId="{0F6B6631-D860-48D2-A828-8B1FF955D2B3}"/>
          </ac:spMkLst>
        </pc:spChg>
        <pc:spChg chg="add del mod">
          <ac:chgData name="Hugo COLLIN" userId="e3842d4e35591d6a" providerId="LiveId" clId="{8820A18A-0CE2-4688-8AC2-D49F76E33A3D}" dt="2021-11-03T16:02:57.393" v="1582"/>
          <ac:spMkLst>
            <pc:docMk/>
            <pc:sldMk cId="3754504861" sldId="269"/>
            <ac:spMk id="15" creationId="{08B4BD6C-390E-4D06-9BBE-32DB8EFEDF54}"/>
          </ac:spMkLst>
        </pc:spChg>
        <pc:spChg chg="add mod">
          <ac:chgData name="Hugo COLLIN" userId="e3842d4e35591d6a" providerId="LiveId" clId="{8820A18A-0CE2-4688-8AC2-D49F76E33A3D}" dt="2021-11-03T16:08:48.535" v="1625" actId="1076"/>
          <ac:spMkLst>
            <pc:docMk/>
            <pc:sldMk cId="3754504861" sldId="269"/>
            <ac:spMk id="21" creationId="{268D97BF-53F6-4CAC-8472-D762D508EE26}"/>
          </ac:spMkLst>
        </pc:spChg>
        <pc:grpChg chg="add mod">
          <ac:chgData name="Hugo COLLIN" userId="e3842d4e35591d6a" providerId="LiveId" clId="{8820A18A-0CE2-4688-8AC2-D49F76E33A3D}" dt="2021-11-03T16:07:42.773" v="1614" actId="1076"/>
          <ac:grpSpMkLst>
            <pc:docMk/>
            <pc:sldMk cId="3754504861" sldId="269"/>
            <ac:grpSpMk id="16" creationId="{BF33B0B8-1AE8-4223-8F14-D4322F350D40}"/>
          </ac:grpSpMkLst>
        </pc:grpChg>
        <pc:picChg chg="add del mod modCrop">
          <ac:chgData name="Hugo COLLIN" userId="e3842d4e35591d6a" providerId="LiveId" clId="{8820A18A-0CE2-4688-8AC2-D49F76E33A3D}" dt="2021-11-03T16:06:08.644" v="1599" actId="478"/>
          <ac:picMkLst>
            <pc:docMk/>
            <pc:sldMk cId="3754504861" sldId="269"/>
            <ac:picMk id="2" creationId="{94390E8E-B940-4FBF-9A3C-1539AD67A2F6}"/>
          </ac:picMkLst>
        </pc:picChg>
        <pc:picChg chg="del">
          <ac:chgData name="Hugo COLLIN" userId="e3842d4e35591d6a" providerId="LiveId" clId="{8820A18A-0CE2-4688-8AC2-D49F76E33A3D}" dt="2021-11-03T15:54:57.384" v="1539" actId="478"/>
          <ac:picMkLst>
            <pc:docMk/>
            <pc:sldMk cId="3754504861" sldId="269"/>
            <ac:picMk id="4" creationId="{CAC957F9-7956-48E6-86F3-3FD715486DD9}"/>
          </ac:picMkLst>
        </pc:picChg>
        <pc:picChg chg="add del">
          <ac:chgData name="Hugo COLLIN" userId="e3842d4e35591d6a" providerId="LiveId" clId="{8820A18A-0CE2-4688-8AC2-D49F76E33A3D}" dt="2021-11-03T16:03:10.402" v="1585" actId="478"/>
          <ac:picMkLst>
            <pc:docMk/>
            <pc:sldMk cId="3754504861" sldId="269"/>
            <ac:picMk id="17" creationId="{94E878F8-7F0A-4954-B947-E909A24CF4D4}"/>
          </ac:picMkLst>
        </pc:picChg>
        <pc:picChg chg="add del">
          <ac:chgData name="Hugo COLLIN" userId="e3842d4e35591d6a" providerId="LiveId" clId="{8820A18A-0CE2-4688-8AC2-D49F76E33A3D}" dt="2021-11-03T16:06:12.500" v="1601"/>
          <ac:picMkLst>
            <pc:docMk/>
            <pc:sldMk cId="3754504861" sldId="269"/>
            <ac:picMk id="19" creationId="{07EA192D-DE33-4035-BAC1-AFB87C70412D}"/>
          </ac:picMkLst>
        </pc:picChg>
        <pc:picChg chg="add del mod ord modCrop">
          <ac:chgData name="Hugo COLLIN" userId="e3842d4e35591d6a" providerId="LiveId" clId="{8820A18A-0CE2-4688-8AC2-D49F76E33A3D}" dt="2021-11-03T16:19:04.927" v="1704" actId="478"/>
          <ac:picMkLst>
            <pc:docMk/>
            <pc:sldMk cId="3754504861" sldId="269"/>
            <ac:picMk id="20" creationId="{5C1627ED-B82E-42E7-BFAF-5DECC07A6CBD}"/>
          </ac:picMkLst>
        </pc:picChg>
        <pc:picChg chg="add mod modCrop">
          <ac:chgData name="Hugo COLLIN" userId="e3842d4e35591d6a" providerId="LiveId" clId="{8820A18A-0CE2-4688-8AC2-D49F76E33A3D}" dt="2021-11-03T16:30:34.988" v="1791" actId="14100"/>
          <ac:picMkLst>
            <pc:docMk/>
            <pc:sldMk cId="3754504861" sldId="269"/>
            <ac:picMk id="22" creationId="{C80ED662-04E2-4D3C-B0B7-4FEF1C2AF9A1}"/>
          </ac:picMkLst>
        </pc:picChg>
        <pc:cxnChg chg="add mod">
          <ac:chgData name="Hugo COLLIN" userId="e3842d4e35591d6a" providerId="LiveId" clId="{8820A18A-0CE2-4688-8AC2-D49F76E33A3D}" dt="2021-11-03T16:04:25.936" v="1591" actId="14100"/>
          <ac:cxnSpMkLst>
            <pc:docMk/>
            <pc:sldMk cId="3754504861" sldId="269"/>
            <ac:cxnSpMk id="8" creationId="{15590C26-60CD-4EA7-AB53-8C815F47F269}"/>
          </ac:cxnSpMkLst>
        </pc:cxnChg>
        <pc:cxnChg chg="add del mod">
          <ac:chgData name="Hugo COLLIN" userId="e3842d4e35591d6a" providerId="LiveId" clId="{8820A18A-0CE2-4688-8AC2-D49F76E33A3D}" dt="2021-11-03T16:02:13.889" v="1580"/>
          <ac:cxnSpMkLst>
            <pc:docMk/>
            <pc:sldMk cId="3754504861" sldId="269"/>
            <ac:cxnSpMk id="14" creationId="{CC04B596-ED48-4AB3-8521-34AB10D65F17}"/>
          </ac:cxnSpMkLst>
        </pc:cxnChg>
      </pc:sldChg>
      <pc:sldChg chg="addSp delSp modSp add mod">
        <pc:chgData name="Hugo COLLIN" userId="e3842d4e35591d6a" providerId="LiveId" clId="{8820A18A-0CE2-4688-8AC2-D49F76E33A3D}" dt="2021-11-03T16:21:10.886" v="1711" actId="1076"/>
        <pc:sldMkLst>
          <pc:docMk/>
          <pc:sldMk cId="2922098944" sldId="270"/>
        </pc:sldMkLst>
        <pc:spChg chg="mod">
          <ac:chgData name="Hugo COLLIN" userId="e3842d4e35591d6a" providerId="LiveId" clId="{8820A18A-0CE2-4688-8AC2-D49F76E33A3D}" dt="2021-11-03T16:21:10.886" v="1711" actId="1076"/>
          <ac:spMkLst>
            <pc:docMk/>
            <pc:sldMk cId="2922098944" sldId="270"/>
            <ac:spMk id="16" creationId="{4CFA1FBB-4FC8-40DA-B3C3-476A40BAC920}"/>
          </ac:spMkLst>
        </pc:spChg>
        <pc:spChg chg="mod">
          <ac:chgData name="Hugo COLLIN" userId="e3842d4e35591d6a" providerId="LiveId" clId="{8820A18A-0CE2-4688-8AC2-D49F76E33A3D}" dt="2021-11-03T15:55:38.770" v="1546" actId="1076"/>
          <ac:spMkLst>
            <pc:docMk/>
            <pc:sldMk cId="2922098944" sldId="270"/>
            <ac:spMk id="17" creationId="{6A22F913-9A51-451A-96C3-4476403DCECB}"/>
          </ac:spMkLst>
        </pc:spChg>
        <pc:spChg chg="mod">
          <ac:chgData name="Hugo COLLIN" userId="e3842d4e35591d6a" providerId="LiveId" clId="{8820A18A-0CE2-4688-8AC2-D49F76E33A3D}" dt="2021-11-03T15:55:38.770" v="1546" actId="1076"/>
          <ac:spMkLst>
            <pc:docMk/>
            <pc:sldMk cId="2922098944" sldId="270"/>
            <ac:spMk id="20" creationId="{364AF073-B96F-4993-84AE-A67F70C1E9BF}"/>
          </ac:spMkLst>
        </pc:spChg>
        <pc:spChg chg="mod">
          <ac:chgData name="Hugo COLLIN" userId="e3842d4e35591d6a" providerId="LiveId" clId="{8820A18A-0CE2-4688-8AC2-D49F76E33A3D}" dt="2021-11-03T16:12:26.389" v="1651" actId="20577"/>
          <ac:spMkLst>
            <pc:docMk/>
            <pc:sldMk cId="2922098944" sldId="270"/>
            <ac:spMk id="24" creationId="{8171842D-818A-4E23-9085-0DCE4BF24E54}"/>
          </ac:spMkLst>
        </pc:spChg>
        <pc:spChg chg="del">
          <ac:chgData name="Hugo COLLIN" userId="e3842d4e35591d6a" providerId="LiveId" clId="{8820A18A-0CE2-4688-8AC2-D49F76E33A3D}" dt="2021-11-03T15:54:10.099" v="1531" actId="478"/>
          <ac:spMkLst>
            <pc:docMk/>
            <pc:sldMk cId="2922098944" sldId="270"/>
            <ac:spMk id="25" creationId="{31FB1C79-2DB9-47A6-A882-6DAA15737D43}"/>
          </ac:spMkLst>
        </pc:spChg>
        <pc:spChg chg="del">
          <ac:chgData name="Hugo COLLIN" userId="e3842d4e35591d6a" providerId="LiveId" clId="{8820A18A-0CE2-4688-8AC2-D49F76E33A3D}" dt="2021-11-03T15:54:10.099" v="1531" actId="478"/>
          <ac:spMkLst>
            <pc:docMk/>
            <pc:sldMk cId="2922098944" sldId="270"/>
            <ac:spMk id="26" creationId="{991620A0-3C1B-4475-B899-6FEF62A54609}"/>
          </ac:spMkLst>
        </pc:spChg>
        <pc:spChg chg="del">
          <ac:chgData name="Hugo COLLIN" userId="e3842d4e35591d6a" providerId="LiveId" clId="{8820A18A-0CE2-4688-8AC2-D49F76E33A3D}" dt="2021-11-03T15:54:10.099" v="1531" actId="478"/>
          <ac:spMkLst>
            <pc:docMk/>
            <pc:sldMk cId="2922098944" sldId="270"/>
            <ac:spMk id="27" creationId="{378ED497-05D8-4959-8943-43388D544E5D}"/>
          </ac:spMkLst>
        </pc:spChg>
        <pc:spChg chg="del">
          <ac:chgData name="Hugo COLLIN" userId="e3842d4e35591d6a" providerId="LiveId" clId="{8820A18A-0CE2-4688-8AC2-D49F76E33A3D}" dt="2021-11-03T15:54:10.099" v="1531" actId="478"/>
          <ac:spMkLst>
            <pc:docMk/>
            <pc:sldMk cId="2922098944" sldId="270"/>
            <ac:spMk id="29" creationId="{6D9B4AAC-9E16-4506-9C40-76BC23B49B19}"/>
          </ac:spMkLst>
        </pc:spChg>
        <pc:spChg chg="del">
          <ac:chgData name="Hugo COLLIN" userId="e3842d4e35591d6a" providerId="LiveId" clId="{8820A18A-0CE2-4688-8AC2-D49F76E33A3D}" dt="2021-11-03T15:54:10.099" v="1531" actId="478"/>
          <ac:spMkLst>
            <pc:docMk/>
            <pc:sldMk cId="2922098944" sldId="270"/>
            <ac:spMk id="30" creationId="{760AA6DB-5822-4AED-86EA-E11332617D07}"/>
          </ac:spMkLst>
        </pc:spChg>
        <pc:spChg chg="del">
          <ac:chgData name="Hugo COLLIN" userId="e3842d4e35591d6a" providerId="LiveId" clId="{8820A18A-0CE2-4688-8AC2-D49F76E33A3D}" dt="2021-11-03T15:54:10.099" v="1531" actId="478"/>
          <ac:spMkLst>
            <pc:docMk/>
            <pc:sldMk cId="2922098944" sldId="270"/>
            <ac:spMk id="33" creationId="{67E8CB74-6FE3-402A-89ED-661016B85A20}"/>
          </ac:spMkLst>
        </pc:spChg>
        <pc:spChg chg="del">
          <ac:chgData name="Hugo COLLIN" userId="e3842d4e35591d6a" providerId="LiveId" clId="{8820A18A-0CE2-4688-8AC2-D49F76E33A3D}" dt="2021-11-03T15:54:10.099" v="1531" actId="478"/>
          <ac:spMkLst>
            <pc:docMk/>
            <pc:sldMk cId="2922098944" sldId="270"/>
            <ac:spMk id="34" creationId="{3BC28A53-92B1-46A1-A9E7-D1045F6DCF92}"/>
          </ac:spMkLst>
        </pc:spChg>
        <pc:spChg chg="del">
          <ac:chgData name="Hugo COLLIN" userId="e3842d4e35591d6a" providerId="LiveId" clId="{8820A18A-0CE2-4688-8AC2-D49F76E33A3D}" dt="2021-11-03T15:54:10.099" v="1531" actId="478"/>
          <ac:spMkLst>
            <pc:docMk/>
            <pc:sldMk cId="2922098944" sldId="270"/>
            <ac:spMk id="35" creationId="{C5D880E2-3CEB-4F85-8CCF-B7BB1AC1A1BE}"/>
          </ac:spMkLst>
        </pc:spChg>
        <pc:spChg chg="del">
          <ac:chgData name="Hugo COLLIN" userId="e3842d4e35591d6a" providerId="LiveId" clId="{8820A18A-0CE2-4688-8AC2-D49F76E33A3D}" dt="2021-11-03T15:54:10.099" v="1531" actId="478"/>
          <ac:spMkLst>
            <pc:docMk/>
            <pc:sldMk cId="2922098944" sldId="270"/>
            <ac:spMk id="36" creationId="{1974F878-67AF-4C26-AFE0-2D372417AE4B}"/>
          </ac:spMkLst>
        </pc:spChg>
        <pc:spChg chg="add mod">
          <ac:chgData name="Hugo COLLIN" userId="e3842d4e35591d6a" providerId="LiveId" clId="{8820A18A-0CE2-4688-8AC2-D49F76E33A3D}" dt="2021-11-03T16:17:54.304" v="1703" actId="20577"/>
          <ac:spMkLst>
            <pc:docMk/>
            <pc:sldMk cId="2922098944" sldId="270"/>
            <ac:spMk id="37" creationId="{40C64A4D-BAA4-4F97-BA9E-D23CB4F195FD}"/>
          </ac:spMkLst>
        </pc:spChg>
        <pc:spChg chg="mod">
          <ac:chgData name="Hugo COLLIN" userId="e3842d4e35591d6a" providerId="LiveId" clId="{8820A18A-0CE2-4688-8AC2-D49F76E33A3D}" dt="2021-11-03T15:55:38.770" v="1546" actId="1076"/>
          <ac:spMkLst>
            <pc:docMk/>
            <pc:sldMk cId="2922098944" sldId="270"/>
            <ac:spMk id="39" creationId="{15283B30-5945-4987-AA25-2122A0A3A9ED}"/>
          </ac:spMkLst>
        </pc:spChg>
        <pc:spChg chg="mod">
          <ac:chgData name="Hugo COLLIN" userId="e3842d4e35591d6a" providerId="LiveId" clId="{8820A18A-0CE2-4688-8AC2-D49F76E33A3D}" dt="2021-11-03T15:54:36.721" v="1535" actId="1076"/>
          <ac:spMkLst>
            <pc:docMk/>
            <pc:sldMk cId="2922098944" sldId="270"/>
            <ac:spMk id="40" creationId="{07D1FCE9-333E-4004-9611-C34536177762}"/>
          </ac:spMkLst>
        </pc:spChg>
        <pc:spChg chg="mod">
          <ac:chgData name="Hugo COLLIN" userId="e3842d4e35591d6a" providerId="LiveId" clId="{8820A18A-0CE2-4688-8AC2-D49F76E33A3D}" dt="2021-11-03T15:54:40.019" v="1536" actId="1076"/>
          <ac:spMkLst>
            <pc:docMk/>
            <pc:sldMk cId="2922098944" sldId="270"/>
            <ac:spMk id="41" creationId="{93373F9F-D8D1-4414-9A21-A1EACE720476}"/>
          </ac:spMkLst>
        </pc:spChg>
        <pc:spChg chg="del mod">
          <ac:chgData name="Hugo COLLIN" userId="e3842d4e35591d6a" providerId="LiveId" clId="{8820A18A-0CE2-4688-8AC2-D49F76E33A3D}" dt="2021-11-03T15:54:10.099" v="1531" actId="478"/>
          <ac:spMkLst>
            <pc:docMk/>
            <pc:sldMk cId="2922098944" sldId="270"/>
            <ac:spMk id="43" creationId="{090CF8F9-80A3-4077-9A17-42F27D0F4A24}"/>
          </ac:spMkLst>
        </pc:spChg>
        <pc:spChg chg="del">
          <ac:chgData name="Hugo COLLIN" userId="e3842d4e35591d6a" providerId="LiveId" clId="{8820A18A-0CE2-4688-8AC2-D49F76E33A3D}" dt="2021-11-03T15:54:10.099" v="1531" actId="478"/>
          <ac:spMkLst>
            <pc:docMk/>
            <pc:sldMk cId="2922098944" sldId="270"/>
            <ac:spMk id="45" creationId="{23047B87-A10F-4ABF-8DB6-26C969C15A32}"/>
          </ac:spMkLst>
        </pc:spChg>
        <pc:spChg chg="del">
          <ac:chgData name="Hugo COLLIN" userId="e3842d4e35591d6a" providerId="LiveId" clId="{8820A18A-0CE2-4688-8AC2-D49F76E33A3D}" dt="2021-11-03T15:54:10.099" v="1531" actId="478"/>
          <ac:spMkLst>
            <pc:docMk/>
            <pc:sldMk cId="2922098944" sldId="270"/>
            <ac:spMk id="46" creationId="{5CC1328F-607C-47ED-8D41-C53C0BDE58FE}"/>
          </ac:spMkLst>
        </pc:spChg>
        <pc:grpChg chg="mod">
          <ac:chgData name="Hugo COLLIN" userId="e3842d4e35591d6a" providerId="LiveId" clId="{8820A18A-0CE2-4688-8AC2-D49F76E33A3D}" dt="2021-11-03T15:55:38.770" v="1546" actId="1076"/>
          <ac:grpSpMkLst>
            <pc:docMk/>
            <pc:sldMk cId="2922098944" sldId="270"/>
            <ac:grpSpMk id="2" creationId="{9D32683A-5415-4864-B221-08EC56D3CD98}"/>
          </ac:grpSpMkLst>
        </pc:grpChg>
        <pc:grpChg chg="mod">
          <ac:chgData name="Hugo COLLIN" userId="e3842d4e35591d6a" providerId="LiveId" clId="{8820A18A-0CE2-4688-8AC2-D49F76E33A3D}" dt="2021-11-03T16:04:36.156" v="1592" actId="12788"/>
          <ac:grpSpMkLst>
            <pc:docMk/>
            <pc:sldMk cId="2922098944" sldId="270"/>
            <ac:grpSpMk id="18" creationId="{28E54E25-CDCD-4754-93ED-F654AF41D3C6}"/>
          </ac:grpSpMkLst>
        </pc:grpChg>
        <pc:grpChg chg="mod">
          <ac:chgData name="Hugo COLLIN" userId="e3842d4e35591d6a" providerId="LiveId" clId="{8820A18A-0CE2-4688-8AC2-D49F76E33A3D}" dt="2021-11-03T16:04:46.482" v="1593" actId="12788"/>
          <ac:grpSpMkLst>
            <pc:docMk/>
            <pc:sldMk cId="2922098944" sldId="270"/>
            <ac:grpSpMk id="28" creationId="{A30FE0CD-0637-4458-8D7F-3D00D8875A7A}"/>
          </ac:grpSpMkLst>
        </pc:grpChg>
        <pc:cxnChg chg="mod">
          <ac:chgData name="Hugo COLLIN" userId="e3842d4e35591d6a" providerId="LiveId" clId="{8820A18A-0CE2-4688-8AC2-D49F76E33A3D}" dt="2021-11-03T15:54:33.876" v="1534" actId="1076"/>
          <ac:cxnSpMkLst>
            <pc:docMk/>
            <pc:sldMk cId="2922098944" sldId="270"/>
            <ac:cxnSpMk id="32" creationId="{F299D439-7210-4FC3-8B9D-E1E1A7815535}"/>
          </ac:cxnSpMkLst>
        </pc:cxnChg>
      </pc:sldChg>
      <pc:sldChg chg="addSp delSp modSp add del mod">
        <pc:chgData name="Hugo COLLIN" userId="e3842d4e35591d6a" providerId="LiveId" clId="{8820A18A-0CE2-4688-8AC2-D49F76E33A3D}" dt="2021-11-03T16:26:40.063" v="1769" actId="14100"/>
        <pc:sldMkLst>
          <pc:docMk/>
          <pc:sldMk cId="2568926051" sldId="271"/>
        </pc:sldMkLst>
        <pc:spChg chg="mod">
          <ac:chgData name="Hugo COLLIN" userId="e3842d4e35591d6a" providerId="LiveId" clId="{8820A18A-0CE2-4688-8AC2-D49F76E33A3D}" dt="2021-11-03T16:12:04.501" v="1628" actId="12788"/>
          <ac:spMkLst>
            <pc:docMk/>
            <pc:sldMk cId="2568926051" sldId="271"/>
            <ac:spMk id="17" creationId="{6A22F913-9A51-451A-96C3-4476403DCECB}"/>
          </ac:spMkLst>
        </pc:spChg>
        <pc:spChg chg="mod">
          <ac:chgData name="Hugo COLLIN" userId="e3842d4e35591d6a" providerId="LiveId" clId="{8820A18A-0CE2-4688-8AC2-D49F76E33A3D}" dt="2021-11-03T16:12:17.743" v="1645" actId="20577"/>
          <ac:spMkLst>
            <pc:docMk/>
            <pc:sldMk cId="2568926051" sldId="271"/>
            <ac:spMk id="24" creationId="{8171842D-818A-4E23-9085-0DCE4BF24E54}"/>
          </ac:spMkLst>
        </pc:spChg>
        <pc:spChg chg="add mod">
          <ac:chgData name="Hugo COLLIN" userId="e3842d4e35591d6a" providerId="LiveId" clId="{8820A18A-0CE2-4688-8AC2-D49F76E33A3D}" dt="2021-11-03T16:25:58.881" v="1765" actId="1076"/>
          <ac:spMkLst>
            <pc:docMk/>
            <pc:sldMk cId="2568926051" sldId="271"/>
            <ac:spMk id="33" creationId="{B45F3487-B0DB-48AE-B16F-BE229494AF43}"/>
          </ac:spMkLst>
        </pc:spChg>
        <pc:spChg chg="mod">
          <ac:chgData name="Hugo COLLIN" userId="e3842d4e35591d6a" providerId="LiveId" clId="{8820A18A-0CE2-4688-8AC2-D49F76E33A3D}" dt="2021-11-03T16:24:02.450" v="1732" actId="1076"/>
          <ac:spMkLst>
            <pc:docMk/>
            <pc:sldMk cId="2568926051" sldId="271"/>
            <ac:spMk id="40" creationId="{07D1FCE9-333E-4004-9611-C34536177762}"/>
          </ac:spMkLst>
        </pc:spChg>
        <pc:spChg chg="mod">
          <ac:chgData name="Hugo COLLIN" userId="e3842d4e35591d6a" providerId="LiveId" clId="{8820A18A-0CE2-4688-8AC2-D49F76E33A3D}" dt="2021-11-03T16:23:17.323" v="1723" actId="1076"/>
          <ac:spMkLst>
            <pc:docMk/>
            <pc:sldMk cId="2568926051" sldId="271"/>
            <ac:spMk id="41" creationId="{93373F9F-D8D1-4414-9A21-A1EACE720476}"/>
          </ac:spMkLst>
        </pc:spChg>
        <pc:spChg chg="del">
          <ac:chgData name="Hugo COLLIN" userId="e3842d4e35591d6a" providerId="LiveId" clId="{8820A18A-0CE2-4688-8AC2-D49F76E33A3D}" dt="2021-11-03T16:11:56.492" v="1626" actId="478"/>
          <ac:spMkLst>
            <pc:docMk/>
            <pc:sldMk cId="2568926051" sldId="271"/>
            <ac:spMk id="43" creationId="{090CF8F9-80A3-4077-9A17-42F27D0F4A24}"/>
          </ac:spMkLst>
        </pc:spChg>
        <pc:spChg chg="del">
          <ac:chgData name="Hugo COLLIN" userId="e3842d4e35591d6a" providerId="LiveId" clId="{8820A18A-0CE2-4688-8AC2-D49F76E33A3D}" dt="2021-11-03T16:11:56.492" v="1626" actId="478"/>
          <ac:spMkLst>
            <pc:docMk/>
            <pc:sldMk cId="2568926051" sldId="271"/>
            <ac:spMk id="45" creationId="{23047B87-A10F-4ABF-8DB6-26C969C15A32}"/>
          </ac:spMkLst>
        </pc:spChg>
        <pc:spChg chg="del">
          <ac:chgData name="Hugo COLLIN" userId="e3842d4e35591d6a" providerId="LiveId" clId="{8820A18A-0CE2-4688-8AC2-D49F76E33A3D}" dt="2021-11-03T16:11:56.492" v="1626" actId="478"/>
          <ac:spMkLst>
            <pc:docMk/>
            <pc:sldMk cId="2568926051" sldId="271"/>
            <ac:spMk id="46" creationId="{5CC1328F-607C-47ED-8D41-C53C0BDE58FE}"/>
          </ac:spMkLst>
        </pc:spChg>
        <pc:spChg chg="mod">
          <ac:chgData name="Hugo COLLIN" userId="e3842d4e35591d6a" providerId="LiveId" clId="{8820A18A-0CE2-4688-8AC2-D49F76E33A3D}" dt="2021-11-03T16:22:40.992" v="1719" actId="14100"/>
          <ac:spMkLst>
            <pc:docMk/>
            <pc:sldMk cId="2568926051" sldId="271"/>
            <ac:spMk id="54" creationId="{0B6B35F8-19C3-4C92-B243-07BD2C80781E}"/>
          </ac:spMkLst>
        </pc:spChg>
        <pc:spChg chg="mod">
          <ac:chgData name="Hugo COLLIN" userId="e3842d4e35591d6a" providerId="LiveId" clId="{8820A18A-0CE2-4688-8AC2-D49F76E33A3D}" dt="2021-11-03T16:12:04.501" v="1628" actId="12788"/>
          <ac:spMkLst>
            <pc:docMk/>
            <pc:sldMk cId="2568926051" sldId="271"/>
            <ac:spMk id="56" creationId="{602165C6-05C3-444C-B5B1-7F9A0102A190}"/>
          </ac:spMkLst>
        </pc:spChg>
        <pc:spChg chg="mod">
          <ac:chgData name="Hugo COLLIN" userId="e3842d4e35591d6a" providerId="LiveId" clId="{8820A18A-0CE2-4688-8AC2-D49F76E33A3D}" dt="2021-11-03T16:12:04.501" v="1628" actId="12788"/>
          <ac:spMkLst>
            <pc:docMk/>
            <pc:sldMk cId="2568926051" sldId="271"/>
            <ac:spMk id="58" creationId="{CB44DC98-FD7C-4CF8-B007-AA7C2AD9AF1E}"/>
          </ac:spMkLst>
        </pc:spChg>
        <pc:spChg chg="mod">
          <ac:chgData name="Hugo COLLIN" userId="e3842d4e35591d6a" providerId="LiveId" clId="{8820A18A-0CE2-4688-8AC2-D49F76E33A3D}" dt="2021-11-03T16:26:31.608" v="1768" actId="1076"/>
          <ac:spMkLst>
            <pc:docMk/>
            <pc:sldMk cId="2568926051" sldId="271"/>
            <ac:spMk id="60" creationId="{122DB0D5-2351-479F-B5AB-AC5CCA479933}"/>
          </ac:spMkLst>
        </pc:spChg>
        <pc:spChg chg="mod">
          <ac:chgData name="Hugo COLLIN" userId="e3842d4e35591d6a" providerId="LiveId" clId="{8820A18A-0CE2-4688-8AC2-D49F76E33A3D}" dt="2021-11-03T16:26:31.608" v="1768" actId="1076"/>
          <ac:spMkLst>
            <pc:docMk/>
            <pc:sldMk cId="2568926051" sldId="271"/>
            <ac:spMk id="61" creationId="{50C089F9-8DC9-4E01-A289-618797EC248E}"/>
          </ac:spMkLst>
        </pc:spChg>
        <pc:spChg chg="mod">
          <ac:chgData name="Hugo COLLIN" userId="e3842d4e35591d6a" providerId="LiveId" clId="{8820A18A-0CE2-4688-8AC2-D49F76E33A3D}" dt="2021-11-03T16:26:31.608" v="1768" actId="1076"/>
          <ac:spMkLst>
            <pc:docMk/>
            <pc:sldMk cId="2568926051" sldId="271"/>
            <ac:spMk id="62" creationId="{52CA8EB2-7DCB-4A52-90F3-F6BD541E724E}"/>
          </ac:spMkLst>
        </pc:spChg>
        <pc:grpChg chg="del">
          <ac:chgData name="Hugo COLLIN" userId="e3842d4e35591d6a" providerId="LiveId" clId="{8820A18A-0CE2-4688-8AC2-D49F76E33A3D}" dt="2021-11-03T16:11:56.492" v="1626" actId="478"/>
          <ac:grpSpMkLst>
            <pc:docMk/>
            <pc:sldMk cId="2568926051" sldId="271"/>
            <ac:grpSpMk id="10" creationId="{288AB11D-16AA-4BDE-A680-7601DF533101}"/>
          </ac:grpSpMkLst>
        </pc:grpChg>
        <pc:grpChg chg="mod">
          <ac:chgData name="Hugo COLLIN" userId="e3842d4e35591d6a" providerId="LiveId" clId="{8820A18A-0CE2-4688-8AC2-D49F76E33A3D}" dt="2021-11-03T16:26:40.063" v="1769" actId="14100"/>
          <ac:grpSpMkLst>
            <pc:docMk/>
            <pc:sldMk cId="2568926051" sldId="271"/>
            <ac:grpSpMk id="28" creationId="{A30FE0CD-0637-4458-8D7F-3D00D8875A7A}"/>
          </ac:grpSpMkLst>
        </pc:grpChg>
        <pc:grpChg chg="del">
          <ac:chgData name="Hugo COLLIN" userId="e3842d4e35591d6a" providerId="LiveId" clId="{8820A18A-0CE2-4688-8AC2-D49F76E33A3D}" dt="2021-11-03T16:11:56.492" v="1626" actId="478"/>
          <ac:grpSpMkLst>
            <pc:docMk/>
            <pc:sldMk cId="2568926051" sldId="271"/>
            <ac:grpSpMk id="42" creationId="{443306B0-6A28-4C84-A4E2-DB96617B6174}"/>
          </ac:grpSpMkLst>
        </pc:grpChg>
        <pc:grpChg chg="del">
          <ac:chgData name="Hugo COLLIN" userId="e3842d4e35591d6a" providerId="LiveId" clId="{8820A18A-0CE2-4688-8AC2-D49F76E33A3D}" dt="2021-11-03T16:11:56.492" v="1626" actId="478"/>
          <ac:grpSpMkLst>
            <pc:docMk/>
            <pc:sldMk cId="2568926051" sldId="271"/>
            <ac:grpSpMk id="49" creationId="{C5777F7C-0E34-4B28-A0F4-5F62E3DE7C51}"/>
          </ac:grpSpMkLst>
        </pc:grpChg>
        <pc:cxnChg chg="mod">
          <ac:chgData name="Hugo COLLIN" userId="e3842d4e35591d6a" providerId="LiveId" clId="{8820A18A-0CE2-4688-8AC2-D49F76E33A3D}" dt="2021-11-03T16:23:58.158" v="1731" actId="1076"/>
          <ac:cxnSpMkLst>
            <pc:docMk/>
            <pc:sldMk cId="2568926051" sldId="271"/>
            <ac:cxnSpMk id="32" creationId="{F299D439-7210-4FC3-8B9D-E1E1A7815535}"/>
          </ac:cxnSpMkLst>
        </pc:cxnChg>
      </pc:sldChg>
      <pc:sldChg chg="addSp delSp modSp add mod">
        <pc:chgData name="Hugo COLLIN" userId="e3842d4e35591d6a" providerId="LiveId" clId="{8820A18A-0CE2-4688-8AC2-D49F76E33A3D}" dt="2021-11-03T17:03:26.745" v="2093" actId="14100"/>
        <pc:sldMkLst>
          <pc:docMk/>
          <pc:sldMk cId="2833902626" sldId="272"/>
        </pc:sldMkLst>
        <pc:spChg chg="mod">
          <ac:chgData name="Hugo COLLIN" userId="e3842d4e35591d6a" providerId="LiveId" clId="{8820A18A-0CE2-4688-8AC2-D49F76E33A3D}" dt="2021-11-03T16:35:49.804" v="1831"/>
          <ac:spMkLst>
            <pc:docMk/>
            <pc:sldMk cId="2833902626" sldId="272"/>
            <ac:spMk id="5" creationId="{7080DAE1-30DC-4363-9608-A0E7FF965020}"/>
          </ac:spMkLst>
        </pc:spChg>
        <pc:spChg chg="mod">
          <ac:chgData name="Hugo COLLIN" userId="e3842d4e35591d6a" providerId="LiveId" clId="{8820A18A-0CE2-4688-8AC2-D49F76E33A3D}" dt="2021-11-03T16:35:49.804" v="1831"/>
          <ac:spMkLst>
            <pc:docMk/>
            <pc:sldMk cId="2833902626" sldId="272"/>
            <ac:spMk id="7" creationId="{F8AB1C51-7C7B-462D-BA1E-98F28FEC2CDC}"/>
          </ac:spMkLst>
        </pc:spChg>
        <pc:spChg chg="mod">
          <ac:chgData name="Hugo COLLIN" userId="e3842d4e35591d6a" providerId="LiveId" clId="{8820A18A-0CE2-4688-8AC2-D49F76E33A3D}" dt="2021-11-03T16:35:49.804" v="1831"/>
          <ac:spMkLst>
            <pc:docMk/>
            <pc:sldMk cId="2833902626" sldId="272"/>
            <ac:spMk id="8" creationId="{63BBA8DC-A2A5-4581-8377-5773476D1063}"/>
          </ac:spMkLst>
        </pc:spChg>
        <pc:spChg chg="add del mod">
          <ac:chgData name="Hugo COLLIN" userId="e3842d4e35591d6a" providerId="LiveId" clId="{8820A18A-0CE2-4688-8AC2-D49F76E33A3D}" dt="2021-11-03T16:35:51.690" v="1832"/>
          <ac:spMkLst>
            <pc:docMk/>
            <pc:sldMk cId="2833902626" sldId="272"/>
            <ac:spMk id="9" creationId="{E7264DD9-93F1-41E5-9232-5E4D57E6E363}"/>
          </ac:spMkLst>
        </pc:spChg>
        <pc:spChg chg="add del mod">
          <ac:chgData name="Hugo COLLIN" userId="e3842d4e35591d6a" providerId="LiveId" clId="{8820A18A-0CE2-4688-8AC2-D49F76E33A3D}" dt="2021-11-03T16:35:51.690" v="1832"/>
          <ac:spMkLst>
            <pc:docMk/>
            <pc:sldMk cId="2833902626" sldId="272"/>
            <ac:spMk id="10" creationId="{BC5C3BB5-C024-46F1-B71B-A7FC739092F2}"/>
          </ac:spMkLst>
        </pc:spChg>
        <pc:spChg chg="mod">
          <ac:chgData name="Hugo COLLIN" userId="e3842d4e35591d6a" providerId="LiveId" clId="{8820A18A-0CE2-4688-8AC2-D49F76E33A3D}" dt="2021-11-03T16:35:49.804" v="1831"/>
          <ac:spMkLst>
            <pc:docMk/>
            <pc:sldMk cId="2833902626" sldId="272"/>
            <ac:spMk id="12" creationId="{FEDDC49A-3663-4C23-8B03-A43A96B30EE9}"/>
          </ac:spMkLst>
        </pc:spChg>
        <pc:spChg chg="mod">
          <ac:chgData name="Hugo COLLIN" userId="e3842d4e35591d6a" providerId="LiveId" clId="{8820A18A-0CE2-4688-8AC2-D49F76E33A3D}" dt="2021-11-03T16:35:49.804" v="1831"/>
          <ac:spMkLst>
            <pc:docMk/>
            <pc:sldMk cId="2833902626" sldId="272"/>
            <ac:spMk id="13" creationId="{628FC40A-5B9B-4FC7-AF73-B3C0D369DA51}"/>
          </ac:spMkLst>
        </pc:spChg>
        <pc:spChg chg="mod">
          <ac:chgData name="Hugo COLLIN" userId="e3842d4e35591d6a" providerId="LiveId" clId="{8820A18A-0CE2-4688-8AC2-D49F76E33A3D}" dt="2021-11-03T16:35:49.804" v="1831"/>
          <ac:spMkLst>
            <pc:docMk/>
            <pc:sldMk cId="2833902626" sldId="272"/>
            <ac:spMk id="14" creationId="{98CFEA32-D5EF-44A4-B1DE-3C682E5078E7}"/>
          </ac:spMkLst>
        </pc:spChg>
        <pc:spChg chg="add del mod">
          <ac:chgData name="Hugo COLLIN" userId="e3842d4e35591d6a" providerId="LiveId" clId="{8820A18A-0CE2-4688-8AC2-D49F76E33A3D}" dt="2021-11-03T16:35:51.690" v="1832"/>
          <ac:spMkLst>
            <pc:docMk/>
            <pc:sldMk cId="2833902626" sldId="272"/>
            <ac:spMk id="15" creationId="{86E6B190-C404-4CE9-B192-A153E4F253F2}"/>
          </ac:spMkLst>
        </pc:spChg>
        <pc:spChg chg="add del mod">
          <ac:chgData name="Hugo COLLIN" userId="e3842d4e35591d6a" providerId="LiveId" clId="{8820A18A-0CE2-4688-8AC2-D49F76E33A3D}" dt="2021-11-03T16:35:51.690" v="1832"/>
          <ac:spMkLst>
            <pc:docMk/>
            <pc:sldMk cId="2833902626" sldId="272"/>
            <ac:spMk id="16" creationId="{E3F88A56-E5D8-4AB5-BFD1-3679B266140D}"/>
          </ac:spMkLst>
        </pc:spChg>
        <pc:spChg chg="add del mod">
          <ac:chgData name="Hugo COLLIN" userId="e3842d4e35591d6a" providerId="LiveId" clId="{8820A18A-0CE2-4688-8AC2-D49F76E33A3D}" dt="2021-11-03T16:35:51.690" v="1832"/>
          <ac:spMkLst>
            <pc:docMk/>
            <pc:sldMk cId="2833902626" sldId="272"/>
            <ac:spMk id="17" creationId="{C3AA9ACD-ED4B-48FC-A9DE-43B1BCBB67DA}"/>
          </ac:spMkLst>
        </pc:spChg>
        <pc:spChg chg="mod">
          <ac:chgData name="Hugo COLLIN" userId="e3842d4e35591d6a" providerId="LiveId" clId="{8820A18A-0CE2-4688-8AC2-D49F76E33A3D}" dt="2021-11-03T16:35:49.804" v="1831"/>
          <ac:spMkLst>
            <pc:docMk/>
            <pc:sldMk cId="2833902626" sldId="272"/>
            <ac:spMk id="19" creationId="{AE24DCC2-CAB2-49AD-86E1-33E9A3A2D3AB}"/>
          </ac:spMkLst>
        </pc:spChg>
        <pc:spChg chg="mod">
          <ac:chgData name="Hugo COLLIN" userId="e3842d4e35591d6a" providerId="LiveId" clId="{8820A18A-0CE2-4688-8AC2-D49F76E33A3D}" dt="2021-11-03T16:35:49.804" v="1831"/>
          <ac:spMkLst>
            <pc:docMk/>
            <pc:sldMk cId="2833902626" sldId="272"/>
            <ac:spMk id="20" creationId="{0AB46195-6439-4F75-A811-65543E60DA00}"/>
          </ac:spMkLst>
        </pc:spChg>
        <pc:spChg chg="mod">
          <ac:chgData name="Hugo COLLIN" userId="e3842d4e35591d6a" providerId="LiveId" clId="{8820A18A-0CE2-4688-8AC2-D49F76E33A3D}" dt="2021-11-03T16:35:49.804" v="1831"/>
          <ac:spMkLst>
            <pc:docMk/>
            <pc:sldMk cId="2833902626" sldId="272"/>
            <ac:spMk id="21" creationId="{D0378651-36B2-4A9F-8047-817488CBABE9}"/>
          </ac:spMkLst>
        </pc:spChg>
        <pc:spChg chg="add del mod">
          <ac:chgData name="Hugo COLLIN" userId="e3842d4e35591d6a" providerId="LiveId" clId="{8820A18A-0CE2-4688-8AC2-D49F76E33A3D}" dt="2021-11-03T16:35:51.690" v="1832"/>
          <ac:spMkLst>
            <pc:docMk/>
            <pc:sldMk cId="2833902626" sldId="272"/>
            <ac:spMk id="22" creationId="{7181D984-C958-402A-BBD9-0D0CDA7526EE}"/>
          </ac:spMkLst>
        </pc:spChg>
        <pc:spChg chg="add del mod">
          <ac:chgData name="Hugo COLLIN" userId="e3842d4e35591d6a" providerId="LiveId" clId="{8820A18A-0CE2-4688-8AC2-D49F76E33A3D}" dt="2021-11-03T16:35:51.690" v="1832"/>
          <ac:spMkLst>
            <pc:docMk/>
            <pc:sldMk cId="2833902626" sldId="272"/>
            <ac:spMk id="23" creationId="{50EAAF35-3F45-4F63-BD06-821040DE7D37}"/>
          </ac:spMkLst>
        </pc:spChg>
        <pc:spChg chg="add del mod">
          <ac:chgData name="Hugo COLLIN" userId="e3842d4e35591d6a" providerId="LiveId" clId="{8820A18A-0CE2-4688-8AC2-D49F76E33A3D}" dt="2021-11-03T16:35:51.690" v="1832"/>
          <ac:spMkLst>
            <pc:docMk/>
            <pc:sldMk cId="2833902626" sldId="272"/>
            <ac:spMk id="24" creationId="{D231722D-2D91-4153-862F-BB3D6E94DBD7}"/>
          </ac:spMkLst>
        </pc:spChg>
        <pc:spChg chg="add del mod">
          <ac:chgData name="Hugo COLLIN" userId="e3842d4e35591d6a" providerId="LiveId" clId="{8820A18A-0CE2-4688-8AC2-D49F76E33A3D}" dt="2021-11-03T16:35:51.690" v="1832"/>
          <ac:spMkLst>
            <pc:docMk/>
            <pc:sldMk cId="2833902626" sldId="272"/>
            <ac:spMk id="25" creationId="{2550ED99-CDB0-4C43-8083-4E780791E9ED}"/>
          </ac:spMkLst>
        </pc:spChg>
        <pc:spChg chg="add del mod">
          <ac:chgData name="Hugo COLLIN" userId="e3842d4e35591d6a" providerId="LiveId" clId="{8820A18A-0CE2-4688-8AC2-D49F76E33A3D}" dt="2021-11-03T16:35:51.690" v="1832"/>
          <ac:spMkLst>
            <pc:docMk/>
            <pc:sldMk cId="2833902626" sldId="272"/>
            <ac:spMk id="26" creationId="{8E6BFFB4-55EF-4B0F-B2BC-873D1CE37FDD}"/>
          </ac:spMkLst>
        </pc:spChg>
        <pc:spChg chg="add del mod">
          <ac:chgData name="Hugo COLLIN" userId="e3842d4e35591d6a" providerId="LiveId" clId="{8820A18A-0CE2-4688-8AC2-D49F76E33A3D}" dt="2021-11-03T16:35:51.690" v="1832"/>
          <ac:spMkLst>
            <pc:docMk/>
            <pc:sldMk cId="2833902626" sldId="272"/>
            <ac:spMk id="27" creationId="{A4116978-5F77-43F4-9AAF-AC964E190BA7}"/>
          </ac:spMkLst>
        </pc:spChg>
        <pc:spChg chg="add del mod">
          <ac:chgData name="Hugo COLLIN" userId="e3842d4e35591d6a" providerId="LiveId" clId="{8820A18A-0CE2-4688-8AC2-D49F76E33A3D}" dt="2021-11-03T16:35:51.690" v="1832"/>
          <ac:spMkLst>
            <pc:docMk/>
            <pc:sldMk cId="2833902626" sldId="272"/>
            <ac:spMk id="28" creationId="{B4DA1355-2FC1-498E-AC97-FA2AA103D248}"/>
          </ac:spMkLst>
        </pc:spChg>
        <pc:spChg chg="add del mod">
          <ac:chgData name="Hugo COLLIN" userId="e3842d4e35591d6a" providerId="LiveId" clId="{8820A18A-0CE2-4688-8AC2-D49F76E33A3D}" dt="2021-11-03T16:41:44.297" v="1876" actId="1076"/>
          <ac:spMkLst>
            <pc:docMk/>
            <pc:sldMk cId="2833902626" sldId="272"/>
            <ac:spMk id="31" creationId="{D3CEF7C7-4A53-4090-918A-CD0556978DF3}"/>
          </ac:spMkLst>
        </pc:spChg>
        <pc:spChg chg="mod">
          <ac:chgData name="Hugo COLLIN" userId="e3842d4e35591d6a" providerId="LiveId" clId="{8820A18A-0CE2-4688-8AC2-D49F76E33A3D}" dt="2021-11-03T16:41:45.961" v="1877"/>
          <ac:spMkLst>
            <pc:docMk/>
            <pc:sldMk cId="2833902626" sldId="272"/>
            <ac:spMk id="33" creationId="{547C4461-1F2C-4280-AE8A-B874DB7A4345}"/>
          </ac:spMkLst>
        </pc:spChg>
        <pc:spChg chg="mod">
          <ac:chgData name="Hugo COLLIN" userId="e3842d4e35591d6a" providerId="LiveId" clId="{8820A18A-0CE2-4688-8AC2-D49F76E33A3D}" dt="2021-11-03T16:41:45.961" v="1877"/>
          <ac:spMkLst>
            <pc:docMk/>
            <pc:sldMk cId="2833902626" sldId="272"/>
            <ac:spMk id="35" creationId="{91B3C7B2-0886-46A7-A0C6-B2CE0B4AC740}"/>
          </ac:spMkLst>
        </pc:spChg>
        <pc:spChg chg="mod">
          <ac:chgData name="Hugo COLLIN" userId="e3842d4e35591d6a" providerId="LiveId" clId="{8820A18A-0CE2-4688-8AC2-D49F76E33A3D}" dt="2021-11-03T16:41:45.961" v="1877"/>
          <ac:spMkLst>
            <pc:docMk/>
            <pc:sldMk cId="2833902626" sldId="272"/>
            <ac:spMk id="36" creationId="{D4DB63AF-90A6-4D61-99B9-082D45F6FE16}"/>
          </ac:spMkLst>
        </pc:spChg>
        <pc:spChg chg="add del mod">
          <ac:chgData name="Hugo COLLIN" userId="e3842d4e35591d6a" providerId="LiveId" clId="{8820A18A-0CE2-4688-8AC2-D49F76E33A3D}" dt="2021-11-03T16:41:48.021" v="1878"/>
          <ac:spMkLst>
            <pc:docMk/>
            <pc:sldMk cId="2833902626" sldId="272"/>
            <ac:spMk id="37" creationId="{BFB64F91-E64F-4E80-8EF2-B2667DDD0D2D}"/>
          </ac:spMkLst>
        </pc:spChg>
        <pc:spChg chg="add del mod">
          <ac:chgData name="Hugo COLLIN" userId="e3842d4e35591d6a" providerId="LiveId" clId="{8820A18A-0CE2-4688-8AC2-D49F76E33A3D}" dt="2021-11-03T16:41:48.021" v="1878"/>
          <ac:spMkLst>
            <pc:docMk/>
            <pc:sldMk cId="2833902626" sldId="272"/>
            <ac:spMk id="38" creationId="{99C85A3A-C6C4-4BA0-9CCF-26E9DDB48870}"/>
          </ac:spMkLst>
        </pc:spChg>
        <pc:spChg chg="add del mod">
          <ac:chgData name="Hugo COLLIN" userId="e3842d4e35591d6a" providerId="LiveId" clId="{8820A18A-0CE2-4688-8AC2-D49F76E33A3D}" dt="2021-11-03T16:41:48.021" v="1878"/>
          <ac:spMkLst>
            <pc:docMk/>
            <pc:sldMk cId="2833902626" sldId="272"/>
            <ac:spMk id="39" creationId="{60FE6095-CA74-4B96-90C5-CBA0D950002B}"/>
          </ac:spMkLst>
        </pc:spChg>
        <pc:spChg chg="mod">
          <ac:chgData name="Hugo COLLIN" userId="e3842d4e35591d6a" providerId="LiveId" clId="{8820A18A-0CE2-4688-8AC2-D49F76E33A3D}" dt="2021-11-03T16:41:45.961" v="1877"/>
          <ac:spMkLst>
            <pc:docMk/>
            <pc:sldMk cId="2833902626" sldId="272"/>
            <ac:spMk id="41" creationId="{BED01064-2DBC-4CB1-8E75-46042B2E85F6}"/>
          </ac:spMkLst>
        </pc:spChg>
        <pc:spChg chg="mod">
          <ac:chgData name="Hugo COLLIN" userId="e3842d4e35591d6a" providerId="LiveId" clId="{8820A18A-0CE2-4688-8AC2-D49F76E33A3D}" dt="2021-11-03T16:41:45.961" v="1877"/>
          <ac:spMkLst>
            <pc:docMk/>
            <pc:sldMk cId="2833902626" sldId="272"/>
            <ac:spMk id="42" creationId="{28649F86-05C1-4710-85B0-815551D3121B}"/>
          </ac:spMkLst>
        </pc:spChg>
        <pc:spChg chg="mod">
          <ac:chgData name="Hugo COLLIN" userId="e3842d4e35591d6a" providerId="LiveId" clId="{8820A18A-0CE2-4688-8AC2-D49F76E33A3D}" dt="2021-11-03T16:41:45.961" v="1877"/>
          <ac:spMkLst>
            <pc:docMk/>
            <pc:sldMk cId="2833902626" sldId="272"/>
            <ac:spMk id="43" creationId="{31AB03DC-3E8C-442C-80F0-9BA987D299D6}"/>
          </ac:spMkLst>
        </pc:spChg>
        <pc:spChg chg="add del mod">
          <ac:chgData name="Hugo COLLIN" userId="e3842d4e35591d6a" providerId="LiveId" clId="{8820A18A-0CE2-4688-8AC2-D49F76E33A3D}" dt="2021-11-03T16:41:48.021" v="1878"/>
          <ac:spMkLst>
            <pc:docMk/>
            <pc:sldMk cId="2833902626" sldId="272"/>
            <ac:spMk id="44" creationId="{BCFCC642-D34C-4297-8A2E-06CC20EE9B65}"/>
          </ac:spMkLst>
        </pc:spChg>
        <pc:spChg chg="add del mod">
          <ac:chgData name="Hugo COLLIN" userId="e3842d4e35591d6a" providerId="LiveId" clId="{8820A18A-0CE2-4688-8AC2-D49F76E33A3D}" dt="2021-11-03T16:41:48.021" v="1878"/>
          <ac:spMkLst>
            <pc:docMk/>
            <pc:sldMk cId="2833902626" sldId="272"/>
            <ac:spMk id="45" creationId="{745FBB77-FBC5-4EEF-85E5-647FEB87DA70}"/>
          </ac:spMkLst>
        </pc:spChg>
        <pc:spChg chg="add del mod">
          <ac:chgData name="Hugo COLLIN" userId="e3842d4e35591d6a" providerId="LiveId" clId="{8820A18A-0CE2-4688-8AC2-D49F76E33A3D}" dt="2021-11-03T16:41:48.021" v="1878"/>
          <ac:spMkLst>
            <pc:docMk/>
            <pc:sldMk cId="2833902626" sldId="272"/>
            <ac:spMk id="46" creationId="{26CCED77-AB47-41C0-B4B1-5D2F297E1390}"/>
          </ac:spMkLst>
        </pc:spChg>
        <pc:spChg chg="mod">
          <ac:chgData name="Hugo COLLIN" userId="e3842d4e35591d6a" providerId="LiveId" clId="{8820A18A-0CE2-4688-8AC2-D49F76E33A3D}" dt="2021-11-03T16:41:45.961" v="1877"/>
          <ac:spMkLst>
            <pc:docMk/>
            <pc:sldMk cId="2833902626" sldId="272"/>
            <ac:spMk id="48" creationId="{CF81D9D4-0815-4EA8-A655-741194DDAD89}"/>
          </ac:spMkLst>
        </pc:spChg>
        <pc:spChg chg="mod">
          <ac:chgData name="Hugo COLLIN" userId="e3842d4e35591d6a" providerId="LiveId" clId="{8820A18A-0CE2-4688-8AC2-D49F76E33A3D}" dt="2021-11-03T16:41:45.961" v="1877"/>
          <ac:spMkLst>
            <pc:docMk/>
            <pc:sldMk cId="2833902626" sldId="272"/>
            <ac:spMk id="49" creationId="{DA3BF8C0-7105-4EEC-B4CA-A16B59EE7CFE}"/>
          </ac:spMkLst>
        </pc:spChg>
        <pc:spChg chg="mod">
          <ac:chgData name="Hugo COLLIN" userId="e3842d4e35591d6a" providerId="LiveId" clId="{8820A18A-0CE2-4688-8AC2-D49F76E33A3D}" dt="2021-11-03T16:41:45.961" v="1877"/>
          <ac:spMkLst>
            <pc:docMk/>
            <pc:sldMk cId="2833902626" sldId="272"/>
            <ac:spMk id="50" creationId="{B61ACAF3-71D6-4F67-B702-FC34DA2601B6}"/>
          </ac:spMkLst>
        </pc:spChg>
        <pc:spChg chg="mod">
          <ac:chgData name="Hugo COLLIN" userId="e3842d4e35591d6a" providerId="LiveId" clId="{8820A18A-0CE2-4688-8AC2-D49F76E33A3D}" dt="2021-11-03T16:41:45.961" v="1877"/>
          <ac:spMkLst>
            <pc:docMk/>
            <pc:sldMk cId="2833902626" sldId="272"/>
            <ac:spMk id="52" creationId="{F5DC0603-537B-43D2-BD4A-A5F0FEB33DA0}"/>
          </ac:spMkLst>
        </pc:spChg>
        <pc:spChg chg="mod">
          <ac:chgData name="Hugo COLLIN" userId="e3842d4e35591d6a" providerId="LiveId" clId="{8820A18A-0CE2-4688-8AC2-D49F76E33A3D}" dt="2021-11-03T16:41:45.961" v="1877"/>
          <ac:spMkLst>
            <pc:docMk/>
            <pc:sldMk cId="2833902626" sldId="272"/>
            <ac:spMk id="53" creationId="{75909895-BFF6-4B63-AD4B-EB2E881BCCC4}"/>
          </ac:spMkLst>
        </pc:spChg>
        <pc:spChg chg="mod">
          <ac:chgData name="Hugo COLLIN" userId="e3842d4e35591d6a" providerId="LiveId" clId="{8820A18A-0CE2-4688-8AC2-D49F76E33A3D}" dt="2021-11-03T16:41:45.961" v="1877"/>
          <ac:spMkLst>
            <pc:docMk/>
            <pc:sldMk cId="2833902626" sldId="272"/>
            <ac:spMk id="54" creationId="{9F6EC979-FE22-4C12-90AC-31FAF516527A}"/>
          </ac:spMkLst>
        </pc:spChg>
        <pc:spChg chg="add del mod">
          <ac:chgData name="Hugo COLLIN" userId="e3842d4e35591d6a" providerId="LiveId" clId="{8820A18A-0CE2-4688-8AC2-D49F76E33A3D}" dt="2021-11-03T16:41:48.021" v="1878"/>
          <ac:spMkLst>
            <pc:docMk/>
            <pc:sldMk cId="2833902626" sldId="272"/>
            <ac:spMk id="55" creationId="{7A141708-0DE2-4DBF-87A5-E621CD7711A0}"/>
          </ac:spMkLst>
        </pc:spChg>
        <pc:spChg chg="add del mod">
          <ac:chgData name="Hugo COLLIN" userId="e3842d4e35591d6a" providerId="LiveId" clId="{8820A18A-0CE2-4688-8AC2-D49F76E33A3D}" dt="2021-11-03T16:41:48.021" v="1878"/>
          <ac:spMkLst>
            <pc:docMk/>
            <pc:sldMk cId="2833902626" sldId="272"/>
            <ac:spMk id="56" creationId="{34126234-7C92-4357-9F01-14DCFEBFC73D}"/>
          </ac:spMkLst>
        </pc:spChg>
        <pc:spChg chg="add del mod">
          <ac:chgData name="Hugo COLLIN" userId="e3842d4e35591d6a" providerId="LiveId" clId="{8820A18A-0CE2-4688-8AC2-D49F76E33A3D}" dt="2021-11-03T16:41:48.021" v="1878"/>
          <ac:spMkLst>
            <pc:docMk/>
            <pc:sldMk cId="2833902626" sldId="272"/>
            <ac:spMk id="57" creationId="{D7D5E092-869E-46ED-907E-E7AEC0B3DFF6}"/>
          </ac:spMkLst>
        </pc:spChg>
        <pc:spChg chg="add del mod">
          <ac:chgData name="Hugo COLLIN" userId="e3842d4e35591d6a" providerId="LiveId" clId="{8820A18A-0CE2-4688-8AC2-D49F76E33A3D}" dt="2021-11-03T16:41:48.021" v="1878"/>
          <ac:spMkLst>
            <pc:docMk/>
            <pc:sldMk cId="2833902626" sldId="272"/>
            <ac:spMk id="58" creationId="{17B3A69D-4AD0-430E-881A-985F5826692F}"/>
          </ac:spMkLst>
        </pc:spChg>
        <pc:spChg chg="add del mod">
          <ac:chgData name="Hugo COLLIN" userId="e3842d4e35591d6a" providerId="LiveId" clId="{8820A18A-0CE2-4688-8AC2-D49F76E33A3D}" dt="2021-11-03T16:41:48.021" v="1878"/>
          <ac:spMkLst>
            <pc:docMk/>
            <pc:sldMk cId="2833902626" sldId="272"/>
            <ac:spMk id="59" creationId="{4CA93178-78B9-424E-9B68-76437454612C}"/>
          </ac:spMkLst>
        </pc:spChg>
        <pc:spChg chg="add mod">
          <ac:chgData name="Hugo COLLIN" userId="e3842d4e35591d6a" providerId="LiveId" clId="{8820A18A-0CE2-4688-8AC2-D49F76E33A3D}" dt="2021-11-03T17:01:51.074" v="2078" actId="1076"/>
          <ac:spMkLst>
            <pc:docMk/>
            <pc:sldMk cId="2833902626" sldId="272"/>
            <ac:spMk id="66" creationId="{A8631EAC-12A3-4AE9-B58F-0D2B3E6F7A93}"/>
          </ac:spMkLst>
        </pc:spChg>
        <pc:spChg chg="mod">
          <ac:chgData name="Hugo COLLIN" userId="e3842d4e35591d6a" providerId="LiveId" clId="{8820A18A-0CE2-4688-8AC2-D49F76E33A3D}" dt="2021-11-03T17:01:52.890" v="2079"/>
          <ac:spMkLst>
            <pc:docMk/>
            <pc:sldMk cId="2833902626" sldId="272"/>
            <ac:spMk id="68" creationId="{B516C776-2270-46D9-B810-CE1BA3A324CD}"/>
          </ac:spMkLst>
        </pc:spChg>
        <pc:spChg chg="mod">
          <ac:chgData name="Hugo COLLIN" userId="e3842d4e35591d6a" providerId="LiveId" clId="{8820A18A-0CE2-4688-8AC2-D49F76E33A3D}" dt="2021-11-03T17:01:52.890" v="2079"/>
          <ac:spMkLst>
            <pc:docMk/>
            <pc:sldMk cId="2833902626" sldId="272"/>
            <ac:spMk id="70" creationId="{35B070E9-BA6F-4D8F-9551-39B24CC9791D}"/>
          </ac:spMkLst>
        </pc:spChg>
        <pc:spChg chg="mod">
          <ac:chgData name="Hugo COLLIN" userId="e3842d4e35591d6a" providerId="LiveId" clId="{8820A18A-0CE2-4688-8AC2-D49F76E33A3D}" dt="2021-11-03T17:01:52.890" v="2079"/>
          <ac:spMkLst>
            <pc:docMk/>
            <pc:sldMk cId="2833902626" sldId="272"/>
            <ac:spMk id="71" creationId="{2DBCD036-982D-49D2-B5EB-0069F4DC46FA}"/>
          </ac:spMkLst>
        </pc:spChg>
        <pc:spChg chg="add del mod">
          <ac:chgData name="Hugo COLLIN" userId="e3842d4e35591d6a" providerId="LiveId" clId="{8820A18A-0CE2-4688-8AC2-D49F76E33A3D}" dt="2021-11-03T17:01:54.137" v="2080"/>
          <ac:spMkLst>
            <pc:docMk/>
            <pc:sldMk cId="2833902626" sldId="272"/>
            <ac:spMk id="72" creationId="{26BB7160-9B4A-4A30-85A9-AC9BFD103EBD}"/>
          </ac:spMkLst>
        </pc:spChg>
        <pc:spChg chg="add del mod">
          <ac:chgData name="Hugo COLLIN" userId="e3842d4e35591d6a" providerId="LiveId" clId="{8820A18A-0CE2-4688-8AC2-D49F76E33A3D}" dt="2021-11-03T17:01:54.137" v="2080"/>
          <ac:spMkLst>
            <pc:docMk/>
            <pc:sldMk cId="2833902626" sldId="272"/>
            <ac:spMk id="73" creationId="{DF9BC121-AD73-44E9-8F2A-D986F6C984F2}"/>
          </ac:spMkLst>
        </pc:spChg>
        <pc:spChg chg="add del mod">
          <ac:chgData name="Hugo COLLIN" userId="e3842d4e35591d6a" providerId="LiveId" clId="{8820A18A-0CE2-4688-8AC2-D49F76E33A3D}" dt="2021-11-03T17:01:54.137" v="2080"/>
          <ac:spMkLst>
            <pc:docMk/>
            <pc:sldMk cId="2833902626" sldId="272"/>
            <ac:spMk id="74" creationId="{84C20388-35CE-40D3-8AAC-507B8687B056}"/>
          </ac:spMkLst>
        </pc:spChg>
        <pc:spChg chg="add del mod">
          <ac:chgData name="Hugo COLLIN" userId="e3842d4e35591d6a" providerId="LiveId" clId="{8820A18A-0CE2-4688-8AC2-D49F76E33A3D}" dt="2021-11-03T17:01:54.137" v="2080"/>
          <ac:spMkLst>
            <pc:docMk/>
            <pc:sldMk cId="2833902626" sldId="272"/>
            <ac:spMk id="75" creationId="{2BBD9C74-6729-4E32-A13B-329C6C6CB861}"/>
          </ac:spMkLst>
        </pc:spChg>
        <pc:spChg chg="add del mod">
          <ac:chgData name="Hugo COLLIN" userId="e3842d4e35591d6a" providerId="LiveId" clId="{8820A18A-0CE2-4688-8AC2-D49F76E33A3D}" dt="2021-11-03T17:01:54.137" v="2080"/>
          <ac:spMkLst>
            <pc:docMk/>
            <pc:sldMk cId="2833902626" sldId="272"/>
            <ac:spMk id="76" creationId="{B324F429-24F2-4AFE-856E-63ACB760C313}"/>
          </ac:spMkLst>
        </pc:spChg>
        <pc:spChg chg="add del mod">
          <ac:chgData name="Hugo COLLIN" userId="e3842d4e35591d6a" providerId="LiveId" clId="{8820A18A-0CE2-4688-8AC2-D49F76E33A3D}" dt="2021-11-03T17:01:54.137" v="2080"/>
          <ac:spMkLst>
            <pc:docMk/>
            <pc:sldMk cId="2833902626" sldId="272"/>
            <ac:spMk id="77" creationId="{FFC72D51-411A-48DE-A343-462403E51F5B}"/>
          </ac:spMkLst>
        </pc:spChg>
        <pc:spChg chg="add del mod">
          <ac:chgData name="Hugo COLLIN" userId="e3842d4e35591d6a" providerId="LiveId" clId="{8820A18A-0CE2-4688-8AC2-D49F76E33A3D}" dt="2021-11-03T17:01:54.137" v="2080"/>
          <ac:spMkLst>
            <pc:docMk/>
            <pc:sldMk cId="2833902626" sldId="272"/>
            <ac:spMk id="78" creationId="{03656E2C-E2A4-4C41-A51D-E5103A699C9E}"/>
          </ac:spMkLst>
        </pc:spChg>
        <pc:spChg chg="mod">
          <ac:chgData name="Hugo COLLIN" userId="e3842d4e35591d6a" providerId="LiveId" clId="{8820A18A-0CE2-4688-8AC2-D49F76E33A3D}" dt="2021-11-03T17:01:52.890" v="2079"/>
          <ac:spMkLst>
            <pc:docMk/>
            <pc:sldMk cId="2833902626" sldId="272"/>
            <ac:spMk id="80" creationId="{F697D79D-56A7-47B4-8ADD-6FEED846919D}"/>
          </ac:spMkLst>
        </pc:spChg>
        <pc:spChg chg="mod">
          <ac:chgData name="Hugo COLLIN" userId="e3842d4e35591d6a" providerId="LiveId" clId="{8820A18A-0CE2-4688-8AC2-D49F76E33A3D}" dt="2021-11-03T17:01:52.890" v="2079"/>
          <ac:spMkLst>
            <pc:docMk/>
            <pc:sldMk cId="2833902626" sldId="272"/>
            <ac:spMk id="81" creationId="{095784B0-F7A0-4479-AAF3-7E3F938F2D04}"/>
          </ac:spMkLst>
        </pc:spChg>
        <pc:spChg chg="mod">
          <ac:chgData name="Hugo COLLIN" userId="e3842d4e35591d6a" providerId="LiveId" clId="{8820A18A-0CE2-4688-8AC2-D49F76E33A3D}" dt="2021-11-03T17:01:52.890" v="2079"/>
          <ac:spMkLst>
            <pc:docMk/>
            <pc:sldMk cId="2833902626" sldId="272"/>
            <ac:spMk id="82" creationId="{8B14C531-C3E8-4C27-8C41-42890C920CFE}"/>
          </ac:spMkLst>
        </pc:spChg>
        <pc:spChg chg="add del mod">
          <ac:chgData name="Hugo COLLIN" userId="e3842d4e35591d6a" providerId="LiveId" clId="{8820A18A-0CE2-4688-8AC2-D49F76E33A3D}" dt="2021-11-03T17:01:54.137" v="2080"/>
          <ac:spMkLst>
            <pc:docMk/>
            <pc:sldMk cId="2833902626" sldId="272"/>
            <ac:spMk id="83" creationId="{013A079A-1FA0-4DCD-A4BA-6993DBAB31B7}"/>
          </ac:spMkLst>
        </pc:spChg>
        <pc:spChg chg="add del mod">
          <ac:chgData name="Hugo COLLIN" userId="e3842d4e35591d6a" providerId="LiveId" clId="{8820A18A-0CE2-4688-8AC2-D49F76E33A3D}" dt="2021-11-03T17:01:54.137" v="2080"/>
          <ac:spMkLst>
            <pc:docMk/>
            <pc:sldMk cId="2833902626" sldId="272"/>
            <ac:spMk id="84" creationId="{4B0134EE-50F1-49D6-852B-C114D50455AA}"/>
          </ac:spMkLst>
        </pc:spChg>
        <pc:spChg chg="add del mod">
          <ac:chgData name="Hugo COLLIN" userId="e3842d4e35591d6a" providerId="LiveId" clId="{8820A18A-0CE2-4688-8AC2-D49F76E33A3D}" dt="2021-11-03T17:01:54.137" v="2080"/>
          <ac:spMkLst>
            <pc:docMk/>
            <pc:sldMk cId="2833902626" sldId="272"/>
            <ac:spMk id="85" creationId="{12D35EBA-8A5A-4EE7-9B50-B04FFAA6D43A}"/>
          </ac:spMkLst>
        </pc:spChg>
        <pc:spChg chg="add del mod">
          <ac:chgData name="Hugo COLLIN" userId="e3842d4e35591d6a" providerId="LiveId" clId="{8820A18A-0CE2-4688-8AC2-D49F76E33A3D}" dt="2021-11-03T17:01:54.137" v="2080"/>
          <ac:spMkLst>
            <pc:docMk/>
            <pc:sldMk cId="2833902626" sldId="272"/>
            <ac:spMk id="86" creationId="{F6A22D1A-BD9D-4751-A6B7-962C05E262B7}"/>
          </ac:spMkLst>
        </pc:spChg>
        <pc:grpChg chg="add del mod">
          <ac:chgData name="Hugo COLLIN" userId="e3842d4e35591d6a" providerId="LiveId" clId="{8820A18A-0CE2-4688-8AC2-D49F76E33A3D}" dt="2021-11-03T16:35:51.690" v="1832"/>
          <ac:grpSpMkLst>
            <pc:docMk/>
            <pc:sldMk cId="2833902626" sldId="272"/>
            <ac:grpSpMk id="4" creationId="{CAFC2B20-E24B-4F9A-94FF-3167A67BAE5A}"/>
          </ac:grpSpMkLst>
        </pc:grpChg>
        <pc:grpChg chg="add del mod">
          <ac:chgData name="Hugo COLLIN" userId="e3842d4e35591d6a" providerId="LiveId" clId="{8820A18A-0CE2-4688-8AC2-D49F76E33A3D}" dt="2021-11-03T16:35:51.690" v="1832"/>
          <ac:grpSpMkLst>
            <pc:docMk/>
            <pc:sldMk cId="2833902626" sldId="272"/>
            <ac:grpSpMk id="11" creationId="{69FFD2F7-7B9A-407A-9701-F4D867E02756}"/>
          </ac:grpSpMkLst>
        </pc:grpChg>
        <pc:grpChg chg="add del mod">
          <ac:chgData name="Hugo COLLIN" userId="e3842d4e35591d6a" providerId="LiveId" clId="{8820A18A-0CE2-4688-8AC2-D49F76E33A3D}" dt="2021-11-03T16:35:51.690" v="1832"/>
          <ac:grpSpMkLst>
            <pc:docMk/>
            <pc:sldMk cId="2833902626" sldId="272"/>
            <ac:grpSpMk id="18" creationId="{69D4147D-4F8D-42A7-8457-26A3E5875D58}"/>
          </ac:grpSpMkLst>
        </pc:grpChg>
        <pc:grpChg chg="add del mod">
          <ac:chgData name="Hugo COLLIN" userId="e3842d4e35591d6a" providerId="LiveId" clId="{8820A18A-0CE2-4688-8AC2-D49F76E33A3D}" dt="2021-11-03T16:41:48.021" v="1878"/>
          <ac:grpSpMkLst>
            <pc:docMk/>
            <pc:sldMk cId="2833902626" sldId="272"/>
            <ac:grpSpMk id="32" creationId="{A7EE5AED-3EF8-4E16-9232-F0AABE969EE9}"/>
          </ac:grpSpMkLst>
        </pc:grpChg>
        <pc:grpChg chg="add del mod">
          <ac:chgData name="Hugo COLLIN" userId="e3842d4e35591d6a" providerId="LiveId" clId="{8820A18A-0CE2-4688-8AC2-D49F76E33A3D}" dt="2021-11-03T16:41:48.021" v="1878"/>
          <ac:grpSpMkLst>
            <pc:docMk/>
            <pc:sldMk cId="2833902626" sldId="272"/>
            <ac:grpSpMk id="40" creationId="{FFC06317-CB50-4681-B0A1-B90DC3A5826C}"/>
          </ac:grpSpMkLst>
        </pc:grpChg>
        <pc:grpChg chg="add del mod">
          <ac:chgData name="Hugo COLLIN" userId="e3842d4e35591d6a" providerId="LiveId" clId="{8820A18A-0CE2-4688-8AC2-D49F76E33A3D}" dt="2021-11-03T16:41:48.021" v="1878"/>
          <ac:grpSpMkLst>
            <pc:docMk/>
            <pc:sldMk cId="2833902626" sldId="272"/>
            <ac:grpSpMk id="47" creationId="{483C5295-C977-4632-8336-C6F7CFB0F0B2}"/>
          </ac:grpSpMkLst>
        </pc:grpChg>
        <pc:grpChg chg="add del mod">
          <ac:chgData name="Hugo COLLIN" userId="e3842d4e35591d6a" providerId="LiveId" clId="{8820A18A-0CE2-4688-8AC2-D49F76E33A3D}" dt="2021-11-03T16:41:48.021" v="1878"/>
          <ac:grpSpMkLst>
            <pc:docMk/>
            <pc:sldMk cId="2833902626" sldId="272"/>
            <ac:grpSpMk id="51" creationId="{405D10BC-E1F7-4478-8618-B8ABA6CF3104}"/>
          </ac:grpSpMkLst>
        </pc:grpChg>
        <pc:grpChg chg="add del mod">
          <ac:chgData name="Hugo COLLIN" userId="e3842d4e35591d6a" providerId="LiveId" clId="{8820A18A-0CE2-4688-8AC2-D49F76E33A3D}" dt="2021-11-03T17:01:54.137" v="2080"/>
          <ac:grpSpMkLst>
            <pc:docMk/>
            <pc:sldMk cId="2833902626" sldId="272"/>
            <ac:grpSpMk id="67" creationId="{5EA2487B-E2EE-475F-849B-E8493B21D8D5}"/>
          </ac:grpSpMkLst>
        </pc:grpChg>
        <pc:grpChg chg="add del mod">
          <ac:chgData name="Hugo COLLIN" userId="e3842d4e35591d6a" providerId="LiveId" clId="{8820A18A-0CE2-4688-8AC2-D49F76E33A3D}" dt="2021-11-03T17:01:54.137" v="2080"/>
          <ac:grpSpMkLst>
            <pc:docMk/>
            <pc:sldMk cId="2833902626" sldId="272"/>
            <ac:grpSpMk id="79" creationId="{34CCECAD-951B-48B7-9FD4-77612A8FEC76}"/>
          </ac:grpSpMkLst>
        </pc:grpChg>
        <pc:picChg chg="add del mod modCrop">
          <ac:chgData name="Hugo COLLIN" userId="e3842d4e35591d6a" providerId="LiveId" clId="{8820A18A-0CE2-4688-8AC2-D49F76E33A3D}" dt="2021-11-03T16:47:08.904" v="1935" actId="478"/>
          <ac:picMkLst>
            <pc:docMk/>
            <pc:sldMk cId="2833902626" sldId="272"/>
            <ac:picMk id="2" creationId="{D9FCB692-4064-44B7-9EB1-277C1CD320E9}"/>
          </ac:picMkLst>
        </pc:picChg>
        <pc:picChg chg="del">
          <ac:chgData name="Hugo COLLIN" userId="e3842d4e35591d6a" providerId="LiveId" clId="{8820A18A-0CE2-4688-8AC2-D49F76E33A3D}" dt="2021-11-03T16:35:43.176" v="1830" actId="478"/>
          <ac:picMkLst>
            <pc:docMk/>
            <pc:sldMk cId="2833902626" sldId="272"/>
            <ac:picMk id="3" creationId="{5381B7A2-2492-4AE2-AE9A-BA8596BEB7F6}"/>
          </ac:picMkLst>
        </pc:picChg>
        <pc:picChg chg="add del mod">
          <ac:chgData name="Hugo COLLIN" userId="e3842d4e35591d6a" providerId="LiveId" clId="{8820A18A-0CE2-4688-8AC2-D49F76E33A3D}" dt="2021-11-03T16:37:41.462" v="1848"/>
          <ac:picMkLst>
            <pc:docMk/>
            <pc:sldMk cId="2833902626" sldId="272"/>
            <ac:picMk id="29" creationId="{E8EC56F7-BCAC-4DBF-843D-66186E4DB75C}"/>
          </ac:picMkLst>
        </pc:picChg>
        <pc:picChg chg="add mod">
          <ac:chgData name="Hugo COLLIN" userId="e3842d4e35591d6a" providerId="LiveId" clId="{8820A18A-0CE2-4688-8AC2-D49F76E33A3D}" dt="2021-11-03T17:01:51.074" v="2078" actId="1076"/>
          <ac:picMkLst>
            <pc:docMk/>
            <pc:sldMk cId="2833902626" sldId="272"/>
            <ac:picMk id="30" creationId="{AAC40829-A1D9-4886-9A14-E8D50D14F490}"/>
          </ac:picMkLst>
        </pc:picChg>
        <pc:picChg chg="add mod modCrop">
          <ac:chgData name="Hugo COLLIN" userId="e3842d4e35591d6a" providerId="LiveId" clId="{8820A18A-0CE2-4688-8AC2-D49F76E33A3D}" dt="2021-11-03T17:01:51.074" v="2078" actId="1076"/>
          <ac:picMkLst>
            <pc:docMk/>
            <pc:sldMk cId="2833902626" sldId="272"/>
            <ac:picMk id="60" creationId="{EB26E44F-0366-4267-BC79-062F8D11412C}"/>
          </ac:picMkLst>
        </pc:picChg>
        <pc:picChg chg="add del mod">
          <ac:chgData name="Hugo COLLIN" userId="e3842d4e35591d6a" providerId="LiveId" clId="{8820A18A-0CE2-4688-8AC2-D49F76E33A3D}" dt="2021-11-03T16:45:12.186" v="1915"/>
          <ac:picMkLst>
            <pc:docMk/>
            <pc:sldMk cId="2833902626" sldId="272"/>
            <ac:picMk id="61" creationId="{A18A233F-A5A7-440B-BA68-D337F087F2E3}"/>
          </ac:picMkLst>
        </pc:picChg>
        <pc:picChg chg="add mod modCrop">
          <ac:chgData name="Hugo COLLIN" userId="e3842d4e35591d6a" providerId="LiveId" clId="{8820A18A-0CE2-4688-8AC2-D49F76E33A3D}" dt="2021-11-03T17:01:51.074" v="2078" actId="1076"/>
          <ac:picMkLst>
            <pc:docMk/>
            <pc:sldMk cId="2833902626" sldId="272"/>
            <ac:picMk id="62" creationId="{B5517FD7-A8FC-481A-B5B8-675BF6A36F89}"/>
          </ac:picMkLst>
        </pc:picChg>
        <pc:picChg chg="add del mod">
          <ac:chgData name="Hugo COLLIN" userId="e3842d4e35591d6a" providerId="LiveId" clId="{8820A18A-0CE2-4688-8AC2-D49F76E33A3D}" dt="2021-11-03T16:50:58.597" v="1974" actId="478"/>
          <ac:picMkLst>
            <pc:docMk/>
            <pc:sldMk cId="2833902626" sldId="272"/>
            <ac:picMk id="63" creationId="{AEDAA202-4899-4F70-B69F-A6AB423BD413}"/>
          </ac:picMkLst>
        </pc:picChg>
        <pc:picChg chg="add mod modCrop">
          <ac:chgData name="Hugo COLLIN" userId="e3842d4e35591d6a" providerId="LiveId" clId="{8820A18A-0CE2-4688-8AC2-D49F76E33A3D}" dt="2021-11-03T17:01:51.074" v="2078" actId="1076"/>
          <ac:picMkLst>
            <pc:docMk/>
            <pc:sldMk cId="2833902626" sldId="272"/>
            <ac:picMk id="64" creationId="{0CDE825B-F7F2-4035-ABCD-B100549F1B70}"/>
          </ac:picMkLst>
        </pc:picChg>
        <pc:picChg chg="add mod modCrop">
          <ac:chgData name="Hugo COLLIN" userId="e3842d4e35591d6a" providerId="LiveId" clId="{8820A18A-0CE2-4688-8AC2-D49F76E33A3D}" dt="2021-11-03T17:01:51.074" v="2078" actId="1076"/>
          <ac:picMkLst>
            <pc:docMk/>
            <pc:sldMk cId="2833902626" sldId="272"/>
            <ac:picMk id="65" creationId="{198B44E1-C425-4AF6-A1C2-0A3FA0BA91E5}"/>
          </ac:picMkLst>
        </pc:picChg>
        <pc:picChg chg="add mod modCrop">
          <ac:chgData name="Hugo COLLIN" userId="e3842d4e35591d6a" providerId="LiveId" clId="{8820A18A-0CE2-4688-8AC2-D49F76E33A3D}" dt="2021-11-03T17:03:26.745" v="2093" actId="14100"/>
          <ac:picMkLst>
            <pc:docMk/>
            <pc:sldMk cId="2833902626" sldId="272"/>
            <ac:picMk id="87" creationId="{E385B093-5D58-4500-AB44-987A169EC70B}"/>
          </ac:picMkLst>
        </pc:picChg>
        <pc:cxnChg chg="mod">
          <ac:chgData name="Hugo COLLIN" userId="e3842d4e35591d6a" providerId="LiveId" clId="{8820A18A-0CE2-4688-8AC2-D49F76E33A3D}" dt="2021-11-03T16:35:49.804" v="1831"/>
          <ac:cxnSpMkLst>
            <pc:docMk/>
            <pc:sldMk cId="2833902626" sldId="272"/>
            <ac:cxnSpMk id="6" creationId="{99058CDC-C8F1-451D-850D-F1F7294519E0}"/>
          </ac:cxnSpMkLst>
        </pc:cxnChg>
        <pc:cxnChg chg="mod">
          <ac:chgData name="Hugo COLLIN" userId="e3842d4e35591d6a" providerId="LiveId" clId="{8820A18A-0CE2-4688-8AC2-D49F76E33A3D}" dt="2021-11-03T16:41:45.961" v="1877"/>
          <ac:cxnSpMkLst>
            <pc:docMk/>
            <pc:sldMk cId="2833902626" sldId="272"/>
            <ac:cxnSpMk id="34" creationId="{015F4CD0-0FB9-464F-A3FA-258C0D3AFDC7}"/>
          </ac:cxnSpMkLst>
        </pc:cxnChg>
        <pc:cxnChg chg="mod">
          <ac:chgData name="Hugo COLLIN" userId="e3842d4e35591d6a" providerId="LiveId" clId="{8820A18A-0CE2-4688-8AC2-D49F76E33A3D}" dt="2021-11-03T17:01:52.890" v="2079"/>
          <ac:cxnSpMkLst>
            <pc:docMk/>
            <pc:sldMk cId="2833902626" sldId="272"/>
            <ac:cxnSpMk id="69" creationId="{801D189C-65C6-4050-A1A2-8FBBB9D18ED8}"/>
          </ac:cxnSpMkLst>
        </pc:cxnChg>
      </pc:sldChg>
      <pc:sldChg chg="addSp delSp modSp add mod">
        <pc:chgData name="Hugo COLLIN" userId="e3842d4e35591d6a" providerId="LiveId" clId="{8820A18A-0CE2-4688-8AC2-D49F76E33A3D}" dt="2021-11-03T17:13:58.998" v="2168" actId="14100"/>
        <pc:sldMkLst>
          <pc:docMk/>
          <pc:sldMk cId="3786634950" sldId="273"/>
        </pc:sldMkLst>
        <pc:picChg chg="add del mod modCrop">
          <ac:chgData name="Hugo COLLIN" userId="e3842d4e35591d6a" providerId="LiveId" clId="{8820A18A-0CE2-4688-8AC2-D49F76E33A3D}" dt="2021-11-03T17:13:11.803" v="2162" actId="478"/>
          <ac:picMkLst>
            <pc:docMk/>
            <pc:sldMk cId="3786634950" sldId="273"/>
            <ac:picMk id="2" creationId="{045B5A55-5634-4D0C-900F-27FE5B4EE921}"/>
          </ac:picMkLst>
        </pc:picChg>
        <pc:picChg chg="add mod modCrop">
          <ac:chgData name="Hugo COLLIN" userId="e3842d4e35591d6a" providerId="LiveId" clId="{8820A18A-0CE2-4688-8AC2-D49F76E33A3D}" dt="2021-11-03T17:13:58.998" v="2168" actId="14100"/>
          <ac:picMkLst>
            <pc:docMk/>
            <pc:sldMk cId="3786634950" sldId="273"/>
            <ac:picMk id="3" creationId="{5C892636-486C-4BC1-BD16-CDCB99B6E9E5}"/>
          </ac:picMkLst>
        </pc:picChg>
        <pc:picChg chg="del">
          <ac:chgData name="Hugo COLLIN" userId="e3842d4e35591d6a" providerId="LiveId" clId="{8820A18A-0CE2-4688-8AC2-D49F76E33A3D}" dt="2021-11-03T17:04:28.721" v="2095" actId="478"/>
          <ac:picMkLst>
            <pc:docMk/>
            <pc:sldMk cId="3786634950" sldId="273"/>
            <ac:picMk id="4" creationId="{CAC957F9-7956-48E6-86F3-3FD715486DD9}"/>
          </ac:picMkLst>
        </pc:picChg>
      </pc:sldChg>
      <pc:sldChg chg="addSp delSp modSp mod">
        <pc:chgData name="Hugo COLLIN" userId="e3842d4e35591d6a" providerId="LiveId" clId="{8820A18A-0CE2-4688-8AC2-D49F76E33A3D}" dt="2021-11-03T17:10:36.434" v="2146" actId="14100"/>
        <pc:sldMkLst>
          <pc:docMk/>
          <pc:sldMk cId="3878526177" sldId="274"/>
        </pc:sldMkLst>
        <pc:spChg chg="del">
          <ac:chgData name="Hugo COLLIN" userId="e3842d4e35591d6a" providerId="LiveId" clId="{8820A18A-0CE2-4688-8AC2-D49F76E33A3D}" dt="2021-11-03T17:09:29.172" v="2138" actId="478"/>
          <ac:spMkLst>
            <pc:docMk/>
            <pc:sldMk cId="3878526177" sldId="274"/>
            <ac:spMk id="31" creationId="{D3CEF7C7-4A53-4090-918A-CD0556978DF3}"/>
          </ac:spMkLst>
        </pc:spChg>
        <pc:spChg chg="del">
          <ac:chgData name="Hugo COLLIN" userId="e3842d4e35591d6a" providerId="LiveId" clId="{8820A18A-0CE2-4688-8AC2-D49F76E33A3D}" dt="2021-11-03T17:09:26.776" v="2137" actId="478"/>
          <ac:spMkLst>
            <pc:docMk/>
            <pc:sldMk cId="3878526177" sldId="274"/>
            <ac:spMk id="66" creationId="{A8631EAC-12A3-4AE9-B58F-0D2B3E6F7A93}"/>
          </ac:spMkLst>
        </pc:spChg>
        <pc:picChg chg="add mod modCrop">
          <ac:chgData name="Hugo COLLIN" userId="e3842d4e35591d6a" providerId="LiveId" clId="{8820A18A-0CE2-4688-8AC2-D49F76E33A3D}" dt="2021-11-03T17:10:36.434" v="2146" actId="14100"/>
          <ac:picMkLst>
            <pc:docMk/>
            <pc:sldMk cId="3878526177" sldId="274"/>
            <ac:picMk id="2" creationId="{48EA360F-9CBC-43B0-A039-8E3BC91DEDEA}"/>
          </ac:picMkLst>
        </pc:picChg>
        <pc:picChg chg="del">
          <ac:chgData name="Hugo COLLIN" userId="e3842d4e35591d6a" providerId="LiveId" clId="{8820A18A-0CE2-4688-8AC2-D49F76E33A3D}" dt="2021-11-03T17:09:26.776" v="2137" actId="478"/>
          <ac:picMkLst>
            <pc:docMk/>
            <pc:sldMk cId="3878526177" sldId="274"/>
            <ac:picMk id="30" creationId="{AAC40829-A1D9-4886-9A14-E8D50D14F490}"/>
          </ac:picMkLst>
        </pc:picChg>
        <pc:picChg chg="del">
          <ac:chgData name="Hugo COLLIN" userId="e3842d4e35591d6a" providerId="LiveId" clId="{8820A18A-0CE2-4688-8AC2-D49F76E33A3D}" dt="2021-11-03T17:09:26.776" v="2137" actId="478"/>
          <ac:picMkLst>
            <pc:docMk/>
            <pc:sldMk cId="3878526177" sldId="274"/>
            <ac:picMk id="60" creationId="{EB26E44F-0366-4267-BC79-062F8D11412C}"/>
          </ac:picMkLst>
        </pc:picChg>
        <pc:picChg chg="del">
          <ac:chgData name="Hugo COLLIN" userId="e3842d4e35591d6a" providerId="LiveId" clId="{8820A18A-0CE2-4688-8AC2-D49F76E33A3D}" dt="2021-11-03T17:09:26.776" v="2137" actId="478"/>
          <ac:picMkLst>
            <pc:docMk/>
            <pc:sldMk cId="3878526177" sldId="274"/>
            <ac:picMk id="62" creationId="{B5517FD7-A8FC-481A-B5B8-675BF6A36F89}"/>
          </ac:picMkLst>
        </pc:picChg>
        <pc:picChg chg="del">
          <ac:chgData name="Hugo COLLIN" userId="e3842d4e35591d6a" providerId="LiveId" clId="{8820A18A-0CE2-4688-8AC2-D49F76E33A3D}" dt="2021-11-03T17:09:26.776" v="2137" actId="478"/>
          <ac:picMkLst>
            <pc:docMk/>
            <pc:sldMk cId="3878526177" sldId="274"/>
            <ac:picMk id="64" creationId="{0CDE825B-F7F2-4035-ABCD-B100549F1B70}"/>
          </ac:picMkLst>
        </pc:picChg>
        <pc:picChg chg="del">
          <ac:chgData name="Hugo COLLIN" userId="e3842d4e35591d6a" providerId="LiveId" clId="{8820A18A-0CE2-4688-8AC2-D49F76E33A3D}" dt="2021-11-03T17:09:26.776" v="2137" actId="478"/>
          <ac:picMkLst>
            <pc:docMk/>
            <pc:sldMk cId="3878526177" sldId="274"/>
            <ac:picMk id="65" creationId="{198B44E1-C425-4AF6-A1C2-0A3FA0BA91E5}"/>
          </ac:picMkLst>
        </pc:picChg>
        <pc:picChg chg="del">
          <ac:chgData name="Hugo COLLIN" userId="e3842d4e35591d6a" providerId="LiveId" clId="{8820A18A-0CE2-4688-8AC2-D49F76E33A3D}" dt="2021-11-03T17:09:26.776" v="2137" actId="478"/>
          <ac:picMkLst>
            <pc:docMk/>
            <pc:sldMk cId="3878526177" sldId="274"/>
            <ac:picMk id="87" creationId="{E385B093-5D58-4500-AB44-987A169EC70B}"/>
          </ac:picMkLst>
        </pc:picChg>
      </pc:sldChg>
      <pc:sldChg chg="addSp delSp modSp add mod ord">
        <pc:chgData name="Hugo COLLIN" userId="e3842d4e35591d6a" providerId="LiveId" clId="{8820A18A-0CE2-4688-8AC2-D49F76E33A3D}" dt="2021-11-03T17:16:57.646" v="2195" actId="14100"/>
        <pc:sldMkLst>
          <pc:docMk/>
          <pc:sldMk cId="1850297422" sldId="275"/>
        </pc:sldMkLst>
        <pc:picChg chg="del">
          <ac:chgData name="Hugo COLLIN" userId="e3842d4e35591d6a" providerId="LiveId" clId="{8820A18A-0CE2-4688-8AC2-D49F76E33A3D}" dt="2021-11-03T17:16:00.593" v="2185" actId="478"/>
          <ac:picMkLst>
            <pc:docMk/>
            <pc:sldMk cId="1850297422" sldId="275"/>
            <ac:picMk id="2" creationId="{045B5A55-5634-4D0C-900F-27FE5B4EE921}"/>
          </ac:picMkLst>
        </pc:picChg>
        <pc:picChg chg="add mod modCrop">
          <ac:chgData name="Hugo COLLIN" userId="e3842d4e35591d6a" providerId="LiveId" clId="{8820A18A-0CE2-4688-8AC2-D49F76E33A3D}" dt="2021-11-03T17:16:57.646" v="2195" actId="14100"/>
          <ac:picMkLst>
            <pc:docMk/>
            <pc:sldMk cId="1850297422" sldId="275"/>
            <ac:picMk id="3" creationId="{1E3D55D2-C17F-4319-AD6E-10583F436C46}"/>
          </ac:picMkLst>
        </pc:picChg>
      </pc:sldChg>
      <pc:sldChg chg="addSp delSp modSp add mod ord">
        <pc:chgData name="Hugo COLLIN" userId="e3842d4e35591d6a" providerId="LiveId" clId="{8820A18A-0CE2-4688-8AC2-D49F76E33A3D}" dt="2021-11-03T17:22:41.909" v="2271" actId="1076"/>
        <pc:sldMkLst>
          <pc:docMk/>
          <pc:sldMk cId="4127898159" sldId="276"/>
        </pc:sldMkLst>
        <pc:picChg chg="del">
          <ac:chgData name="Hugo COLLIN" userId="e3842d4e35591d6a" providerId="LiveId" clId="{8820A18A-0CE2-4688-8AC2-D49F76E33A3D}" dt="2021-11-03T17:22:34.240" v="2268" actId="478"/>
          <ac:picMkLst>
            <pc:docMk/>
            <pc:sldMk cId="4127898159" sldId="276"/>
            <ac:picMk id="2" creationId="{48EA360F-9CBC-43B0-A039-8E3BC91DEDEA}"/>
          </ac:picMkLst>
        </pc:picChg>
        <pc:picChg chg="add mod modCrop">
          <ac:chgData name="Hugo COLLIN" userId="e3842d4e35591d6a" providerId="LiveId" clId="{8820A18A-0CE2-4688-8AC2-D49F76E33A3D}" dt="2021-11-03T17:22:41.909" v="2271" actId="1076"/>
          <ac:picMkLst>
            <pc:docMk/>
            <pc:sldMk cId="4127898159" sldId="276"/>
            <ac:picMk id="3" creationId="{54F1FC87-450E-4BE8-9B5F-C1DF93048997}"/>
          </ac:picMkLst>
        </pc:picChg>
      </pc:sldChg>
      <pc:sldChg chg="addSp delSp modSp add mod">
        <pc:chgData name="Hugo COLLIN" userId="e3842d4e35591d6a" providerId="LiveId" clId="{8820A18A-0CE2-4688-8AC2-D49F76E33A3D}" dt="2021-11-03T17:28:20.649" v="2313" actId="1076"/>
        <pc:sldMkLst>
          <pc:docMk/>
          <pc:sldMk cId="4133786974" sldId="277"/>
        </pc:sldMkLst>
        <pc:picChg chg="add mod modCrop">
          <ac:chgData name="Hugo COLLIN" userId="e3842d4e35591d6a" providerId="LiveId" clId="{8820A18A-0CE2-4688-8AC2-D49F76E33A3D}" dt="2021-11-03T17:28:20.649" v="2313" actId="1076"/>
          <ac:picMkLst>
            <pc:docMk/>
            <pc:sldMk cId="4133786974" sldId="277"/>
            <ac:picMk id="2" creationId="{02EA1E6A-3B81-454D-B164-A99AED074F8E}"/>
          </ac:picMkLst>
        </pc:picChg>
        <pc:picChg chg="del">
          <ac:chgData name="Hugo COLLIN" userId="e3842d4e35591d6a" providerId="LiveId" clId="{8820A18A-0CE2-4688-8AC2-D49F76E33A3D}" dt="2021-11-03T17:27:29.793" v="2305" actId="478"/>
          <ac:picMkLst>
            <pc:docMk/>
            <pc:sldMk cId="4133786974" sldId="277"/>
            <ac:picMk id="3" creationId="{1E3D55D2-C17F-4319-AD6E-10583F436C46}"/>
          </ac:picMkLst>
        </pc:picChg>
      </pc:sldChg>
      <pc:sldChg chg="addSp delSp modSp add mod ord">
        <pc:chgData name="Hugo COLLIN" userId="e3842d4e35591d6a" providerId="LiveId" clId="{8820A18A-0CE2-4688-8AC2-D49F76E33A3D}" dt="2021-11-03T17:33:08.355" v="2359" actId="14100"/>
        <pc:sldMkLst>
          <pc:docMk/>
          <pc:sldMk cId="1533591187" sldId="278"/>
        </pc:sldMkLst>
        <pc:picChg chg="add mod modCrop">
          <ac:chgData name="Hugo COLLIN" userId="e3842d4e35591d6a" providerId="LiveId" clId="{8820A18A-0CE2-4688-8AC2-D49F76E33A3D}" dt="2021-11-03T17:33:08.355" v="2359" actId="14100"/>
          <ac:picMkLst>
            <pc:docMk/>
            <pc:sldMk cId="1533591187" sldId="278"/>
            <ac:picMk id="2" creationId="{0F57B287-39F5-47FF-97FF-872CA6EDB2CA}"/>
          </ac:picMkLst>
        </pc:picChg>
        <pc:picChg chg="del">
          <ac:chgData name="Hugo COLLIN" userId="e3842d4e35591d6a" providerId="LiveId" clId="{8820A18A-0CE2-4688-8AC2-D49F76E33A3D}" dt="2021-11-03T17:32:07.819" v="2350" actId="478"/>
          <ac:picMkLst>
            <pc:docMk/>
            <pc:sldMk cId="1533591187" sldId="278"/>
            <ac:picMk id="3" creationId="{54F1FC87-450E-4BE8-9B5F-C1DF93048997}"/>
          </ac:picMkLst>
        </pc:picChg>
      </pc:sldChg>
      <pc:sldChg chg="addSp delSp modSp new mod">
        <pc:chgData name="Hugo COLLIN" userId="e3842d4e35591d6a" providerId="LiveId" clId="{8820A18A-0CE2-4688-8AC2-D49F76E33A3D}" dt="2021-11-03T17:57:14.352" v="2388" actId="1076"/>
        <pc:sldMkLst>
          <pc:docMk/>
          <pc:sldMk cId="1714211891" sldId="279"/>
        </pc:sldMkLst>
        <pc:spChg chg="del">
          <ac:chgData name="Hugo COLLIN" userId="e3842d4e35591d6a" providerId="LiveId" clId="{8820A18A-0CE2-4688-8AC2-D49F76E33A3D}" dt="2021-11-03T17:57:00.161" v="2382" actId="478"/>
          <ac:spMkLst>
            <pc:docMk/>
            <pc:sldMk cId="1714211891" sldId="279"/>
            <ac:spMk id="2" creationId="{39BA7C4F-D431-44A2-BEE5-1C863B405E20}"/>
          </ac:spMkLst>
        </pc:spChg>
        <pc:spChg chg="del">
          <ac:chgData name="Hugo COLLIN" userId="e3842d4e35591d6a" providerId="LiveId" clId="{8820A18A-0CE2-4688-8AC2-D49F76E33A3D}" dt="2021-11-03T17:57:00.161" v="2382" actId="478"/>
          <ac:spMkLst>
            <pc:docMk/>
            <pc:sldMk cId="1714211891" sldId="279"/>
            <ac:spMk id="3" creationId="{B791FC58-6044-4998-8912-6589AAA78762}"/>
          </ac:spMkLst>
        </pc:spChg>
        <pc:spChg chg="mod">
          <ac:chgData name="Hugo COLLIN" userId="e3842d4e35591d6a" providerId="LiveId" clId="{8820A18A-0CE2-4688-8AC2-D49F76E33A3D}" dt="2021-11-03T17:57:01.290" v="2383"/>
          <ac:spMkLst>
            <pc:docMk/>
            <pc:sldMk cId="1714211891" sldId="279"/>
            <ac:spMk id="5" creationId="{A5DF1B45-FE06-4CB4-B21B-1A4BB1C82C6E}"/>
          </ac:spMkLst>
        </pc:spChg>
        <pc:spChg chg="mod">
          <ac:chgData name="Hugo COLLIN" userId="e3842d4e35591d6a" providerId="LiveId" clId="{8820A18A-0CE2-4688-8AC2-D49F76E33A3D}" dt="2021-11-03T17:57:10.751" v="2386"/>
          <ac:spMkLst>
            <pc:docMk/>
            <pc:sldMk cId="1714211891" sldId="279"/>
            <ac:spMk id="9" creationId="{42E48989-C4B2-4977-8AF6-3A6CD31011BF}"/>
          </ac:spMkLst>
        </pc:spChg>
        <pc:grpChg chg="add mod">
          <ac:chgData name="Hugo COLLIN" userId="e3842d4e35591d6a" providerId="LiveId" clId="{8820A18A-0CE2-4688-8AC2-D49F76E33A3D}" dt="2021-11-03T17:57:02.815" v="2384" actId="1076"/>
          <ac:grpSpMkLst>
            <pc:docMk/>
            <pc:sldMk cId="1714211891" sldId="279"/>
            <ac:grpSpMk id="4" creationId="{19A3D3ED-ECF7-497C-875D-1C618AB3AF15}"/>
          </ac:grpSpMkLst>
        </pc:grpChg>
        <pc:grpChg chg="add mod">
          <ac:chgData name="Hugo COLLIN" userId="e3842d4e35591d6a" providerId="LiveId" clId="{8820A18A-0CE2-4688-8AC2-D49F76E33A3D}" dt="2021-11-03T17:57:14.352" v="2388" actId="1076"/>
          <ac:grpSpMkLst>
            <pc:docMk/>
            <pc:sldMk cId="1714211891" sldId="279"/>
            <ac:grpSpMk id="8" creationId="{2415BE1F-A8A1-4815-93C0-972419DBC08E}"/>
          </ac:grpSpMkLst>
        </pc:grpChg>
        <pc:cxnChg chg="mod">
          <ac:chgData name="Hugo COLLIN" userId="e3842d4e35591d6a" providerId="LiveId" clId="{8820A18A-0CE2-4688-8AC2-D49F76E33A3D}" dt="2021-11-03T17:57:01.290" v="2383"/>
          <ac:cxnSpMkLst>
            <pc:docMk/>
            <pc:sldMk cId="1714211891" sldId="279"/>
            <ac:cxnSpMk id="6" creationId="{FEC8873C-68EE-4465-8F7A-F9D00CFD70B2}"/>
          </ac:cxnSpMkLst>
        </pc:cxnChg>
        <pc:cxnChg chg="mod">
          <ac:chgData name="Hugo COLLIN" userId="e3842d4e35591d6a" providerId="LiveId" clId="{8820A18A-0CE2-4688-8AC2-D49F76E33A3D}" dt="2021-11-03T17:57:01.290" v="2383"/>
          <ac:cxnSpMkLst>
            <pc:docMk/>
            <pc:sldMk cId="1714211891" sldId="279"/>
            <ac:cxnSpMk id="7" creationId="{769E7A91-BC2B-43AB-ABA1-529BC88D272B}"/>
          </ac:cxnSpMkLst>
        </pc:cxnChg>
        <pc:cxnChg chg="mod">
          <ac:chgData name="Hugo COLLIN" userId="e3842d4e35591d6a" providerId="LiveId" clId="{8820A18A-0CE2-4688-8AC2-D49F76E33A3D}" dt="2021-11-03T17:57:10.751" v="2386"/>
          <ac:cxnSpMkLst>
            <pc:docMk/>
            <pc:sldMk cId="1714211891" sldId="279"/>
            <ac:cxnSpMk id="10" creationId="{D37BE7DD-F498-4FC3-9143-80A78788D952}"/>
          </ac:cxnSpMkLst>
        </pc:cxnChg>
        <pc:cxnChg chg="mod">
          <ac:chgData name="Hugo COLLIN" userId="e3842d4e35591d6a" providerId="LiveId" clId="{8820A18A-0CE2-4688-8AC2-D49F76E33A3D}" dt="2021-11-03T17:57:10.751" v="2386"/>
          <ac:cxnSpMkLst>
            <pc:docMk/>
            <pc:sldMk cId="1714211891" sldId="279"/>
            <ac:cxnSpMk id="11" creationId="{B5412479-BF21-4985-A4B4-8AC497EF9E4D}"/>
          </ac:cxnSpMkLst>
        </pc:cxnChg>
      </pc:sldChg>
      <pc:sldMasterChg chg="modSp modSldLayout">
        <pc:chgData name="Hugo COLLIN" userId="e3842d4e35591d6a" providerId="LiveId" clId="{8820A18A-0CE2-4688-8AC2-D49F76E33A3D}" dt="2021-10-30T16:11:38.786" v="451"/>
        <pc:sldMasterMkLst>
          <pc:docMk/>
          <pc:sldMasterMk cId="2120792783" sldId="2147483648"/>
        </pc:sldMasterMkLst>
        <pc:spChg chg="mod">
          <ac:chgData name="Hugo COLLIN" userId="e3842d4e35591d6a" providerId="LiveId" clId="{8820A18A-0CE2-4688-8AC2-D49F76E33A3D}" dt="2021-10-30T16:11:38.786" v="451"/>
          <ac:spMkLst>
            <pc:docMk/>
            <pc:sldMasterMk cId="2120792783" sldId="2147483648"/>
            <ac:spMk id="2" creationId="{686C5B42-D7EC-4A7C-925E-6B2B7170E94C}"/>
          </ac:spMkLst>
        </pc:spChg>
        <pc:spChg chg="mod">
          <ac:chgData name="Hugo COLLIN" userId="e3842d4e35591d6a" providerId="LiveId" clId="{8820A18A-0CE2-4688-8AC2-D49F76E33A3D}" dt="2021-10-30T16:11:38.786" v="451"/>
          <ac:spMkLst>
            <pc:docMk/>
            <pc:sldMasterMk cId="2120792783" sldId="2147483648"/>
            <ac:spMk id="3" creationId="{45FB326F-8814-435A-9F2F-1F49B34F20B6}"/>
          </ac:spMkLst>
        </pc:spChg>
        <pc:spChg chg="mod">
          <ac:chgData name="Hugo COLLIN" userId="e3842d4e35591d6a" providerId="LiveId" clId="{8820A18A-0CE2-4688-8AC2-D49F76E33A3D}" dt="2021-10-30T16:11:38.786" v="451"/>
          <ac:spMkLst>
            <pc:docMk/>
            <pc:sldMasterMk cId="2120792783" sldId="2147483648"/>
            <ac:spMk id="4" creationId="{34F98E3E-3A4C-42BC-B773-4876B0CFE23C}"/>
          </ac:spMkLst>
        </pc:spChg>
        <pc:spChg chg="mod">
          <ac:chgData name="Hugo COLLIN" userId="e3842d4e35591d6a" providerId="LiveId" clId="{8820A18A-0CE2-4688-8AC2-D49F76E33A3D}" dt="2021-10-30T16:11:38.786" v="451"/>
          <ac:spMkLst>
            <pc:docMk/>
            <pc:sldMasterMk cId="2120792783" sldId="2147483648"/>
            <ac:spMk id="5" creationId="{4F4C8F0A-7C79-43B5-9CC3-EA7585D04C6F}"/>
          </ac:spMkLst>
        </pc:spChg>
        <pc:spChg chg="mod">
          <ac:chgData name="Hugo COLLIN" userId="e3842d4e35591d6a" providerId="LiveId" clId="{8820A18A-0CE2-4688-8AC2-D49F76E33A3D}" dt="2021-10-30T16:11:38.786" v="451"/>
          <ac:spMkLst>
            <pc:docMk/>
            <pc:sldMasterMk cId="2120792783" sldId="2147483648"/>
            <ac:spMk id="6" creationId="{BA6D8A8D-D664-4871-BE77-D2827353B5F9}"/>
          </ac:spMkLst>
        </pc:spChg>
        <pc:sldLayoutChg chg="modSp">
          <pc:chgData name="Hugo COLLIN" userId="e3842d4e35591d6a" providerId="LiveId" clId="{8820A18A-0CE2-4688-8AC2-D49F76E33A3D}" dt="2021-10-30T16:11:38.786" v="451"/>
          <pc:sldLayoutMkLst>
            <pc:docMk/>
            <pc:sldMasterMk cId="2120792783" sldId="2147483648"/>
            <pc:sldLayoutMk cId="2193268598" sldId="2147483649"/>
          </pc:sldLayoutMkLst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2193268598" sldId="2147483649"/>
              <ac:spMk id="2" creationId="{8BC409AE-11D1-4322-B0F9-4A69BDF2A1CD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2193268598" sldId="2147483649"/>
              <ac:spMk id="3" creationId="{4F26F0B2-A4D9-43D7-9CD8-742B737DBF15}"/>
            </ac:spMkLst>
          </pc:spChg>
        </pc:sldLayoutChg>
        <pc:sldLayoutChg chg="modSp">
          <pc:chgData name="Hugo COLLIN" userId="e3842d4e35591d6a" providerId="LiveId" clId="{8820A18A-0CE2-4688-8AC2-D49F76E33A3D}" dt="2021-10-30T16:11:38.786" v="451"/>
          <pc:sldLayoutMkLst>
            <pc:docMk/>
            <pc:sldMasterMk cId="2120792783" sldId="2147483648"/>
            <pc:sldLayoutMk cId="3153164357" sldId="2147483651"/>
          </pc:sldLayoutMkLst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3153164357" sldId="2147483651"/>
              <ac:spMk id="2" creationId="{A39BC37C-4DB7-4A3F-917D-BABDD40B0A6E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3153164357" sldId="2147483651"/>
              <ac:spMk id="3" creationId="{AB533368-9A1B-451C-9D3E-EAA48AA81D1B}"/>
            </ac:spMkLst>
          </pc:spChg>
        </pc:sldLayoutChg>
        <pc:sldLayoutChg chg="modSp">
          <pc:chgData name="Hugo COLLIN" userId="e3842d4e35591d6a" providerId="LiveId" clId="{8820A18A-0CE2-4688-8AC2-D49F76E33A3D}" dt="2021-10-30T16:11:38.786" v="451"/>
          <pc:sldLayoutMkLst>
            <pc:docMk/>
            <pc:sldMasterMk cId="2120792783" sldId="2147483648"/>
            <pc:sldLayoutMk cId="3201105849" sldId="2147483652"/>
          </pc:sldLayoutMkLst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3201105849" sldId="2147483652"/>
              <ac:spMk id="3" creationId="{440A5C04-5793-420A-B1A9-8900E1DFA60F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3201105849" sldId="2147483652"/>
              <ac:spMk id="4" creationId="{3578F46A-2618-4916-B372-E8255AC3EB76}"/>
            </ac:spMkLst>
          </pc:spChg>
        </pc:sldLayoutChg>
        <pc:sldLayoutChg chg="modSp">
          <pc:chgData name="Hugo COLLIN" userId="e3842d4e35591d6a" providerId="LiveId" clId="{8820A18A-0CE2-4688-8AC2-D49F76E33A3D}" dt="2021-10-30T16:11:38.786" v="451"/>
          <pc:sldLayoutMkLst>
            <pc:docMk/>
            <pc:sldMasterMk cId="2120792783" sldId="2147483648"/>
            <pc:sldLayoutMk cId="187779918" sldId="2147483653"/>
          </pc:sldLayoutMkLst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187779918" sldId="2147483653"/>
              <ac:spMk id="2" creationId="{2251BB86-58A3-4EF3-BD63-24A171BEA553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187779918" sldId="2147483653"/>
              <ac:spMk id="3" creationId="{0A0E96D9-5A81-4407-97D9-1779DCB01871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187779918" sldId="2147483653"/>
              <ac:spMk id="4" creationId="{ED82EB9E-24BE-406C-B9D3-B7AFC4B7D245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187779918" sldId="2147483653"/>
              <ac:spMk id="5" creationId="{404344C8-B1F8-41C2-B2F1-38EE45ED5C41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187779918" sldId="2147483653"/>
              <ac:spMk id="6" creationId="{4165E6E5-AC0D-4FF6-8C76-DCEBEE21BB3A}"/>
            </ac:spMkLst>
          </pc:spChg>
        </pc:sldLayoutChg>
        <pc:sldLayoutChg chg="modSp">
          <pc:chgData name="Hugo COLLIN" userId="e3842d4e35591d6a" providerId="LiveId" clId="{8820A18A-0CE2-4688-8AC2-D49F76E33A3D}" dt="2021-10-30T16:11:38.786" v="451"/>
          <pc:sldLayoutMkLst>
            <pc:docMk/>
            <pc:sldMasterMk cId="2120792783" sldId="2147483648"/>
            <pc:sldLayoutMk cId="146998619" sldId="2147483656"/>
          </pc:sldLayoutMkLst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146998619" sldId="2147483656"/>
              <ac:spMk id="2" creationId="{FD799A10-63B7-41AF-B359-C401BA9B70A3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146998619" sldId="2147483656"/>
              <ac:spMk id="3" creationId="{6594E54B-690F-4963-A8E2-99F5E77CF7E8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146998619" sldId="2147483656"/>
              <ac:spMk id="4" creationId="{B1829FF7-8927-4862-A198-8E4D4F9B1B63}"/>
            </ac:spMkLst>
          </pc:spChg>
        </pc:sldLayoutChg>
        <pc:sldLayoutChg chg="modSp">
          <pc:chgData name="Hugo COLLIN" userId="e3842d4e35591d6a" providerId="LiveId" clId="{8820A18A-0CE2-4688-8AC2-D49F76E33A3D}" dt="2021-10-30T16:11:38.786" v="451"/>
          <pc:sldLayoutMkLst>
            <pc:docMk/>
            <pc:sldMasterMk cId="2120792783" sldId="2147483648"/>
            <pc:sldLayoutMk cId="3837819686" sldId="2147483657"/>
          </pc:sldLayoutMkLst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3837819686" sldId="2147483657"/>
              <ac:spMk id="2" creationId="{30AE7E37-4D83-47F1-94A8-B742B888E814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3837819686" sldId="2147483657"/>
              <ac:spMk id="3" creationId="{17C6F33B-143A-4474-8D28-C0AE0FDD1962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3837819686" sldId="2147483657"/>
              <ac:spMk id="4" creationId="{CA54D4E2-B39B-4EE2-961D-B27EDAA56AAE}"/>
            </ac:spMkLst>
          </pc:spChg>
        </pc:sldLayoutChg>
        <pc:sldLayoutChg chg="modSp">
          <pc:chgData name="Hugo COLLIN" userId="e3842d4e35591d6a" providerId="LiveId" clId="{8820A18A-0CE2-4688-8AC2-D49F76E33A3D}" dt="2021-10-30T16:11:38.786" v="451"/>
          <pc:sldLayoutMkLst>
            <pc:docMk/>
            <pc:sldMasterMk cId="2120792783" sldId="2147483648"/>
            <pc:sldLayoutMk cId="3588801400" sldId="2147483659"/>
          </pc:sldLayoutMkLst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3588801400" sldId="2147483659"/>
              <ac:spMk id="2" creationId="{423A66B1-05B4-4271-A27A-A8421BEE59E6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3588801400" sldId="2147483659"/>
              <ac:spMk id="3" creationId="{6D026948-FB21-4EF9-8F0B-5F40DF0446F3}"/>
            </ac:spMkLst>
          </pc:spChg>
        </pc:sldLayoutChg>
      </pc:sldMasterChg>
    </pc:docChg>
  </pc:docChgLst>
  <pc:docChgLst>
    <pc:chgData name="zhang Florent" userId="7dc0b244b449bc07" providerId="Windows Live" clId="Web-{A33F67BE-1EFE-46E6-8073-641900353007}"/>
    <pc:docChg chg="modSld">
      <pc:chgData name="zhang Florent" userId="7dc0b244b449bc07" providerId="Windows Live" clId="Web-{A33F67BE-1EFE-46E6-8073-641900353007}" dt="2021-11-04T10:17:19.478" v="2" actId="1076"/>
      <pc:docMkLst>
        <pc:docMk/>
      </pc:docMkLst>
      <pc:sldChg chg="modSp">
        <pc:chgData name="zhang Florent" userId="7dc0b244b449bc07" providerId="Windows Live" clId="Web-{A33F67BE-1EFE-46E6-8073-641900353007}" dt="2021-11-04T10:16:56.133" v="0" actId="1076"/>
        <pc:sldMkLst>
          <pc:docMk/>
          <pc:sldMk cId="3983499738" sldId="268"/>
        </pc:sldMkLst>
        <pc:picChg chg="mod">
          <ac:chgData name="zhang Florent" userId="7dc0b244b449bc07" providerId="Windows Live" clId="Web-{A33F67BE-1EFE-46E6-8073-641900353007}" dt="2021-11-04T10:16:56.133" v="0" actId="1076"/>
          <ac:picMkLst>
            <pc:docMk/>
            <pc:sldMk cId="3983499738" sldId="268"/>
            <ac:picMk id="3" creationId="{5381B7A2-2492-4AE2-AE9A-BA8596BEB7F6}"/>
          </ac:picMkLst>
        </pc:picChg>
      </pc:sldChg>
      <pc:sldChg chg="modSp">
        <pc:chgData name="zhang Florent" userId="7dc0b244b449bc07" providerId="Windows Live" clId="Web-{A33F67BE-1EFE-46E6-8073-641900353007}" dt="2021-11-04T10:17:19.478" v="2" actId="1076"/>
        <pc:sldMkLst>
          <pc:docMk/>
          <pc:sldMk cId="3754504861" sldId="269"/>
        </pc:sldMkLst>
        <pc:picChg chg="mod">
          <ac:chgData name="zhang Florent" userId="7dc0b244b449bc07" providerId="Windows Live" clId="Web-{A33F67BE-1EFE-46E6-8073-641900353007}" dt="2021-11-04T10:17:19.478" v="2" actId="1076"/>
          <ac:picMkLst>
            <pc:docMk/>
            <pc:sldMk cId="3754504861" sldId="269"/>
            <ac:picMk id="22" creationId="{C80ED662-04E2-4D3C-B0B7-4FEF1C2AF9A1}"/>
          </ac:picMkLst>
        </pc:picChg>
      </pc:sldChg>
    </pc:docChg>
  </pc:docChgLst>
  <pc:docChgLst>
    <pc:chgData name="zhang Florent" userId="7dc0b244b449bc07" providerId="Windows Live" clId="Web-{F3BD33E6-6430-44DF-8929-2FDE5841D9D5}"/>
    <pc:docChg chg="modSld">
      <pc:chgData name="zhang Florent" userId="7dc0b244b449bc07" providerId="Windows Live" clId="Web-{F3BD33E6-6430-44DF-8929-2FDE5841D9D5}" dt="2021-11-04T17:28:46.501" v="3" actId="1076"/>
      <pc:docMkLst>
        <pc:docMk/>
      </pc:docMkLst>
      <pc:sldChg chg="modSp">
        <pc:chgData name="zhang Florent" userId="7dc0b244b449bc07" providerId="Windows Live" clId="Web-{F3BD33E6-6430-44DF-8929-2FDE5841D9D5}" dt="2021-11-04T17:28:46.501" v="3" actId="1076"/>
        <pc:sldMkLst>
          <pc:docMk/>
          <pc:sldMk cId="2922098944" sldId="270"/>
        </pc:sldMkLst>
        <pc:spChg chg="mod">
          <ac:chgData name="zhang Florent" userId="7dc0b244b449bc07" providerId="Windows Live" clId="Web-{F3BD33E6-6430-44DF-8929-2FDE5841D9D5}" dt="2021-11-04T17:28:46.501" v="3" actId="1076"/>
          <ac:spMkLst>
            <pc:docMk/>
            <pc:sldMk cId="2922098944" sldId="270"/>
            <ac:spMk id="31" creationId="{E58F1102-2AC5-40AB-A558-39888784D0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C1B84-8FC3-4299-B167-27A47E8D7EA5}" type="datetimeFigureOut">
              <a:rPr lang="fr-FR" smtClean="0"/>
              <a:t>04/11/2021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FE1C6-0CE9-4E1C-9AEF-92D07F3F82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856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E1C6-0CE9-4E1C-9AEF-92D07F3F827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534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PC annoté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E1C6-0CE9-4E1C-9AEF-92D07F3F827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670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mobile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E1C6-0CE9-4E1C-9AEF-92D07F3F827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748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mobile annoté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E1C6-0CE9-4E1C-9AEF-92D07F3F827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8421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E1C6-0CE9-4E1C-9AEF-92D07F3F827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967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PC annoté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E1C6-0CE9-4E1C-9AEF-92D07F3F827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289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mobile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E1C6-0CE9-4E1C-9AEF-92D07F3F827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529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mobile annoté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E1C6-0CE9-4E1C-9AEF-92D07F3F827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39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E1C6-0CE9-4E1C-9AEF-92D07F3F8270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8344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PC annoté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E1C6-0CE9-4E1C-9AEF-92D07F3F8270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3301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mobile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E1C6-0CE9-4E1C-9AEF-92D07F3F8270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204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PC annoté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E1C6-0CE9-4E1C-9AEF-92D07F3F827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8768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mobile annoté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E1C6-0CE9-4E1C-9AEF-92D07F3F8270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1171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E1C6-0CE9-4E1C-9AEF-92D07F3F8270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9963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mobile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E1C6-0CE9-4E1C-9AEF-92D07F3F827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63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mobile annoté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E1C6-0CE9-4E1C-9AEF-92D07F3F827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984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E1C6-0CE9-4E1C-9AEF-92D07F3F827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131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PC annoté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E1C6-0CE9-4E1C-9AEF-92D07F3F827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291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mobile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E1C6-0CE9-4E1C-9AEF-92D07F3F827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651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mobile annoté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E1C6-0CE9-4E1C-9AEF-92D07F3F827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291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E1C6-0CE9-4E1C-9AEF-92D07F3F827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555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C409AE-11D1-4322-B0F9-4A69BDF2A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26F0B2-A4D9-43D7-9CD8-742B737DB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3" indent="0" algn="ctr">
              <a:buNone/>
              <a:defRPr sz="2000"/>
            </a:lvl2pPr>
            <a:lvl3pPr marL="914325" indent="0" algn="ctr">
              <a:buNone/>
              <a:defRPr sz="1800"/>
            </a:lvl3pPr>
            <a:lvl4pPr marL="1371487" indent="0" algn="ctr">
              <a:buNone/>
              <a:defRPr sz="1600"/>
            </a:lvl4pPr>
            <a:lvl5pPr marL="1828650" indent="0" algn="ctr">
              <a:buNone/>
              <a:defRPr sz="1600"/>
            </a:lvl5pPr>
            <a:lvl6pPr marL="2285813" indent="0" algn="ctr">
              <a:buNone/>
              <a:defRPr sz="1600"/>
            </a:lvl6pPr>
            <a:lvl7pPr marL="2742975" indent="0" algn="ctr">
              <a:buNone/>
              <a:defRPr sz="1600"/>
            </a:lvl7pPr>
            <a:lvl8pPr marL="3200136" indent="0" algn="ctr">
              <a:buNone/>
              <a:defRPr sz="1600"/>
            </a:lvl8pPr>
            <a:lvl9pPr marL="365729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AD223B-D3FD-4CE4-81B3-3F9081C6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04/11/2021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08CC23-397B-4B33-9A13-A8BFCB833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ACAC0E-9ED9-4C26-A96A-7585FEAD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326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2E9912-9010-4AF8-8FD7-38A16673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BC7809-93C1-4DC1-BB24-03670C9D1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9A6506-40B4-46EE-BB3B-C6003958C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04/11/2021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874C0B-2EAE-4B59-B3C9-EBA5E6E2B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F09DE4-7032-413F-998F-3DEBA818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03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3A66B1-05B4-4271-A27A-A8421BEE5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026948-FB21-4EF9-8F0B-5F40DF044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A6EAC1-EF16-443C-8556-9C969A381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04/11/2021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381331-6D6A-426F-9EAB-DAAEFF7E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7F7897-D18D-4A58-AAE5-0FB856624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80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F0C2D6-3BCD-4EEC-9BD0-EE28CDF8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AB9825-3F22-4758-AB57-9967DC267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C92070-9A33-438E-A53A-78078A5C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04/11/2021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5C3591-68B6-4DAA-94C3-B598E1B85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3F0583-F79B-4E2B-AA00-EEFCE2D9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0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9BC37C-4DB7-4A3F-917D-BABDD40B0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533368-9A1B-451C-9D3E-EAA48AA81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2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267989-F2B9-4D39-BEC1-B578F75D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04/11/2021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02506D-93BE-46F8-BFF2-4F4AF770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AAB013-A533-4BA2-AA2E-D36BC6EFC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16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4E2A8E-05C1-4D89-8E22-1409F8EB6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0A5C04-5793-420A-B1A9-8900E1DFA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78F46A-2618-4916-B372-E8255AC3E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52CD5B-621A-4660-B6D5-CA4273EB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04/11/2021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8E6641-7563-48B9-9649-9C97FFE7B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E0873B-2C1B-4FB6-A603-84CAB85C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10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51BB86-58A3-4EF3-BD63-24A171BEA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0E96D9-5A81-4407-97D9-1779DCB01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3" indent="0">
              <a:buNone/>
              <a:defRPr sz="2000" b="1"/>
            </a:lvl2pPr>
            <a:lvl3pPr marL="914325" indent="0">
              <a:buNone/>
              <a:defRPr sz="1800" b="1"/>
            </a:lvl3pPr>
            <a:lvl4pPr marL="1371487" indent="0">
              <a:buNone/>
              <a:defRPr sz="1600" b="1"/>
            </a:lvl4pPr>
            <a:lvl5pPr marL="1828650" indent="0">
              <a:buNone/>
              <a:defRPr sz="1600" b="1"/>
            </a:lvl5pPr>
            <a:lvl6pPr marL="2285813" indent="0">
              <a:buNone/>
              <a:defRPr sz="1600" b="1"/>
            </a:lvl6pPr>
            <a:lvl7pPr marL="2742975" indent="0">
              <a:buNone/>
              <a:defRPr sz="1600" b="1"/>
            </a:lvl7pPr>
            <a:lvl8pPr marL="3200136" indent="0">
              <a:buNone/>
              <a:defRPr sz="1600" b="1"/>
            </a:lvl8pPr>
            <a:lvl9pPr marL="365729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82EB9E-24BE-406C-B9D3-B7AFC4B7D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04344C8-B1F8-41C2-B2F1-38EE45ED5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3" indent="0">
              <a:buNone/>
              <a:defRPr sz="2000" b="1"/>
            </a:lvl2pPr>
            <a:lvl3pPr marL="914325" indent="0">
              <a:buNone/>
              <a:defRPr sz="1800" b="1"/>
            </a:lvl3pPr>
            <a:lvl4pPr marL="1371487" indent="0">
              <a:buNone/>
              <a:defRPr sz="1600" b="1"/>
            </a:lvl4pPr>
            <a:lvl5pPr marL="1828650" indent="0">
              <a:buNone/>
              <a:defRPr sz="1600" b="1"/>
            </a:lvl5pPr>
            <a:lvl6pPr marL="2285813" indent="0">
              <a:buNone/>
              <a:defRPr sz="1600" b="1"/>
            </a:lvl6pPr>
            <a:lvl7pPr marL="2742975" indent="0">
              <a:buNone/>
              <a:defRPr sz="1600" b="1"/>
            </a:lvl7pPr>
            <a:lvl8pPr marL="3200136" indent="0">
              <a:buNone/>
              <a:defRPr sz="1600" b="1"/>
            </a:lvl8pPr>
            <a:lvl9pPr marL="365729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165E6E5-AC0D-4FF6-8C76-DCEBEE21B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7A8CA2-4CB7-4C2E-A2B0-141F1CEE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04/11/2021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172D0C6-A4C9-46D4-BE29-23E665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038EDD9-0989-432F-A722-777CA4C82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7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A4EF47-11D6-4D41-823F-A68A0C7C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D0AA9D8-70D0-46CB-87A8-DF4D6800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04/11/2021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80A233B-D0A2-4441-8C70-A1B81167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BCBAEBE-B54A-42B3-BF89-F4F42357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9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BD80F91-85DF-4C39-AA91-BD92A9E86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04/11/2021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BBCD93-16BE-46E9-AE0C-937A9B8C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622E09-E92B-495F-9BAA-A0DA4967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26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799A10-63B7-41AF-B359-C401BA9B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4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94E54B-690F-4963-A8E2-99F5E77CF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829FF7-8927-4862-A198-8E4D4F9B1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4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3" indent="0">
              <a:buNone/>
              <a:defRPr sz="1400"/>
            </a:lvl2pPr>
            <a:lvl3pPr marL="914325" indent="0">
              <a:buNone/>
              <a:defRPr sz="1200"/>
            </a:lvl3pPr>
            <a:lvl4pPr marL="1371487" indent="0">
              <a:buNone/>
              <a:defRPr sz="1000"/>
            </a:lvl4pPr>
            <a:lvl5pPr marL="1828650" indent="0">
              <a:buNone/>
              <a:defRPr sz="1000"/>
            </a:lvl5pPr>
            <a:lvl6pPr marL="2285813" indent="0">
              <a:buNone/>
              <a:defRPr sz="1000"/>
            </a:lvl6pPr>
            <a:lvl7pPr marL="2742975" indent="0">
              <a:buNone/>
              <a:defRPr sz="1000"/>
            </a:lvl7pPr>
            <a:lvl8pPr marL="3200136" indent="0">
              <a:buNone/>
              <a:defRPr sz="1000"/>
            </a:lvl8pPr>
            <a:lvl9pPr marL="365729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EA1095-5FCE-4C4A-9589-BA0FAE275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04/11/2021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595DDF-9658-46F4-8F08-972DABCC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D2E799-B157-4B72-B463-615C318C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9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E7E37-4D83-47F1-94A8-B742B888E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4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7C6F33B-143A-4474-8D28-C0AE0FDD1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63" indent="0">
              <a:buNone/>
              <a:defRPr sz="2800"/>
            </a:lvl2pPr>
            <a:lvl3pPr marL="914325" indent="0">
              <a:buNone/>
              <a:defRPr sz="2400"/>
            </a:lvl3pPr>
            <a:lvl4pPr marL="1371487" indent="0">
              <a:buNone/>
              <a:defRPr sz="2000"/>
            </a:lvl4pPr>
            <a:lvl5pPr marL="1828650" indent="0">
              <a:buNone/>
              <a:defRPr sz="2000"/>
            </a:lvl5pPr>
            <a:lvl6pPr marL="2285813" indent="0">
              <a:buNone/>
              <a:defRPr sz="2000"/>
            </a:lvl6pPr>
            <a:lvl7pPr marL="2742975" indent="0">
              <a:buNone/>
              <a:defRPr sz="2000"/>
            </a:lvl7pPr>
            <a:lvl8pPr marL="3200136" indent="0">
              <a:buNone/>
              <a:defRPr sz="2000"/>
            </a:lvl8pPr>
            <a:lvl9pPr marL="3657299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54D4E2-B39B-4EE2-961D-B27EDAA56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4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3" indent="0">
              <a:buNone/>
              <a:defRPr sz="1400"/>
            </a:lvl2pPr>
            <a:lvl3pPr marL="914325" indent="0">
              <a:buNone/>
              <a:defRPr sz="1200"/>
            </a:lvl3pPr>
            <a:lvl4pPr marL="1371487" indent="0">
              <a:buNone/>
              <a:defRPr sz="1000"/>
            </a:lvl4pPr>
            <a:lvl5pPr marL="1828650" indent="0">
              <a:buNone/>
              <a:defRPr sz="1000"/>
            </a:lvl5pPr>
            <a:lvl6pPr marL="2285813" indent="0">
              <a:buNone/>
              <a:defRPr sz="1000"/>
            </a:lvl6pPr>
            <a:lvl7pPr marL="2742975" indent="0">
              <a:buNone/>
              <a:defRPr sz="1000"/>
            </a:lvl7pPr>
            <a:lvl8pPr marL="3200136" indent="0">
              <a:buNone/>
              <a:defRPr sz="1000"/>
            </a:lvl8pPr>
            <a:lvl9pPr marL="365729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35E42E-CB4B-4001-A881-5509F9070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04/11/2021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731E48-6E3B-40EA-B45D-5F9FEED1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DE0FE5-1DC0-4CB4-B968-142C0462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81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86C5B42-D7EC-4A7C-925E-6B2B7170E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B326F-8814-435A-9F2F-1F49B34F2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F98E3E-3A4C-42BC-B773-4876B0CFE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0AFE1-98F2-47F3-9142-6E670328CD39}" type="datetimeFigureOut">
              <a:rPr lang="fr-FR" smtClean="0"/>
              <a:t>04/11/2021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4C8F0A-7C79-43B5-9CC3-EA7585D04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6D8A8D-D664-4871-BE77-D2827353B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D205B-C1B3-4B98-9961-44A71E1D56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79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2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2" indent="-228582" algn="l" defTabSz="91432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43" indent="-228582" algn="l" defTabSz="9143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7" indent="-228582" algn="l" defTabSz="9143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8" indent="-228582" algn="l" defTabSz="9143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32" indent="-228582" algn="l" defTabSz="9143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3" indent="-228582" algn="l" defTabSz="9143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5" indent="-228582" algn="l" defTabSz="9143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8" indent="-228582" algn="l" defTabSz="9143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81" indent="-228582" algn="l" defTabSz="9143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3" algn="l" defTabSz="9143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5" algn="l" defTabSz="9143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7" algn="l" defTabSz="9143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0" algn="l" defTabSz="9143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3" algn="l" defTabSz="9143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5" algn="l" defTabSz="9143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6" algn="l" defTabSz="9143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9" algn="l" defTabSz="9143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etu.iutnc.univ-lorraine.fr/www/collin174u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etu.iutnc.univ-lorraine.fr/www/collin174u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etu.iutnc.univ-lorraine.fr/www/collin174u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e 27">
            <a:extLst>
              <a:ext uri="{FF2B5EF4-FFF2-40B4-BE49-F238E27FC236}">
                <a16:creationId xmlns:a16="http://schemas.microsoft.com/office/drawing/2014/main" id="{A30FE0CD-0637-4458-8D7F-3D00D8875A7A}"/>
              </a:ext>
            </a:extLst>
          </p:cNvPr>
          <p:cNvGrpSpPr/>
          <p:nvPr/>
        </p:nvGrpSpPr>
        <p:grpSpPr>
          <a:xfrm>
            <a:off x="960783" y="384313"/>
            <a:ext cx="10270435" cy="6694913"/>
            <a:chOff x="848138" y="384313"/>
            <a:chExt cx="10270435" cy="911364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58F1102-2AC5-40AB-A558-39888784D0B8}"/>
                </a:ext>
              </a:extLst>
            </p:cNvPr>
            <p:cNvSpPr/>
            <p:nvPr/>
          </p:nvSpPr>
          <p:spPr>
            <a:xfrm>
              <a:off x="848138" y="384313"/>
              <a:ext cx="10270435" cy="911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F299D439-7210-4FC3-8B9D-E1E1A7815535}"/>
                </a:ext>
              </a:extLst>
            </p:cNvPr>
            <p:cNvCxnSpPr>
              <a:cxnSpLocks/>
            </p:cNvCxnSpPr>
            <p:nvPr/>
          </p:nvCxnSpPr>
          <p:spPr>
            <a:xfrm>
              <a:off x="848138" y="9054639"/>
              <a:ext cx="102704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07D1FCE9-333E-4004-9611-C34536177762}"/>
                </a:ext>
              </a:extLst>
            </p:cNvPr>
            <p:cNvSpPr txBox="1"/>
            <p:nvPr/>
          </p:nvSpPr>
          <p:spPr>
            <a:xfrm>
              <a:off x="886419" y="9086498"/>
              <a:ext cx="2017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Hugo COLLIN, Xin ZHANG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93373F9F-D8D1-4414-9A21-A1EACE720476}"/>
                </a:ext>
              </a:extLst>
            </p:cNvPr>
            <p:cNvSpPr txBox="1"/>
            <p:nvPr/>
          </p:nvSpPr>
          <p:spPr>
            <a:xfrm>
              <a:off x="9978050" y="9094015"/>
              <a:ext cx="1120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dirty="0"/>
                <a:t>BUT INFO 1A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28E54E25-CDCD-4754-93ED-F654AF41D3C6}"/>
              </a:ext>
            </a:extLst>
          </p:cNvPr>
          <p:cNvGrpSpPr/>
          <p:nvPr/>
        </p:nvGrpSpPr>
        <p:grpSpPr>
          <a:xfrm>
            <a:off x="1895061" y="145775"/>
            <a:ext cx="8401878" cy="1656521"/>
            <a:chOff x="1842052" y="145774"/>
            <a:chExt cx="8401878" cy="1656521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D429C69D-18D7-49E2-889A-3E1A5CA38282}"/>
                </a:ext>
              </a:extLst>
            </p:cNvPr>
            <p:cNvSpPr/>
            <p:nvPr/>
          </p:nvSpPr>
          <p:spPr>
            <a:xfrm>
              <a:off x="1842052" y="145774"/>
              <a:ext cx="8401878" cy="165652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50E17ACB-2E1F-4F87-A40A-5467BD3259A0}"/>
                </a:ext>
              </a:extLst>
            </p:cNvPr>
            <p:cNvCxnSpPr>
              <a:cxnSpLocks/>
            </p:cNvCxnSpPr>
            <p:nvPr/>
          </p:nvCxnSpPr>
          <p:spPr>
            <a:xfrm>
              <a:off x="1842052" y="1431235"/>
              <a:ext cx="840187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9D32683A-5415-4864-B221-08EC56D3CD98}"/>
              </a:ext>
            </a:extLst>
          </p:cNvPr>
          <p:cNvGrpSpPr/>
          <p:nvPr/>
        </p:nvGrpSpPr>
        <p:grpSpPr>
          <a:xfrm>
            <a:off x="2146853" y="1417766"/>
            <a:ext cx="6499278" cy="384527"/>
            <a:chOff x="2146853" y="1417768"/>
            <a:chExt cx="6499278" cy="384527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8B39CA80-FD5D-4E7F-89B2-9D5555772A0C}"/>
                </a:ext>
              </a:extLst>
            </p:cNvPr>
            <p:cNvSpPr txBox="1"/>
            <p:nvPr/>
          </p:nvSpPr>
          <p:spPr>
            <a:xfrm>
              <a:off x="2146853" y="1432963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Accueil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CB844085-D41E-4D99-8B56-4FE43EA161E0}"/>
                </a:ext>
              </a:extLst>
            </p:cNvPr>
            <p:cNvSpPr txBox="1"/>
            <p:nvPr/>
          </p:nvSpPr>
          <p:spPr>
            <a:xfrm>
              <a:off x="3246783" y="1432963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1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99EFE0B2-4F40-431C-B706-0504706C4D1B}"/>
                </a:ext>
              </a:extLst>
            </p:cNvPr>
            <p:cNvSpPr txBox="1"/>
            <p:nvPr/>
          </p:nvSpPr>
          <p:spPr>
            <a:xfrm>
              <a:off x="4705190" y="1429508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2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DA82204A-CC62-41FF-99FC-3DF402B3041F}"/>
                </a:ext>
              </a:extLst>
            </p:cNvPr>
            <p:cNvSpPr txBox="1"/>
            <p:nvPr/>
          </p:nvSpPr>
          <p:spPr>
            <a:xfrm>
              <a:off x="6163597" y="1429508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3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4CFA1FBB-4FC8-40DA-B3C3-476A40BAC920}"/>
                </a:ext>
              </a:extLst>
            </p:cNvPr>
            <p:cNvSpPr txBox="1"/>
            <p:nvPr/>
          </p:nvSpPr>
          <p:spPr>
            <a:xfrm>
              <a:off x="7622004" y="1417768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 propos</a:t>
              </a: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6A22F913-9A51-451A-96C3-4476403DCECB}"/>
              </a:ext>
            </a:extLst>
          </p:cNvPr>
          <p:cNvSpPr txBox="1"/>
          <p:nvPr/>
        </p:nvSpPr>
        <p:spPr>
          <a:xfrm>
            <a:off x="4589658" y="549966"/>
            <a:ext cx="332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Projet Site web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64AF073-B96F-4993-84AE-A67F70C1E9BF}"/>
              </a:ext>
            </a:extLst>
          </p:cNvPr>
          <p:cNvSpPr/>
          <p:nvPr/>
        </p:nvSpPr>
        <p:spPr>
          <a:xfrm>
            <a:off x="1895061" y="2575428"/>
            <a:ext cx="8401878" cy="3898257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171842D-818A-4E23-9085-0DCE4BF24E54}"/>
              </a:ext>
            </a:extLst>
          </p:cNvPr>
          <p:cNvSpPr txBox="1"/>
          <p:nvPr/>
        </p:nvSpPr>
        <p:spPr>
          <a:xfrm>
            <a:off x="2063863" y="1991707"/>
            <a:ext cx="2756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Titre de la page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283B30-5945-4987-AA25-2122A0A3A9ED}"/>
              </a:ext>
            </a:extLst>
          </p:cNvPr>
          <p:cNvSpPr/>
          <p:nvPr/>
        </p:nvSpPr>
        <p:spPr>
          <a:xfrm>
            <a:off x="1603513" y="52003"/>
            <a:ext cx="8934947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0C64A4D-BAA4-4F97-BA9E-D23CB4F195FD}"/>
              </a:ext>
            </a:extLst>
          </p:cNvPr>
          <p:cNvSpPr txBox="1"/>
          <p:nvPr/>
        </p:nvSpPr>
        <p:spPr>
          <a:xfrm>
            <a:off x="2146853" y="2814762"/>
            <a:ext cx="7939418" cy="346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100" dirty="0"/>
              <a:t>Contenu… </a:t>
            </a:r>
            <a:r>
              <a:rPr lang="fr-FR" dirty="0"/>
              <a:t>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</p:txBody>
      </p:sp>
    </p:spTree>
    <p:extLst>
      <p:ext uri="{BB962C8B-B14F-4D97-AF65-F5344CB8AC3E}">
        <p14:creationId xmlns:p14="http://schemas.microsoft.com/office/powerpoint/2010/main" val="2922098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C892636-486C-4BC1-BD16-CDCB99B6E9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33" b="556"/>
          <a:stretch/>
        </p:blipFill>
        <p:spPr>
          <a:xfrm>
            <a:off x="2378867" y="-1"/>
            <a:ext cx="7737590" cy="686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634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e 27">
            <a:extLst>
              <a:ext uri="{FF2B5EF4-FFF2-40B4-BE49-F238E27FC236}">
                <a16:creationId xmlns:a16="http://schemas.microsoft.com/office/drawing/2014/main" id="{A30FE0CD-0637-4458-8D7F-3D00D8875A7A}"/>
              </a:ext>
            </a:extLst>
          </p:cNvPr>
          <p:cNvGrpSpPr/>
          <p:nvPr/>
        </p:nvGrpSpPr>
        <p:grpSpPr>
          <a:xfrm>
            <a:off x="4242826" y="-2282687"/>
            <a:ext cx="3629116" cy="11548603"/>
            <a:chOff x="805111" y="384313"/>
            <a:chExt cx="10345872" cy="921549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58F1102-2AC5-40AB-A558-39888784D0B8}"/>
                </a:ext>
              </a:extLst>
            </p:cNvPr>
            <p:cNvSpPr/>
            <p:nvPr/>
          </p:nvSpPr>
          <p:spPr>
            <a:xfrm>
              <a:off x="848138" y="384313"/>
              <a:ext cx="10270435" cy="911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F299D439-7210-4FC3-8B9D-E1E1A7815535}"/>
                </a:ext>
              </a:extLst>
            </p:cNvPr>
            <p:cNvCxnSpPr>
              <a:cxnSpLocks/>
            </p:cNvCxnSpPr>
            <p:nvPr/>
          </p:nvCxnSpPr>
          <p:spPr>
            <a:xfrm>
              <a:off x="805111" y="9290017"/>
              <a:ext cx="1030284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07D1FCE9-333E-4004-9611-C34536177762}"/>
                </a:ext>
              </a:extLst>
            </p:cNvPr>
            <p:cNvSpPr txBox="1"/>
            <p:nvPr/>
          </p:nvSpPr>
          <p:spPr>
            <a:xfrm>
              <a:off x="805111" y="9292032"/>
              <a:ext cx="2017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Hugo COLLIN, Xin ZHANG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93373F9F-D8D1-4414-9A21-A1EACE720476}"/>
                </a:ext>
              </a:extLst>
            </p:cNvPr>
            <p:cNvSpPr txBox="1"/>
            <p:nvPr/>
          </p:nvSpPr>
          <p:spPr>
            <a:xfrm>
              <a:off x="10030164" y="9290017"/>
              <a:ext cx="11208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dirty="0"/>
                <a:t>BUT INFO 1A</a:t>
              </a: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6A22F913-9A51-451A-96C3-4476403DCECB}"/>
              </a:ext>
            </a:extLst>
          </p:cNvPr>
          <p:cNvSpPr txBox="1"/>
          <p:nvPr/>
        </p:nvSpPr>
        <p:spPr>
          <a:xfrm>
            <a:off x="4708139" y="-2117034"/>
            <a:ext cx="2702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/>
              <a:t>Projet Site web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171842D-818A-4E23-9085-0DCE4BF24E54}"/>
              </a:ext>
            </a:extLst>
          </p:cNvPr>
          <p:cNvSpPr txBox="1"/>
          <p:nvPr/>
        </p:nvSpPr>
        <p:spPr>
          <a:xfrm>
            <a:off x="5202967" y="-999013"/>
            <a:ext cx="178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/>
              <a:t>Rubrique 1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88AB11D-16AA-4BDE-A680-7601DF533101}"/>
              </a:ext>
            </a:extLst>
          </p:cNvPr>
          <p:cNvGrpSpPr/>
          <p:nvPr/>
        </p:nvGrpSpPr>
        <p:grpSpPr>
          <a:xfrm>
            <a:off x="4313743" y="109058"/>
            <a:ext cx="3531737" cy="2385148"/>
            <a:chOff x="4350497" y="5290480"/>
            <a:chExt cx="3531737" cy="2385148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31FB1C79-2DB9-47A6-A882-6DAA15737D43}"/>
                </a:ext>
              </a:extLst>
            </p:cNvPr>
            <p:cNvSpPr txBox="1"/>
            <p:nvPr/>
          </p:nvSpPr>
          <p:spPr>
            <a:xfrm>
              <a:off x="4350497" y="5290480"/>
              <a:ext cx="10534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Article 1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6D9B4AAC-9E16-4506-9C40-76BC23B49B19}"/>
                </a:ext>
              </a:extLst>
            </p:cNvPr>
            <p:cNvSpPr txBox="1"/>
            <p:nvPr/>
          </p:nvSpPr>
          <p:spPr>
            <a:xfrm>
              <a:off x="4350498" y="5805946"/>
              <a:ext cx="3531736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endParaRPr lang="fr-FR" dirty="0"/>
            </a:p>
          </p:txBody>
        </p:sp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760AA6DB-5822-4AED-86EA-E11332617D07}"/>
                </a:ext>
              </a:extLst>
            </p:cNvPr>
            <p:cNvSpPr/>
            <p:nvPr/>
          </p:nvSpPr>
          <p:spPr>
            <a:xfrm>
              <a:off x="5113858" y="7256563"/>
              <a:ext cx="1815203" cy="41906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400" dirty="0">
                  <a:solidFill>
                    <a:schemeClr val="tx1"/>
                  </a:solidFill>
                </a:rPr>
                <a:t>Lire la suite                &gt;</a:t>
              </a:r>
            </a:p>
          </p:txBody>
        </p:sp>
      </p:grpSp>
      <p:sp>
        <p:nvSpPr>
          <p:cNvPr id="43" name="ZoneTexte 42">
            <a:extLst>
              <a:ext uri="{FF2B5EF4-FFF2-40B4-BE49-F238E27FC236}">
                <a16:creationId xmlns:a16="http://schemas.microsoft.com/office/drawing/2014/main" id="{090CF8F9-80A3-4077-9A17-42F27D0F4A24}"/>
              </a:ext>
            </a:extLst>
          </p:cNvPr>
          <p:cNvSpPr txBox="1"/>
          <p:nvPr/>
        </p:nvSpPr>
        <p:spPr>
          <a:xfrm>
            <a:off x="4271347" y="-354340"/>
            <a:ext cx="2136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Tous les articles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443306B0-6A28-4C84-A4E2-DB96617B6174}"/>
              </a:ext>
            </a:extLst>
          </p:cNvPr>
          <p:cNvGrpSpPr/>
          <p:nvPr/>
        </p:nvGrpSpPr>
        <p:grpSpPr>
          <a:xfrm>
            <a:off x="4351085" y="2682808"/>
            <a:ext cx="3531737" cy="2385148"/>
            <a:chOff x="4350497" y="5290480"/>
            <a:chExt cx="3531737" cy="2385148"/>
          </a:xfrm>
        </p:grpSpPr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988D2CD3-97A4-4257-B73A-2FC17DAE95A2}"/>
                </a:ext>
              </a:extLst>
            </p:cNvPr>
            <p:cNvSpPr txBox="1"/>
            <p:nvPr/>
          </p:nvSpPr>
          <p:spPr>
            <a:xfrm>
              <a:off x="4350497" y="5290480"/>
              <a:ext cx="10534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Article 2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8CD73390-38D9-4B36-904C-A387611000A7}"/>
                </a:ext>
              </a:extLst>
            </p:cNvPr>
            <p:cNvSpPr txBox="1"/>
            <p:nvPr/>
          </p:nvSpPr>
          <p:spPr>
            <a:xfrm>
              <a:off x="4350498" y="5805946"/>
              <a:ext cx="3531736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endParaRPr lang="fr-FR" dirty="0"/>
            </a:p>
          </p:txBody>
        </p:sp>
        <p:sp>
          <p:nvSpPr>
            <p:cNvPr id="48" name="Rectangle : coins arrondis 47">
              <a:extLst>
                <a:ext uri="{FF2B5EF4-FFF2-40B4-BE49-F238E27FC236}">
                  <a16:creationId xmlns:a16="http://schemas.microsoft.com/office/drawing/2014/main" id="{8584D387-4448-4D3F-98F9-5788CE7FC75B}"/>
                </a:ext>
              </a:extLst>
            </p:cNvPr>
            <p:cNvSpPr/>
            <p:nvPr/>
          </p:nvSpPr>
          <p:spPr>
            <a:xfrm>
              <a:off x="5113858" y="7256563"/>
              <a:ext cx="1815203" cy="41906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400" dirty="0">
                  <a:solidFill>
                    <a:schemeClr val="tx1"/>
                  </a:solidFill>
                </a:rPr>
                <a:t>Lire la suite                &gt;</a:t>
              </a:r>
            </a:p>
          </p:txBody>
        </p:sp>
      </p:grp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0B6B35F8-19C3-4C92-B243-07BD2C80781E}"/>
              </a:ext>
            </a:extLst>
          </p:cNvPr>
          <p:cNvSpPr/>
          <p:nvPr/>
        </p:nvSpPr>
        <p:spPr>
          <a:xfrm>
            <a:off x="4257919" y="-414047"/>
            <a:ext cx="3602654" cy="5832610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602165C6-05C3-444C-B5B1-7F9A0102A190}"/>
              </a:ext>
            </a:extLst>
          </p:cNvPr>
          <p:cNvSpPr/>
          <p:nvPr/>
        </p:nvSpPr>
        <p:spPr>
          <a:xfrm>
            <a:off x="4257919" y="-2539618"/>
            <a:ext cx="3602654" cy="130280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B44DC98-FD7C-4CF8-B007-AA7C2AD9AF1E}"/>
              </a:ext>
            </a:extLst>
          </p:cNvPr>
          <p:cNvSpPr/>
          <p:nvPr/>
        </p:nvSpPr>
        <p:spPr>
          <a:xfrm>
            <a:off x="4127500" y="-2615147"/>
            <a:ext cx="3975100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122DB0D5-2351-479F-B5AB-AC5CCA479933}"/>
              </a:ext>
            </a:extLst>
          </p:cNvPr>
          <p:cNvSpPr/>
          <p:nvPr/>
        </p:nvSpPr>
        <p:spPr>
          <a:xfrm>
            <a:off x="4257919" y="5843983"/>
            <a:ext cx="3624904" cy="3572457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50C089F9-8DC9-4E01-A289-618797EC248E}"/>
              </a:ext>
            </a:extLst>
          </p:cNvPr>
          <p:cNvSpPr txBox="1"/>
          <p:nvPr/>
        </p:nvSpPr>
        <p:spPr>
          <a:xfrm flipH="1">
            <a:off x="4487805" y="5901769"/>
            <a:ext cx="3068483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dirty="0"/>
              <a:t>Accueil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1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2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3</a:t>
            </a:r>
          </a:p>
          <a:p>
            <a:pPr>
              <a:lnSpc>
                <a:spcPct val="200000"/>
              </a:lnSpc>
            </a:pPr>
            <a:r>
              <a:rPr lang="fr-FR" dirty="0"/>
              <a:t>A propos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2CA8EB2-7DCB-4A52-90F3-F6BD541E724E}"/>
              </a:ext>
            </a:extLst>
          </p:cNvPr>
          <p:cNvSpPr/>
          <p:nvPr/>
        </p:nvSpPr>
        <p:spPr>
          <a:xfrm>
            <a:off x="4062287" y="9158377"/>
            <a:ext cx="3975100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BD91D7B7-15C8-4E81-A0BD-0E479E80FF4B}"/>
              </a:ext>
            </a:extLst>
          </p:cNvPr>
          <p:cNvGrpSpPr/>
          <p:nvPr/>
        </p:nvGrpSpPr>
        <p:grpSpPr>
          <a:xfrm>
            <a:off x="11366029" y="-1510217"/>
            <a:ext cx="3625294" cy="10328783"/>
            <a:chOff x="783596" y="384313"/>
            <a:chExt cx="10334977" cy="9145711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7EB04DD-E3AC-4075-99F4-0724F5F0FF4B}"/>
                </a:ext>
              </a:extLst>
            </p:cNvPr>
            <p:cNvSpPr/>
            <p:nvPr/>
          </p:nvSpPr>
          <p:spPr>
            <a:xfrm>
              <a:off x="848138" y="384313"/>
              <a:ext cx="10270435" cy="911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E2CA3174-8D80-43B5-B8EA-F10F32BA9243}"/>
                </a:ext>
              </a:extLst>
            </p:cNvPr>
            <p:cNvCxnSpPr>
              <a:cxnSpLocks/>
            </p:cNvCxnSpPr>
            <p:nvPr/>
          </p:nvCxnSpPr>
          <p:spPr>
            <a:xfrm>
              <a:off x="826623" y="9222247"/>
              <a:ext cx="102704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ZoneTexte 88">
              <a:extLst>
                <a:ext uri="{FF2B5EF4-FFF2-40B4-BE49-F238E27FC236}">
                  <a16:creationId xmlns:a16="http://schemas.microsoft.com/office/drawing/2014/main" id="{6DE4506A-0E07-4CF6-ABD4-D4D791442C42}"/>
                </a:ext>
              </a:extLst>
            </p:cNvPr>
            <p:cNvSpPr txBox="1"/>
            <p:nvPr/>
          </p:nvSpPr>
          <p:spPr>
            <a:xfrm>
              <a:off x="783596" y="9222247"/>
              <a:ext cx="2017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Hugo COLLIN, Xin ZHANG</a:t>
              </a:r>
            </a:p>
          </p:txBody>
        </p:sp>
        <p:sp>
          <p:nvSpPr>
            <p:cNvPr id="90" name="ZoneTexte 89">
              <a:extLst>
                <a:ext uri="{FF2B5EF4-FFF2-40B4-BE49-F238E27FC236}">
                  <a16:creationId xmlns:a16="http://schemas.microsoft.com/office/drawing/2014/main" id="{C872E16C-DF8D-4FF1-B27C-978452C92E85}"/>
                </a:ext>
              </a:extLst>
            </p:cNvPr>
            <p:cNvSpPr txBox="1"/>
            <p:nvPr/>
          </p:nvSpPr>
          <p:spPr>
            <a:xfrm>
              <a:off x="9954727" y="9222247"/>
              <a:ext cx="11208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dirty="0"/>
                <a:t>BUT INFO 1A</a:t>
              </a:r>
            </a:p>
          </p:txBody>
        </p:sp>
      </p:grpSp>
      <p:sp>
        <p:nvSpPr>
          <p:cNvPr id="91" name="ZoneTexte 90">
            <a:extLst>
              <a:ext uri="{FF2B5EF4-FFF2-40B4-BE49-F238E27FC236}">
                <a16:creationId xmlns:a16="http://schemas.microsoft.com/office/drawing/2014/main" id="{6524D5CC-4E28-4811-A3E6-DBC849EDF8A5}"/>
              </a:ext>
            </a:extLst>
          </p:cNvPr>
          <p:cNvSpPr txBox="1"/>
          <p:nvPr/>
        </p:nvSpPr>
        <p:spPr>
          <a:xfrm>
            <a:off x="11838889" y="-1344565"/>
            <a:ext cx="2702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/>
              <a:t>Projet Site web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A9B1B467-1A53-43AD-9159-3D1B8CDE937D}"/>
              </a:ext>
            </a:extLst>
          </p:cNvPr>
          <p:cNvSpPr txBox="1"/>
          <p:nvPr/>
        </p:nvSpPr>
        <p:spPr>
          <a:xfrm>
            <a:off x="12333721" y="-225276"/>
            <a:ext cx="178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/>
              <a:t>Rubrique 1</a:t>
            </a:r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1A63FE27-2107-4E0B-A386-5E2573C26220}"/>
              </a:ext>
            </a:extLst>
          </p:cNvPr>
          <p:cNvSpPr/>
          <p:nvPr/>
        </p:nvSpPr>
        <p:spPr>
          <a:xfrm>
            <a:off x="11388669" y="358423"/>
            <a:ext cx="3602654" cy="4752152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4CDCB72C-13A2-4A5C-8E8F-952779EDF07F}"/>
              </a:ext>
            </a:extLst>
          </p:cNvPr>
          <p:cNvSpPr/>
          <p:nvPr/>
        </p:nvSpPr>
        <p:spPr>
          <a:xfrm>
            <a:off x="11388669" y="-1767149"/>
            <a:ext cx="3602654" cy="130280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27683E1-14F0-4443-B854-7DF07AD2C5ED}"/>
              </a:ext>
            </a:extLst>
          </p:cNvPr>
          <p:cNvSpPr/>
          <p:nvPr/>
        </p:nvSpPr>
        <p:spPr>
          <a:xfrm>
            <a:off x="11258250" y="-1842678"/>
            <a:ext cx="3975100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 : coins arrondis 95">
            <a:extLst>
              <a:ext uri="{FF2B5EF4-FFF2-40B4-BE49-F238E27FC236}">
                <a16:creationId xmlns:a16="http://schemas.microsoft.com/office/drawing/2014/main" id="{CBA9D80D-E34B-4C9A-BF58-47506F6249DB}"/>
              </a:ext>
            </a:extLst>
          </p:cNvPr>
          <p:cNvSpPr/>
          <p:nvPr/>
        </p:nvSpPr>
        <p:spPr>
          <a:xfrm>
            <a:off x="11388669" y="5431781"/>
            <a:ext cx="3602654" cy="3545963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78D29680-9C21-4503-BEC8-A92D587AED08}"/>
              </a:ext>
            </a:extLst>
          </p:cNvPr>
          <p:cNvSpPr txBox="1"/>
          <p:nvPr/>
        </p:nvSpPr>
        <p:spPr>
          <a:xfrm flipH="1">
            <a:off x="11637605" y="5489567"/>
            <a:ext cx="3068483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dirty="0"/>
              <a:t>Accueil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1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2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3</a:t>
            </a:r>
          </a:p>
          <a:p>
            <a:pPr>
              <a:lnSpc>
                <a:spcPct val="200000"/>
              </a:lnSpc>
            </a:pPr>
            <a:r>
              <a:rPr lang="fr-FR" dirty="0"/>
              <a:t>A propos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18F8072-7EB3-4099-A201-3FF26B45B80A}"/>
              </a:ext>
            </a:extLst>
          </p:cNvPr>
          <p:cNvSpPr/>
          <p:nvPr/>
        </p:nvSpPr>
        <p:spPr>
          <a:xfrm>
            <a:off x="11258250" y="8818566"/>
            <a:ext cx="3860800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E9A612FE-A8EF-40C5-B6C9-FD93F8C81C6C}"/>
              </a:ext>
            </a:extLst>
          </p:cNvPr>
          <p:cNvGrpSpPr/>
          <p:nvPr/>
        </p:nvGrpSpPr>
        <p:grpSpPr>
          <a:xfrm>
            <a:off x="11482226" y="980473"/>
            <a:ext cx="3531737" cy="2385148"/>
            <a:chOff x="4350497" y="5290480"/>
            <a:chExt cx="3531737" cy="2385148"/>
          </a:xfrm>
        </p:grpSpPr>
        <p:sp>
          <p:nvSpPr>
            <p:cNvPr id="101" name="ZoneTexte 100">
              <a:extLst>
                <a:ext uri="{FF2B5EF4-FFF2-40B4-BE49-F238E27FC236}">
                  <a16:creationId xmlns:a16="http://schemas.microsoft.com/office/drawing/2014/main" id="{F5D6DECF-81CE-4089-993D-1EC6C65E04E5}"/>
                </a:ext>
              </a:extLst>
            </p:cNvPr>
            <p:cNvSpPr txBox="1"/>
            <p:nvPr/>
          </p:nvSpPr>
          <p:spPr>
            <a:xfrm>
              <a:off x="4350497" y="5290480"/>
              <a:ext cx="10534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Article 1</a:t>
              </a:r>
            </a:p>
          </p:txBody>
        </p:sp>
        <p:sp>
          <p:nvSpPr>
            <p:cNvPr id="102" name="ZoneTexte 101">
              <a:extLst>
                <a:ext uri="{FF2B5EF4-FFF2-40B4-BE49-F238E27FC236}">
                  <a16:creationId xmlns:a16="http://schemas.microsoft.com/office/drawing/2014/main" id="{92246E61-C3AC-4145-AFAD-CAE0B84BB00E}"/>
                </a:ext>
              </a:extLst>
            </p:cNvPr>
            <p:cNvSpPr txBox="1"/>
            <p:nvPr/>
          </p:nvSpPr>
          <p:spPr>
            <a:xfrm>
              <a:off x="4350498" y="5805946"/>
              <a:ext cx="3531736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endParaRPr lang="fr-FR" dirty="0"/>
            </a:p>
          </p:txBody>
        </p:sp>
        <p:sp>
          <p:nvSpPr>
            <p:cNvPr id="103" name="Rectangle : coins arrondis 102">
              <a:extLst>
                <a:ext uri="{FF2B5EF4-FFF2-40B4-BE49-F238E27FC236}">
                  <a16:creationId xmlns:a16="http://schemas.microsoft.com/office/drawing/2014/main" id="{F9EC0A22-A937-4217-9117-688A5DE0EA7B}"/>
                </a:ext>
              </a:extLst>
            </p:cNvPr>
            <p:cNvSpPr/>
            <p:nvPr/>
          </p:nvSpPr>
          <p:spPr>
            <a:xfrm>
              <a:off x="5113858" y="7256563"/>
              <a:ext cx="1815203" cy="41906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400" dirty="0">
                  <a:solidFill>
                    <a:schemeClr val="tx1"/>
                  </a:solidFill>
                </a:rPr>
                <a:t>Lire la suite                &gt;</a:t>
              </a:r>
            </a:p>
          </p:txBody>
        </p:sp>
      </p:grpSp>
      <p:sp>
        <p:nvSpPr>
          <p:cNvPr id="104" name="ZoneTexte 103">
            <a:extLst>
              <a:ext uri="{FF2B5EF4-FFF2-40B4-BE49-F238E27FC236}">
                <a16:creationId xmlns:a16="http://schemas.microsoft.com/office/drawing/2014/main" id="{E742642B-B4AA-4369-85F7-AADBD011878D}"/>
              </a:ext>
            </a:extLst>
          </p:cNvPr>
          <p:cNvSpPr txBox="1"/>
          <p:nvPr/>
        </p:nvSpPr>
        <p:spPr>
          <a:xfrm>
            <a:off x="11439830" y="517075"/>
            <a:ext cx="2136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Tous les articles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51BAA98C-201A-408D-B714-82E8458D30D9}"/>
              </a:ext>
            </a:extLst>
          </p:cNvPr>
          <p:cNvSpPr txBox="1"/>
          <p:nvPr/>
        </p:nvSpPr>
        <p:spPr>
          <a:xfrm>
            <a:off x="11637605" y="3635751"/>
            <a:ext cx="135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97819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8EA360F-9CBC-43B0-A039-8E3BC91DED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7" t="2890" r="5828" b="3111"/>
          <a:stretch/>
        </p:blipFill>
        <p:spPr>
          <a:xfrm>
            <a:off x="4705056" y="-1"/>
            <a:ext cx="2413195" cy="687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26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DC06311C-B6DA-48E8-B8AC-D3C575BF3738}"/>
              </a:ext>
            </a:extLst>
          </p:cNvPr>
          <p:cNvGrpSpPr/>
          <p:nvPr/>
        </p:nvGrpSpPr>
        <p:grpSpPr>
          <a:xfrm>
            <a:off x="960783" y="384313"/>
            <a:ext cx="10270435" cy="8135572"/>
            <a:chOff x="848138" y="384313"/>
            <a:chExt cx="10270435" cy="91136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0D8C651-2974-492C-90D6-562AA0C985E4}"/>
                </a:ext>
              </a:extLst>
            </p:cNvPr>
            <p:cNvSpPr/>
            <p:nvPr/>
          </p:nvSpPr>
          <p:spPr>
            <a:xfrm>
              <a:off x="848138" y="384313"/>
              <a:ext cx="10270435" cy="911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2150F2D9-4AC1-454D-B644-4BE9339F559B}"/>
                </a:ext>
              </a:extLst>
            </p:cNvPr>
            <p:cNvCxnSpPr>
              <a:cxnSpLocks/>
            </p:cNvCxnSpPr>
            <p:nvPr/>
          </p:nvCxnSpPr>
          <p:spPr>
            <a:xfrm>
              <a:off x="848138" y="9129541"/>
              <a:ext cx="102704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64C8B00C-D0C5-48D2-91D2-16E9C77D066F}"/>
                </a:ext>
              </a:extLst>
            </p:cNvPr>
            <p:cNvSpPr txBox="1"/>
            <p:nvPr/>
          </p:nvSpPr>
          <p:spPr>
            <a:xfrm>
              <a:off x="879977" y="9154066"/>
              <a:ext cx="2017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Hugo COLLIN, Xin ZHANG</a:t>
              </a: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5BE945A2-2C2A-4A16-9E14-A155553D0067}"/>
                </a:ext>
              </a:extLst>
            </p:cNvPr>
            <p:cNvSpPr txBox="1"/>
            <p:nvPr/>
          </p:nvSpPr>
          <p:spPr>
            <a:xfrm>
              <a:off x="9981846" y="9143881"/>
              <a:ext cx="1120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dirty="0"/>
                <a:t>BUT INFO 1A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28E54E25-CDCD-4754-93ED-F654AF41D3C6}"/>
              </a:ext>
            </a:extLst>
          </p:cNvPr>
          <p:cNvGrpSpPr/>
          <p:nvPr/>
        </p:nvGrpSpPr>
        <p:grpSpPr>
          <a:xfrm>
            <a:off x="1895061" y="145775"/>
            <a:ext cx="8401878" cy="1656521"/>
            <a:chOff x="1842052" y="145774"/>
            <a:chExt cx="8401878" cy="1656521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D429C69D-18D7-49E2-889A-3E1A5CA38282}"/>
                </a:ext>
              </a:extLst>
            </p:cNvPr>
            <p:cNvSpPr/>
            <p:nvPr/>
          </p:nvSpPr>
          <p:spPr>
            <a:xfrm>
              <a:off x="1842052" y="145774"/>
              <a:ext cx="8401878" cy="165652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50E17ACB-2E1F-4F87-A40A-5467BD3259A0}"/>
                </a:ext>
              </a:extLst>
            </p:cNvPr>
            <p:cNvCxnSpPr>
              <a:cxnSpLocks/>
            </p:cNvCxnSpPr>
            <p:nvPr/>
          </p:nvCxnSpPr>
          <p:spPr>
            <a:xfrm>
              <a:off x="1842052" y="1431235"/>
              <a:ext cx="840187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6A22F913-9A51-451A-96C3-4476403DCECB}"/>
              </a:ext>
            </a:extLst>
          </p:cNvPr>
          <p:cNvSpPr txBox="1"/>
          <p:nvPr/>
        </p:nvSpPr>
        <p:spPr>
          <a:xfrm>
            <a:off x="4589658" y="549966"/>
            <a:ext cx="332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Projet Site web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64AF073-B96F-4993-84AE-A67F70C1E9BF}"/>
              </a:ext>
            </a:extLst>
          </p:cNvPr>
          <p:cNvSpPr/>
          <p:nvPr/>
        </p:nvSpPr>
        <p:spPr>
          <a:xfrm>
            <a:off x="1895061" y="2639490"/>
            <a:ext cx="8401878" cy="5318751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171842D-818A-4E23-9085-0DCE4BF24E54}"/>
              </a:ext>
            </a:extLst>
          </p:cNvPr>
          <p:cNvSpPr txBox="1"/>
          <p:nvPr/>
        </p:nvSpPr>
        <p:spPr>
          <a:xfrm>
            <a:off x="2107254" y="2012076"/>
            <a:ext cx="1569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Article 1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D9B4AAC-9E16-4506-9C40-76BC23B49B19}"/>
              </a:ext>
            </a:extLst>
          </p:cNvPr>
          <p:cNvSpPr txBox="1"/>
          <p:nvPr/>
        </p:nvSpPr>
        <p:spPr>
          <a:xfrm>
            <a:off x="2176939" y="2879931"/>
            <a:ext cx="791755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283B30-5945-4987-AA25-2122A0A3A9ED}"/>
              </a:ext>
            </a:extLst>
          </p:cNvPr>
          <p:cNvSpPr/>
          <p:nvPr/>
        </p:nvSpPr>
        <p:spPr>
          <a:xfrm>
            <a:off x="1603513" y="52002"/>
            <a:ext cx="8934947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37F8B628-FA64-4808-B882-9A956E9D9E60}"/>
              </a:ext>
            </a:extLst>
          </p:cNvPr>
          <p:cNvGrpSpPr/>
          <p:nvPr/>
        </p:nvGrpSpPr>
        <p:grpSpPr>
          <a:xfrm>
            <a:off x="3718162" y="4382970"/>
            <a:ext cx="4755675" cy="2308324"/>
            <a:chOff x="2575015" y="3773714"/>
            <a:chExt cx="914400" cy="9144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F4C65EC-C69E-4BF8-8472-31850A94FADF}"/>
                </a:ext>
              </a:extLst>
            </p:cNvPr>
            <p:cNvSpPr/>
            <p:nvPr/>
          </p:nvSpPr>
          <p:spPr>
            <a:xfrm>
              <a:off x="2575015" y="3773714"/>
              <a:ext cx="914400" cy="914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5AEE3158-1AFE-4D61-868A-70FEFABC58E5}"/>
                </a:ext>
              </a:extLst>
            </p:cNvPr>
            <p:cNvCxnSpPr>
              <a:cxnSpLocks/>
            </p:cNvCxnSpPr>
            <p:nvPr/>
          </p:nvCxnSpPr>
          <p:spPr>
            <a:xfrm>
              <a:off x="2575015" y="3773714"/>
              <a:ext cx="914400" cy="9144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FAF32AFC-8D0A-4B33-A6B3-7B8235FE7B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5015" y="3773715"/>
              <a:ext cx="914400" cy="9143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5F0DD2ED-74FA-42CC-A2C0-93A5349720B5}"/>
              </a:ext>
            </a:extLst>
          </p:cNvPr>
          <p:cNvGrpSpPr/>
          <p:nvPr/>
        </p:nvGrpSpPr>
        <p:grpSpPr>
          <a:xfrm>
            <a:off x="2146853" y="1417767"/>
            <a:ext cx="6499278" cy="384527"/>
            <a:chOff x="2146853" y="1417768"/>
            <a:chExt cx="6499278" cy="384527"/>
          </a:xfrm>
        </p:grpSpPr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3A066476-F011-46ED-855F-2522EB917B2A}"/>
                </a:ext>
              </a:extLst>
            </p:cNvPr>
            <p:cNvSpPr txBox="1"/>
            <p:nvPr/>
          </p:nvSpPr>
          <p:spPr>
            <a:xfrm>
              <a:off x="2146853" y="1432963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Accueil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46C22555-C9C0-43E1-803F-B0B79711495A}"/>
                </a:ext>
              </a:extLst>
            </p:cNvPr>
            <p:cNvSpPr txBox="1"/>
            <p:nvPr/>
          </p:nvSpPr>
          <p:spPr>
            <a:xfrm>
              <a:off x="3246783" y="1432963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1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095D4B02-E49B-4C66-911C-C5EE34644A78}"/>
                </a:ext>
              </a:extLst>
            </p:cNvPr>
            <p:cNvSpPr txBox="1"/>
            <p:nvPr/>
          </p:nvSpPr>
          <p:spPr>
            <a:xfrm>
              <a:off x="4705190" y="1429508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2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7725E9EB-8A7C-4DD3-A9F4-1F3138CF3F74}"/>
                </a:ext>
              </a:extLst>
            </p:cNvPr>
            <p:cNvSpPr txBox="1"/>
            <p:nvPr/>
          </p:nvSpPr>
          <p:spPr>
            <a:xfrm>
              <a:off x="6163597" y="1429508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3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C38C7E25-D292-42DA-B521-158D59767829}"/>
                </a:ext>
              </a:extLst>
            </p:cNvPr>
            <p:cNvSpPr txBox="1"/>
            <p:nvPr/>
          </p:nvSpPr>
          <p:spPr>
            <a:xfrm>
              <a:off x="7622004" y="1417768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 propos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3250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E3D55D2-C17F-4319-AD6E-10583F436C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09" b="556"/>
          <a:stretch/>
        </p:blipFill>
        <p:spPr>
          <a:xfrm>
            <a:off x="1953748" y="0"/>
            <a:ext cx="86626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97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e 27">
            <a:extLst>
              <a:ext uri="{FF2B5EF4-FFF2-40B4-BE49-F238E27FC236}">
                <a16:creationId xmlns:a16="http://schemas.microsoft.com/office/drawing/2014/main" id="{A30FE0CD-0637-4458-8D7F-3D00D8875A7A}"/>
              </a:ext>
            </a:extLst>
          </p:cNvPr>
          <p:cNvGrpSpPr/>
          <p:nvPr/>
        </p:nvGrpSpPr>
        <p:grpSpPr>
          <a:xfrm>
            <a:off x="4242826" y="-2282687"/>
            <a:ext cx="3629116" cy="11548603"/>
            <a:chOff x="805111" y="384313"/>
            <a:chExt cx="10345872" cy="921549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58F1102-2AC5-40AB-A558-39888784D0B8}"/>
                </a:ext>
              </a:extLst>
            </p:cNvPr>
            <p:cNvSpPr/>
            <p:nvPr/>
          </p:nvSpPr>
          <p:spPr>
            <a:xfrm>
              <a:off x="848138" y="384313"/>
              <a:ext cx="10270435" cy="911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F299D439-7210-4FC3-8B9D-E1E1A7815535}"/>
                </a:ext>
              </a:extLst>
            </p:cNvPr>
            <p:cNvCxnSpPr>
              <a:cxnSpLocks/>
            </p:cNvCxnSpPr>
            <p:nvPr/>
          </p:nvCxnSpPr>
          <p:spPr>
            <a:xfrm>
              <a:off x="805111" y="9290017"/>
              <a:ext cx="1030284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07D1FCE9-333E-4004-9611-C34536177762}"/>
                </a:ext>
              </a:extLst>
            </p:cNvPr>
            <p:cNvSpPr txBox="1"/>
            <p:nvPr/>
          </p:nvSpPr>
          <p:spPr>
            <a:xfrm>
              <a:off x="805111" y="9292032"/>
              <a:ext cx="2017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Hugo COLLIN, Xin ZHANG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93373F9F-D8D1-4414-9A21-A1EACE720476}"/>
                </a:ext>
              </a:extLst>
            </p:cNvPr>
            <p:cNvSpPr txBox="1"/>
            <p:nvPr/>
          </p:nvSpPr>
          <p:spPr>
            <a:xfrm>
              <a:off x="10030164" y="9290017"/>
              <a:ext cx="11208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dirty="0"/>
                <a:t>BUT INFO 1A</a:t>
              </a: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6A22F913-9A51-451A-96C3-4476403DCECB}"/>
              </a:ext>
            </a:extLst>
          </p:cNvPr>
          <p:cNvSpPr txBox="1"/>
          <p:nvPr/>
        </p:nvSpPr>
        <p:spPr>
          <a:xfrm>
            <a:off x="4708139" y="-2117034"/>
            <a:ext cx="2702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/>
              <a:t>Projet Site web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171842D-818A-4E23-9085-0DCE4BF24E54}"/>
              </a:ext>
            </a:extLst>
          </p:cNvPr>
          <p:cNvSpPr txBox="1"/>
          <p:nvPr/>
        </p:nvSpPr>
        <p:spPr>
          <a:xfrm>
            <a:off x="5397733" y="-999013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/>
              <a:t>Article 1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D9B4AAC-9E16-4506-9C40-76BC23B49B19}"/>
              </a:ext>
            </a:extLst>
          </p:cNvPr>
          <p:cNvSpPr txBox="1"/>
          <p:nvPr/>
        </p:nvSpPr>
        <p:spPr>
          <a:xfrm>
            <a:off x="4283969" y="-162926"/>
            <a:ext cx="35317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  <a:p>
            <a:endParaRPr lang="fr-FR" dirty="0"/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0B6B35F8-19C3-4C92-B243-07BD2C80781E}"/>
              </a:ext>
            </a:extLst>
          </p:cNvPr>
          <p:cNvSpPr/>
          <p:nvPr/>
        </p:nvSpPr>
        <p:spPr>
          <a:xfrm>
            <a:off x="4257919" y="-414047"/>
            <a:ext cx="3602654" cy="5832610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602165C6-05C3-444C-B5B1-7F9A0102A190}"/>
              </a:ext>
            </a:extLst>
          </p:cNvPr>
          <p:cNvSpPr/>
          <p:nvPr/>
        </p:nvSpPr>
        <p:spPr>
          <a:xfrm>
            <a:off x="4257919" y="-2539618"/>
            <a:ext cx="3602654" cy="130280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B44DC98-FD7C-4CF8-B007-AA7C2AD9AF1E}"/>
              </a:ext>
            </a:extLst>
          </p:cNvPr>
          <p:cNvSpPr/>
          <p:nvPr/>
        </p:nvSpPr>
        <p:spPr>
          <a:xfrm>
            <a:off x="4127500" y="-2615147"/>
            <a:ext cx="3975100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122DB0D5-2351-479F-B5AB-AC5CCA479933}"/>
              </a:ext>
            </a:extLst>
          </p:cNvPr>
          <p:cNvSpPr/>
          <p:nvPr/>
        </p:nvSpPr>
        <p:spPr>
          <a:xfrm>
            <a:off x="4257919" y="5843983"/>
            <a:ext cx="3624904" cy="3572457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50C089F9-8DC9-4E01-A289-618797EC248E}"/>
              </a:ext>
            </a:extLst>
          </p:cNvPr>
          <p:cNvSpPr txBox="1"/>
          <p:nvPr/>
        </p:nvSpPr>
        <p:spPr>
          <a:xfrm flipH="1">
            <a:off x="4487805" y="5901769"/>
            <a:ext cx="3068483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dirty="0"/>
              <a:t>Accueil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1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2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3</a:t>
            </a:r>
          </a:p>
          <a:p>
            <a:pPr>
              <a:lnSpc>
                <a:spcPct val="200000"/>
              </a:lnSpc>
            </a:pPr>
            <a:r>
              <a:rPr lang="fr-FR" dirty="0"/>
              <a:t>A propos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2CA8EB2-7DCB-4A52-90F3-F6BD541E724E}"/>
              </a:ext>
            </a:extLst>
          </p:cNvPr>
          <p:cNvSpPr/>
          <p:nvPr/>
        </p:nvSpPr>
        <p:spPr>
          <a:xfrm>
            <a:off x="4062287" y="9158377"/>
            <a:ext cx="3975100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D19565DD-0DAD-471C-94FC-87A75132CD89}"/>
              </a:ext>
            </a:extLst>
          </p:cNvPr>
          <p:cNvGrpSpPr/>
          <p:nvPr/>
        </p:nvGrpSpPr>
        <p:grpSpPr>
          <a:xfrm>
            <a:off x="4904784" y="1796901"/>
            <a:ext cx="2378853" cy="1400225"/>
            <a:chOff x="2575015" y="3773714"/>
            <a:chExt cx="914400" cy="9144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8EA6503-E876-4544-B0F2-B911A55E84CB}"/>
                </a:ext>
              </a:extLst>
            </p:cNvPr>
            <p:cNvSpPr/>
            <p:nvPr/>
          </p:nvSpPr>
          <p:spPr>
            <a:xfrm>
              <a:off x="2575015" y="3773714"/>
              <a:ext cx="914400" cy="914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E955BF4E-53EC-47E9-8EB5-9BC643A24BD1}"/>
                </a:ext>
              </a:extLst>
            </p:cNvPr>
            <p:cNvCxnSpPr>
              <a:cxnSpLocks/>
            </p:cNvCxnSpPr>
            <p:nvPr/>
          </p:nvCxnSpPr>
          <p:spPr>
            <a:xfrm>
              <a:off x="2575015" y="3773714"/>
              <a:ext cx="914400" cy="9144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91D733A4-9256-4E00-8C11-FF311F8553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5015" y="3773715"/>
              <a:ext cx="914400" cy="9143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6CFC4AFD-E1B7-4E6A-943D-27373360C330}"/>
              </a:ext>
            </a:extLst>
          </p:cNvPr>
          <p:cNvSpPr txBox="1"/>
          <p:nvPr/>
        </p:nvSpPr>
        <p:spPr>
          <a:xfrm>
            <a:off x="4293378" y="3309454"/>
            <a:ext cx="35317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  <a:p>
            <a:endParaRPr lang="fr-FR" dirty="0"/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F859D60F-4BC5-49E0-BDCC-DA7C6E592D4B}"/>
              </a:ext>
            </a:extLst>
          </p:cNvPr>
          <p:cNvGrpSpPr/>
          <p:nvPr/>
        </p:nvGrpSpPr>
        <p:grpSpPr>
          <a:xfrm>
            <a:off x="11366029" y="-1510217"/>
            <a:ext cx="3625294" cy="10328783"/>
            <a:chOff x="783596" y="384313"/>
            <a:chExt cx="10334977" cy="914571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BA61EC0-8DE3-414D-ADFB-584D1FABB708}"/>
                </a:ext>
              </a:extLst>
            </p:cNvPr>
            <p:cNvSpPr/>
            <p:nvPr/>
          </p:nvSpPr>
          <p:spPr>
            <a:xfrm>
              <a:off x="848138" y="384313"/>
              <a:ext cx="10270435" cy="911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067FB2A1-5296-4A5E-8AA6-8429278F3B5B}"/>
                </a:ext>
              </a:extLst>
            </p:cNvPr>
            <p:cNvCxnSpPr>
              <a:cxnSpLocks/>
            </p:cNvCxnSpPr>
            <p:nvPr/>
          </p:nvCxnSpPr>
          <p:spPr>
            <a:xfrm>
              <a:off x="826623" y="9222247"/>
              <a:ext cx="102704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EF9E84EF-4A64-4A2A-BCBC-760DFFDFDD31}"/>
                </a:ext>
              </a:extLst>
            </p:cNvPr>
            <p:cNvSpPr txBox="1"/>
            <p:nvPr/>
          </p:nvSpPr>
          <p:spPr>
            <a:xfrm>
              <a:off x="783596" y="9222247"/>
              <a:ext cx="2017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Hugo COLLIN, Xin ZHANG</a:t>
              </a: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C6F5ABF8-6F0D-4B92-991F-B22BB73FD45F}"/>
                </a:ext>
              </a:extLst>
            </p:cNvPr>
            <p:cNvSpPr txBox="1"/>
            <p:nvPr/>
          </p:nvSpPr>
          <p:spPr>
            <a:xfrm>
              <a:off x="9954727" y="9222247"/>
              <a:ext cx="11208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dirty="0"/>
                <a:t>BUT INFO 1A</a:t>
              </a:r>
            </a:p>
          </p:txBody>
        </p:sp>
      </p:grpSp>
      <p:sp>
        <p:nvSpPr>
          <p:cNvPr id="63" name="ZoneTexte 62">
            <a:extLst>
              <a:ext uri="{FF2B5EF4-FFF2-40B4-BE49-F238E27FC236}">
                <a16:creationId xmlns:a16="http://schemas.microsoft.com/office/drawing/2014/main" id="{80E45E91-956C-4B4E-B7EE-1518E3C8C2AF}"/>
              </a:ext>
            </a:extLst>
          </p:cNvPr>
          <p:cNvSpPr txBox="1"/>
          <p:nvPr/>
        </p:nvSpPr>
        <p:spPr>
          <a:xfrm>
            <a:off x="11838889" y="-1344565"/>
            <a:ext cx="2702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/>
              <a:t>Projet Site web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65629719-86BF-4686-95F0-AE8F03CED79D}"/>
              </a:ext>
            </a:extLst>
          </p:cNvPr>
          <p:cNvSpPr txBox="1"/>
          <p:nvPr/>
        </p:nvSpPr>
        <p:spPr>
          <a:xfrm>
            <a:off x="12528486" y="-225276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/>
              <a:t>Article 1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B6B29AED-61FF-4DC5-8B59-244479C0437F}"/>
              </a:ext>
            </a:extLst>
          </p:cNvPr>
          <p:cNvSpPr/>
          <p:nvPr/>
        </p:nvSpPr>
        <p:spPr>
          <a:xfrm>
            <a:off x="11388669" y="358423"/>
            <a:ext cx="3602654" cy="4752152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78561084-7A29-497F-AE27-CE9F7D4220F4}"/>
              </a:ext>
            </a:extLst>
          </p:cNvPr>
          <p:cNvSpPr/>
          <p:nvPr/>
        </p:nvSpPr>
        <p:spPr>
          <a:xfrm>
            <a:off x="11388669" y="-1767149"/>
            <a:ext cx="3602654" cy="130280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0C7DF89-75FA-4FC7-8972-127839D77040}"/>
              </a:ext>
            </a:extLst>
          </p:cNvPr>
          <p:cNvSpPr/>
          <p:nvPr/>
        </p:nvSpPr>
        <p:spPr>
          <a:xfrm>
            <a:off x="11258250" y="-1842678"/>
            <a:ext cx="3975100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E69DEBE1-5DEC-43F7-9B30-896B3A5BDC1E}"/>
              </a:ext>
            </a:extLst>
          </p:cNvPr>
          <p:cNvSpPr/>
          <p:nvPr/>
        </p:nvSpPr>
        <p:spPr>
          <a:xfrm>
            <a:off x="11388669" y="5431781"/>
            <a:ext cx="3602654" cy="3545963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F6AC8BF9-6815-4A31-BD44-8FB8EF762645}"/>
              </a:ext>
            </a:extLst>
          </p:cNvPr>
          <p:cNvSpPr txBox="1"/>
          <p:nvPr/>
        </p:nvSpPr>
        <p:spPr>
          <a:xfrm flipH="1">
            <a:off x="11637605" y="5489567"/>
            <a:ext cx="3068483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dirty="0"/>
              <a:t>Accueil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1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2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3</a:t>
            </a:r>
          </a:p>
          <a:p>
            <a:pPr>
              <a:lnSpc>
                <a:spcPct val="200000"/>
              </a:lnSpc>
            </a:pPr>
            <a:r>
              <a:rPr lang="fr-FR" dirty="0"/>
              <a:t>A propos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422BF1A-7A71-4AA9-A9CA-92612E7AB286}"/>
              </a:ext>
            </a:extLst>
          </p:cNvPr>
          <p:cNvSpPr/>
          <p:nvPr/>
        </p:nvSpPr>
        <p:spPr>
          <a:xfrm>
            <a:off x="11258250" y="8818566"/>
            <a:ext cx="3860800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623B9C86-0DF2-4EA9-A173-D15CF5FEA5A0}"/>
              </a:ext>
            </a:extLst>
          </p:cNvPr>
          <p:cNvSpPr txBox="1"/>
          <p:nvPr/>
        </p:nvSpPr>
        <p:spPr>
          <a:xfrm>
            <a:off x="11459587" y="537008"/>
            <a:ext cx="35317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7D30CD36-77D8-4855-999C-CE8A718C06C6}"/>
              </a:ext>
            </a:extLst>
          </p:cNvPr>
          <p:cNvGrpSpPr/>
          <p:nvPr/>
        </p:nvGrpSpPr>
        <p:grpSpPr>
          <a:xfrm>
            <a:off x="12036028" y="2014336"/>
            <a:ext cx="2378853" cy="1400225"/>
            <a:chOff x="2575015" y="3773714"/>
            <a:chExt cx="914400" cy="91440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7DC85B4-B9A0-46C9-AE3C-6F1A8CAC1282}"/>
                </a:ext>
              </a:extLst>
            </p:cNvPr>
            <p:cNvSpPr/>
            <p:nvPr/>
          </p:nvSpPr>
          <p:spPr>
            <a:xfrm>
              <a:off x="2575015" y="3773714"/>
              <a:ext cx="914400" cy="914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E91196F5-4C64-4A68-961C-E36D52E39E78}"/>
                </a:ext>
              </a:extLst>
            </p:cNvPr>
            <p:cNvCxnSpPr>
              <a:cxnSpLocks/>
            </p:cNvCxnSpPr>
            <p:nvPr/>
          </p:nvCxnSpPr>
          <p:spPr>
            <a:xfrm>
              <a:off x="2575015" y="3773714"/>
              <a:ext cx="914400" cy="9144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306BB0F3-9A2B-4F94-9FA0-C72CCCF9B1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5015" y="3773715"/>
              <a:ext cx="914400" cy="9143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3" name="ZoneTexte 82">
            <a:extLst>
              <a:ext uri="{FF2B5EF4-FFF2-40B4-BE49-F238E27FC236}">
                <a16:creationId xmlns:a16="http://schemas.microsoft.com/office/drawing/2014/main" id="{0C9850A0-C2F4-42C5-9751-13FBE04295C9}"/>
              </a:ext>
            </a:extLst>
          </p:cNvPr>
          <p:cNvSpPr txBox="1"/>
          <p:nvPr/>
        </p:nvSpPr>
        <p:spPr>
          <a:xfrm>
            <a:off x="11424128" y="3452253"/>
            <a:ext cx="35317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</p:txBody>
      </p:sp>
    </p:spTree>
    <p:extLst>
      <p:ext uri="{BB962C8B-B14F-4D97-AF65-F5344CB8AC3E}">
        <p14:creationId xmlns:p14="http://schemas.microsoft.com/office/powerpoint/2010/main" val="3344871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4F1FC87-450E-4BE8-9B5F-C1DF930489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7" t="3001" r="5520" b="2999"/>
          <a:stretch/>
        </p:blipFill>
        <p:spPr>
          <a:xfrm>
            <a:off x="4882527" y="-15948"/>
            <a:ext cx="2426945" cy="687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98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e 68">
            <a:extLst>
              <a:ext uri="{FF2B5EF4-FFF2-40B4-BE49-F238E27FC236}">
                <a16:creationId xmlns:a16="http://schemas.microsoft.com/office/drawing/2014/main" id="{E2AEC4B7-787B-4A03-9B77-7B5B148D2845}"/>
              </a:ext>
            </a:extLst>
          </p:cNvPr>
          <p:cNvGrpSpPr/>
          <p:nvPr/>
        </p:nvGrpSpPr>
        <p:grpSpPr>
          <a:xfrm>
            <a:off x="848138" y="384312"/>
            <a:ext cx="10270435" cy="16251869"/>
            <a:chOff x="848138" y="384313"/>
            <a:chExt cx="10270435" cy="9113648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A299CFF-2710-4ED4-9A33-F0F2655A733D}"/>
                </a:ext>
              </a:extLst>
            </p:cNvPr>
            <p:cNvSpPr/>
            <p:nvPr/>
          </p:nvSpPr>
          <p:spPr>
            <a:xfrm>
              <a:off x="848138" y="384313"/>
              <a:ext cx="10270435" cy="911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36BB3751-BA4C-48AC-9261-BEAD0B800A3B}"/>
                </a:ext>
              </a:extLst>
            </p:cNvPr>
            <p:cNvCxnSpPr>
              <a:cxnSpLocks/>
            </p:cNvCxnSpPr>
            <p:nvPr/>
          </p:nvCxnSpPr>
          <p:spPr>
            <a:xfrm>
              <a:off x="848138" y="9169539"/>
              <a:ext cx="102704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1FC4C949-1F30-4B9C-AFA6-44D9B9A704D1}"/>
                </a:ext>
              </a:extLst>
            </p:cNvPr>
            <p:cNvSpPr txBox="1"/>
            <p:nvPr/>
          </p:nvSpPr>
          <p:spPr>
            <a:xfrm>
              <a:off x="886419" y="9190184"/>
              <a:ext cx="2017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Hugo COLLIN, Xin ZHANG</a:t>
              </a:r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F3D5339B-46CC-4D52-83C1-DFAF2CF5229C}"/>
                </a:ext>
              </a:extLst>
            </p:cNvPr>
            <p:cNvSpPr txBox="1"/>
            <p:nvPr/>
          </p:nvSpPr>
          <p:spPr>
            <a:xfrm>
              <a:off x="9978049" y="9189294"/>
              <a:ext cx="1120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dirty="0"/>
                <a:t>BUT INFO 1A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28E54E25-CDCD-4754-93ED-F654AF41D3C6}"/>
              </a:ext>
            </a:extLst>
          </p:cNvPr>
          <p:cNvGrpSpPr/>
          <p:nvPr/>
        </p:nvGrpSpPr>
        <p:grpSpPr>
          <a:xfrm>
            <a:off x="1895061" y="145775"/>
            <a:ext cx="8401878" cy="1656521"/>
            <a:chOff x="1842052" y="145774"/>
            <a:chExt cx="8401878" cy="1656521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D429C69D-18D7-49E2-889A-3E1A5CA38282}"/>
                </a:ext>
              </a:extLst>
            </p:cNvPr>
            <p:cNvSpPr/>
            <p:nvPr/>
          </p:nvSpPr>
          <p:spPr>
            <a:xfrm>
              <a:off x="1842052" y="145774"/>
              <a:ext cx="8401878" cy="165652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50E17ACB-2E1F-4F87-A40A-5467BD3259A0}"/>
                </a:ext>
              </a:extLst>
            </p:cNvPr>
            <p:cNvCxnSpPr>
              <a:cxnSpLocks/>
            </p:cNvCxnSpPr>
            <p:nvPr/>
          </p:nvCxnSpPr>
          <p:spPr>
            <a:xfrm>
              <a:off x="1842052" y="1431235"/>
              <a:ext cx="840187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6A22F913-9A51-451A-96C3-4476403DCECB}"/>
              </a:ext>
            </a:extLst>
          </p:cNvPr>
          <p:cNvSpPr txBox="1"/>
          <p:nvPr/>
        </p:nvSpPr>
        <p:spPr>
          <a:xfrm>
            <a:off x="4589658" y="549966"/>
            <a:ext cx="332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Projet Site web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64AF073-B96F-4993-84AE-A67F70C1E9BF}"/>
              </a:ext>
            </a:extLst>
          </p:cNvPr>
          <p:cNvSpPr/>
          <p:nvPr/>
        </p:nvSpPr>
        <p:spPr>
          <a:xfrm>
            <a:off x="1895061" y="2639488"/>
            <a:ext cx="8401878" cy="13132193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171842D-818A-4E23-9085-0DCE4BF24E54}"/>
              </a:ext>
            </a:extLst>
          </p:cNvPr>
          <p:cNvSpPr txBox="1"/>
          <p:nvPr/>
        </p:nvSpPr>
        <p:spPr>
          <a:xfrm>
            <a:off x="2107254" y="2012076"/>
            <a:ext cx="1676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A propos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283B30-5945-4987-AA25-2122A0A3A9ED}"/>
              </a:ext>
            </a:extLst>
          </p:cNvPr>
          <p:cNvSpPr/>
          <p:nvPr/>
        </p:nvSpPr>
        <p:spPr>
          <a:xfrm>
            <a:off x="1603513" y="52002"/>
            <a:ext cx="8934947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5F0DD2ED-74FA-42CC-A2C0-93A5349720B5}"/>
              </a:ext>
            </a:extLst>
          </p:cNvPr>
          <p:cNvGrpSpPr/>
          <p:nvPr/>
        </p:nvGrpSpPr>
        <p:grpSpPr>
          <a:xfrm>
            <a:off x="2146853" y="1417767"/>
            <a:ext cx="6499278" cy="384527"/>
            <a:chOff x="2146853" y="1417768"/>
            <a:chExt cx="6499278" cy="384527"/>
          </a:xfrm>
        </p:grpSpPr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3A066476-F011-46ED-855F-2522EB917B2A}"/>
                </a:ext>
              </a:extLst>
            </p:cNvPr>
            <p:cNvSpPr txBox="1"/>
            <p:nvPr/>
          </p:nvSpPr>
          <p:spPr>
            <a:xfrm>
              <a:off x="2146853" y="1432963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Accueil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46C22555-C9C0-43E1-803F-B0B79711495A}"/>
                </a:ext>
              </a:extLst>
            </p:cNvPr>
            <p:cNvSpPr txBox="1"/>
            <p:nvPr/>
          </p:nvSpPr>
          <p:spPr>
            <a:xfrm>
              <a:off x="3246783" y="1432963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1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095D4B02-E49B-4C66-911C-C5EE34644A78}"/>
                </a:ext>
              </a:extLst>
            </p:cNvPr>
            <p:cNvSpPr txBox="1"/>
            <p:nvPr/>
          </p:nvSpPr>
          <p:spPr>
            <a:xfrm>
              <a:off x="4705190" y="1429508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2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7725E9EB-8A7C-4DD3-A9F4-1F3138CF3F74}"/>
                </a:ext>
              </a:extLst>
            </p:cNvPr>
            <p:cNvSpPr txBox="1"/>
            <p:nvPr/>
          </p:nvSpPr>
          <p:spPr>
            <a:xfrm>
              <a:off x="6163597" y="1429508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3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C38C7E25-D292-42DA-B521-158D59767829}"/>
                </a:ext>
              </a:extLst>
            </p:cNvPr>
            <p:cNvSpPr txBox="1"/>
            <p:nvPr/>
          </p:nvSpPr>
          <p:spPr>
            <a:xfrm>
              <a:off x="7622004" y="1417768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 propos</a:t>
              </a:r>
            </a:p>
          </p:txBody>
        </p:sp>
      </p:grpSp>
      <p:sp>
        <p:nvSpPr>
          <p:cNvPr id="54" name="ZoneTexte 53">
            <a:extLst>
              <a:ext uri="{FF2B5EF4-FFF2-40B4-BE49-F238E27FC236}">
                <a16:creationId xmlns:a16="http://schemas.microsoft.com/office/drawing/2014/main" id="{F253B5FA-52BB-4782-AF67-DDD7A6C6FD0E}"/>
              </a:ext>
            </a:extLst>
          </p:cNvPr>
          <p:cNvSpPr txBox="1"/>
          <p:nvPr/>
        </p:nvSpPr>
        <p:spPr>
          <a:xfrm>
            <a:off x="2046170" y="2902963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Créateur: Hugo COLLIN, Xin ZHANG Groupe E</a:t>
            </a:r>
          </a:p>
          <a:p>
            <a:pPr algn="l"/>
            <a:r>
              <a:rPr lang="fr-F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Thème: Neutre</a:t>
            </a:r>
          </a:p>
          <a:p>
            <a:pPr algn="l"/>
            <a:r>
              <a:rPr lang="fr-F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URL: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/>
              </a:rPr>
              <a:t> https://webetu.iutnc.univ-lorraine.fr/www/collin174u/</a:t>
            </a:r>
            <a:endParaRPr lang="fr-FR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D19938A3-374D-4F90-B758-579D538FB426}"/>
              </a:ext>
            </a:extLst>
          </p:cNvPr>
          <p:cNvSpPr txBox="1"/>
          <p:nvPr/>
        </p:nvSpPr>
        <p:spPr>
          <a:xfrm>
            <a:off x="2107254" y="13413111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Conclusion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FC9AC05-1147-4178-B621-8C2A184C868E}"/>
              </a:ext>
            </a:extLst>
          </p:cNvPr>
          <p:cNvSpPr txBox="1"/>
          <p:nvPr/>
        </p:nvSpPr>
        <p:spPr>
          <a:xfrm>
            <a:off x="2107254" y="13978968"/>
            <a:ext cx="79175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</p:txBody>
      </p:sp>
      <p:sp>
        <p:nvSpPr>
          <p:cNvPr id="3" name="Éclair 2">
            <a:extLst>
              <a:ext uri="{FF2B5EF4-FFF2-40B4-BE49-F238E27FC236}">
                <a16:creationId xmlns:a16="http://schemas.microsoft.com/office/drawing/2014/main" id="{8CCF7882-365F-4E1A-9B79-41820F697DE5}"/>
              </a:ext>
            </a:extLst>
          </p:cNvPr>
          <p:cNvSpPr/>
          <p:nvPr/>
        </p:nvSpPr>
        <p:spPr>
          <a:xfrm rot="5936767">
            <a:off x="4544015" y="5354748"/>
            <a:ext cx="3771972" cy="14253532"/>
          </a:xfrm>
          <a:prstGeom prst="lightningBol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AFA3B87-FC65-48C6-A103-F96EC878E111}"/>
              </a:ext>
            </a:extLst>
          </p:cNvPr>
          <p:cNvGrpSpPr/>
          <p:nvPr/>
        </p:nvGrpSpPr>
        <p:grpSpPr>
          <a:xfrm>
            <a:off x="2107254" y="3708438"/>
            <a:ext cx="8148384" cy="3572637"/>
            <a:chOff x="2107254" y="3708438"/>
            <a:chExt cx="8148384" cy="3572637"/>
          </a:xfrm>
        </p:grpSpPr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6D9B4AAC-9E16-4506-9C40-76BC23B49B19}"/>
                </a:ext>
              </a:extLst>
            </p:cNvPr>
            <p:cNvSpPr txBox="1"/>
            <p:nvPr/>
          </p:nvSpPr>
          <p:spPr>
            <a:xfrm>
              <a:off x="2107254" y="4180934"/>
              <a:ext cx="814838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~~~~~~~~~~~~~~~~~~~~~~~~~~~~~~~~~~~~~~~~~~~~~~~~~~~~~~~~~~~~~~~~~~~~~</a:t>
              </a:r>
            </a:p>
            <a:p>
              <a:r>
                <a:rPr lang="fr-FR" dirty="0"/>
                <a:t>~~~~~~~~~~~~~~~~~~~~~~~~~~~~~~~~~~~~~~~~~~~~~~~~~~~~~~~~~~~~~~~~~~~~~</a:t>
              </a:r>
            </a:p>
            <a:p>
              <a:r>
                <a:rPr lang="fr-FR" dirty="0"/>
                <a:t>~~~~~~~~~~~~~~~~~~~~~~~~~~~~~~~~~~~~~~~~~~~~~~~~~~~~~~~~~~~~~~~~~~~~~</a:t>
              </a:r>
            </a:p>
            <a:p>
              <a:endParaRPr lang="fr-FR" dirty="0"/>
            </a:p>
          </p:txBody>
        </p: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0181AF34-91A0-4CC9-9007-8173F2882D43}"/>
                </a:ext>
              </a:extLst>
            </p:cNvPr>
            <p:cNvGrpSpPr/>
            <p:nvPr/>
          </p:nvGrpSpPr>
          <p:grpSpPr>
            <a:xfrm>
              <a:off x="2457260" y="5183073"/>
              <a:ext cx="3463327" cy="2098002"/>
              <a:chOff x="2575015" y="3773714"/>
              <a:chExt cx="914400" cy="91440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4D5BBCA-5525-4B09-8A30-DFB17E66AFBD}"/>
                  </a:ext>
                </a:extLst>
              </p:cNvPr>
              <p:cNvSpPr/>
              <p:nvPr/>
            </p:nvSpPr>
            <p:spPr>
              <a:xfrm>
                <a:off x="2575015" y="3773714"/>
                <a:ext cx="914400" cy="914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5209A50-4F3E-458D-93B2-EF3171C4F3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5015" y="3773714"/>
                <a:ext cx="914400" cy="9144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1C4B800D-0EDA-4D25-9B77-8BD35A9699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75015" y="3773715"/>
                <a:ext cx="914400" cy="91439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3542A733-C7AD-4ACB-B818-D44E62E581B8}"/>
                </a:ext>
              </a:extLst>
            </p:cNvPr>
            <p:cNvSpPr txBox="1"/>
            <p:nvPr/>
          </p:nvSpPr>
          <p:spPr>
            <a:xfrm>
              <a:off x="5481890" y="3708438"/>
              <a:ext cx="12282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/>
                <a:t>Accueil</a:t>
              </a:r>
            </a:p>
          </p:txBody>
        </p: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2C241B0B-DDC5-4286-91D3-4FA734108D9E}"/>
                </a:ext>
              </a:extLst>
            </p:cNvPr>
            <p:cNvGrpSpPr/>
            <p:nvPr/>
          </p:nvGrpSpPr>
          <p:grpSpPr>
            <a:xfrm>
              <a:off x="6465392" y="5183073"/>
              <a:ext cx="3463327" cy="2098002"/>
              <a:chOff x="2575015" y="3773714"/>
              <a:chExt cx="914400" cy="914400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CB32500A-46BA-4EFA-A500-AE96D4D711D5}"/>
                  </a:ext>
                </a:extLst>
              </p:cNvPr>
              <p:cNvSpPr/>
              <p:nvPr/>
            </p:nvSpPr>
            <p:spPr>
              <a:xfrm>
                <a:off x="2575015" y="3773714"/>
                <a:ext cx="914400" cy="914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2" name="Connecteur droit 101">
                <a:extLst>
                  <a:ext uri="{FF2B5EF4-FFF2-40B4-BE49-F238E27FC236}">
                    <a16:creationId xmlns:a16="http://schemas.microsoft.com/office/drawing/2014/main" id="{F5B2BAA3-E0F8-4A51-84E6-14157AF2BF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5015" y="3773714"/>
                <a:ext cx="914400" cy="9144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D7E6CE8C-0DF1-479F-AC2C-1CCE7CDBAC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75015" y="3773715"/>
                <a:ext cx="914400" cy="91439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64D82E04-27BB-421A-A69A-63B26FA3D6C4}"/>
              </a:ext>
            </a:extLst>
          </p:cNvPr>
          <p:cNvGrpSpPr/>
          <p:nvPr/>
        </p:nvGrpSpPr>
        <p:grpSpPr>
          <a:xfrm>
            <a:off x="2071864" y="7518522"/>
            <a:ext cx="8148384" cy="3572637"/>
            <a:chOff x="2107254" y="3708438"/>
            <a:chExt cx="8148384" cy="3572637"/>
          </a:xfrm>
        </p:grpSpPr>
        <p:sp>
          <p:nvSpPr>
            <p:cNvPr id="105" name="ZoneTexte 104">
              <a:extLst>
                <a:ext uri="{FF2B5EF4-FFF2-40B4-BE49-F238E27FC236}">
                  <a16:creationId xmlns:a16="http://schemas.microsoft.com/office/drawing/2014/main" id="{E98DAFC3-C378-48B7-A818-B1C7FD715B40}"/>
                </a:ext>
              </a:extLst>
            </p:cNvPr>
            <p:cNvSpPr txBox="1"/>
            <p:nvPr/>
          </p:nvSpPr>
          <p:spPr>
            <a:xfrm>
              <a:off x="2107254" y="4180934"/>
              <a:ext cx="814838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~~~~~~~~~~~~~~~~~~~~~~~~~~~~~~~~~~~~~~~~~~~~~~~~~~~~~~~~~~~~~~~~~~~~~</a:t>
              </a:r>
            </a:p>
            <a:p>
              <a:r>
                <a:rPr lang="fr-FR" dirty="0"/>
                <a:t>~~~~~~~~~~~~~~~~~~~~~~~~~~~~~~~~~~~~~~~~~~~~~~~~~~~~~~~~~~~~~~~~~~~~~</a:t>
              </a:r>
            </a:p>
            <a:p>
              <a:r>
                <a:rPr lang="fr-FR" dirty="0"/>
                <a:t>~~~~~~~~~~~~~~~~~~~~~~~~~~~~~~~~~~~~~~~~~~~~~~~~~~~~~~~~~~~~~~~~~~~~~</a:t>
              </a:r>
            </a:p>
            <a:p>
              <a:endParaRPr lang="fr-FR" dirty="0"/>
            </a:p>
          </p:txBody>
        </p:sp>
        <p:grpSp>
          <p:nvGrpSpPr>
            <p:cNvPr id="106" name="Groupe 105">
              <a:extLst>
                <a:ext uri="{FF2B5EF4-FFF2-40B4-BE49-F238E27FC236}">
                  <a16:creationId xmlns:a16="http://schemas.microsoft.com/office/drawing/2014/main" id="{217E84F8-33BC-4648-B5E2-A83D4606D750}"/>
                </a:ext>
              </a:extLst>
            </p:cNvPr>
            <p:cNvGrpSpPr/>
            <p:nvPr/>
          </p:nvGrpSpPr>
          <p:grpSpPr>
            <a:xfrm>
              <a:off x="2457260" y="5183073"/>
              <a:ext cx="3463327" cy="2098002"/>
              <a:chOff x="2575015" y="3773714"/>
              <a:chExt cx="914400" cy="914400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9B7F2F3-7B91-410E-9EB4-540E23C8D990}"/>
                  </a:ext>
                </a:extLst>
              </p:cNvPr>
              <p:cNvSpPr/>
              <p:nvPr/>
            </p:nvSpPr>
            <p:spPr>
              <a:xfrm>
                <a:off x="2575015" y="3773714"/>
                <a:ext cx="914400" cy="914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3" name="Connecteur droit 112">
                <a:extLst>
                  <a:ext uri="{FF2B5EF4-FFF2-40B4-BE49-F238E27FC236}">
                    <a16:creationId xmlns:a16="http://schemas.microsoft.com/office/drawing/2014/main" id="{8325D1AE-B6AD-447F-93D9-C05A75A89C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5015" y="3773714"/>
                <a:ext cx="914400" cy="9144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Connecteur droit 113">
                <a:extLst>
                  <a:ext uri="{FF2B5EF4-FFF2-40B4-BE49-F238E27FC236}">
                    <a16:creationId xmlns:a16="http://schemas.microsoft.com/office/drawing/2014/main" id="{91D0CB3E-53C6-4FB1-852A-916AB5FADF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75015" y="3773715"/>
                <a:ext cx="914400" cy="91439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7" name="ZoneTexte 106">
              <a:extLst>
                <a:ext uri="{FF2B5EF4-FFF2-40B4-BE49-F238E27FC236}">
                  <a16:creationId xmlns:a16="http://schemas.microsoft.com/office/drawing/2014/main" id="{BAAA99B9-2A5C-4232-B44F-CB82C645A10E}"/>
                </a:ext>
              </a:extLst>
            </p:cNvPr>
            <p:cNvSpPr txBox="1"/>
            <p:nvPr/>
          </p:nvSpPr>
          <p:spPr>
            <a:xfrm>
              <a:off x="5335218" y="3708438"/>
              <a:ext cx="15215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800" dirty="0"/>
                <a:t>Rubrique</a:t>
              </a:r>
            </a:p>
          </p:txBody>
        </p:sp>
        <p:grpSp>
          <p:nvGrpSpPr>
            <p:cNvPr id="108" name="Groupe 107">
              <a:extLst>
                <a:ext uri="{FF2B5EF4-FFF2-40B4-BE49-F238E27FC236}">
                  <a16:creationId xmlns:a16="http://schemas.microsoft.com/office/drawing/2014/main" id="{33A02D6D-7077-426E-98FB-1E9F00BA9E3A}"/>
                </a:ext>
              </a:extLst>
            </p:cNvPr>
            <p:cNvGrpSpPr/>
            <p:nvPr/>
          </p:nvGrpSpPr>
          <p:grpSpPr>
            <a:xfrm>
              <a:off x="6465392" y="5183073"/>
              <a:ext cx="3463327" cy="2098002"/>
              <a:chOff x="2575015" y="3773714"/>
              <a:chExt cx="914400" cy="914400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40F5EBD4-4B5F-4624-9CD3-282702E279B6}"/>
                  </a:ext>
                </a:extLst>
              </p:cNvPr>
              <p:cNvSpPr/>
              <p:nvPr/>
            </p:nvSpPr>
            <p:spPr>
              <a:xfrm>
                <a:off x="2575015" y="3773714"/>
                <a:ext cx="914400" cy="914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0" name="Connecteur droit 109">
                <a:extLst>
                  <a:ext uri="{FF2B5EF4-FFF2-40B4-BE49-F238E27FC236}">
                    <a16:creationId xmlns:a16="http://schemas.microsoft.com/office/drawing/2014/main" id="{06F5BF01-E402-43D4-A151-0C7426041B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5015" y="3773714"/>
                <a:ext cx="914400" cy="9144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Connecteur droit 110">
                <a:extLst>
                  <a:ext uri="{FF2B5EF4-FFF2-40B4-BE49-F238E27FC236}">
                    <a16:creationId xmlns:a16="http://schemas.microsoft.com/office/drawing/2014/main" id="{5492A80A-D7B8-405A-AC90-720FBF0E68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75015" y="3773715"/>
                <a:ext cx="914400" cy="91439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" name="Groupe 122">
            <a:extLst>
              <a:ext uri="{FF2B5EF4-FFF2-40B4-BE49-F238E27FC236}">
                <a16:creationId xmlns:a16="http://schemas.microsoft.com/office/drawing/2014/main" id="{551927AD-85CF-42EB-A600-8F9CC4C55705}"/>
              </a:ext>
            </a:extLst>
          </p:cNvPr>
          <p:cNvGrpSpPr/>
          <p:nvPr/>
        </p:nvGrpSpPr>
        <p:grpSpPr>
          <a:xfrm>
            <a:off x="13807077" y="362421"/>
            <a:ext cx="10270435" cy="9113648"/>
            <a:chOff x="848138" y="384313"/>
            <a:chExt cx="10270435" cy="9113648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7FAF588-16A2-4BFD-8E35-0CDB1F72DD24}"/>
                </a:ext>
              </a:extLst>
            </p:cNvPr>
            <p:cNvSpPr/>
            <p:nvPr/>
          </p:nvSpPr>
          <p:spPr>
            <a:xfrm>
              <a:off x="848138" y="384313"/>
              <a:ext cx="10270435" cy="911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25" name="Connecteur droit 124">
              <a:extLst>
                <a:ext uri="{FF2B5EF4-FFF2-40B4-BE49-F238E27FC236}">
                  <a16:creationId xmlns:a16="http://schemas.microsoft.com/office/drawing/2014/main" id="{BCB59B76-085A-44EA-99AB-6F554D493E1F}"/>
                </a:ext>
              </a:extLst>
            </p:cNvPr>
            <p:cNvCxnSpPr>
              <a:cxnSpLocks/>
            </p:cNvCxnSpPr>
            <p:nvPr/>
          </p:nvCxnSpPr>
          <p:spPr>
            <a:xfrm>
              <a:off x="848138" y="9169539"/>
              <a:ext cx="102704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3908B298-0C24-41E9-B773-653CCA8B3791}"/>
                </a:ext>
              </a:extLst>
            </p:cNvPr>
            <p:cNvSpPr txBox="1"/>
            <p:nvPr/>
          </p:nvSpPr>
          <p:spPr>
            <a:xfrm>
              <a:off x="886419" y="9190184"/>
              <a:ext cx="2017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Hugo COLLIN, Xin ZHANG</a:t>
              </a:r>
            </a:p>
          </p:txBody>
        </p:sp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D8BF863E-7B41-4784-97E1-FA9A422FC93F}"/>
                </a:ext>
              </a:extLst>
            </p:cNvPr>
            <p:cNvSpPr txBox="1"/>
            <p:nvPr/>
          </p:nvSpPr>
          <p:spPr>
            <a:xfrm>
              <a:off x="9978049" y="9189294"/>
              <a:ext cx="1120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dirty="0"/>
                <a:t>BUT INFO 1A</a:t>
              </a:r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B2487927-9721-44F1-BC3A-B0B8CA2D4B0C}"/>
              </a:ext>
            </a:extLst>
          </p:cNvPr>
          <p:cNvGrpSpPr/>
          <p:nvPr/>
        </p:nvGrpSpPr>
        <p:grpSpPr>
          <a:xfrm>
            <a:off x="14741355" y="123883"/>
            <a:ext cx="8401878" cy="1656521"/>
            <a:chOff x="1842052" y="145774"/>
            <a:chExt cx="8401878" cy="1656521"/>
          </a:xfrm>
        </p:grpSpPr>
        <p:sp>
          <p:nvSpPr>
            <p:cNvPr id="129" name="Rectangle : coins arrondis 128">
              <a:extLst>
                <a:ext uri="{FF2B5EF4-FFF2-40B4-BE49-F238E27FC236}">
                  <a16:creationId xmlns:a16="http://schemas.microsoft.com/office/drawing/2014/main" id="{EB9E0009-2108-4899-B0AD-F2852B4FC517}"/>
                </a:ext>
              </a:extLst>
            </p:cNvPr>
            <p:cNvSpPr/>
            <p:nvPr/>
          </p:nvSpPr>
          <p:spPr>
            <a:xfrm>
              <a:off x="1842052" y="145774"/>
              <a:ext cx="8401878" cy="165652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51A3333E-BD86-4048-8A79-253A9DBB154C}"/>
                </a:ext>
              </a:extLst>
            </p:cNvPr>
            <p:cNvCxnSpPr>
              <a:cxnSpLocks/>
            </p:cNvCxnSpPr>
            <p:nvPr/>
          </p:nvCxnSpPr>
          <p:spPr>
            <a:xfrm>
              <a:off x="1842052" y="1431235"/>
              <a:ext cx="840187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1" name="ZoneTexte 130">
            <a:extLst>
              <a:ext uri="{FF2B5EF4-FFF2-40B4-BE49-F238E27FC236}">
                <a16:creationId xmlns:a16="http://schemas.microsoft.com/office/drawing/2014/main" id="{DF6A5938-68BD-4415-A613-15A464666A6A}"/>
              </a:ext>
            </a:extLst>
          </p:cNvPr>
          <p:cNvSpPr txBox="1"/>
          <p:nvPr/>
        </p:nvSpPr>
        <p:spPr>
          <a:xfrm>
            <a:off x="17435952" y="528074"/>
            <a:ext cx="332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Projet Site web</a:t>
            </a:r>
          </a:p>
        </p:txBody>
      </p:sp>
      <p:sp>
        <p:nvSpPr>
          <p:cNvPr id="132" name="Rectangle : coins arrondis 131">
            <a:extLst>
              <a:ext uri="{FF2B5EF4-FFF2-40B4-BE49-F238E27FC236}">
                <a16:creationId xmlns:a16="http://schemas.microsoft.com/office/drawing/2014/main" id="{32A53C52-E0D6-4ACC-97F7-FB1A53EBFFA1}"/>
              </a:ext>
            </a:extLst>
          </p:cNvPr>
          <p:cNvSpPr/>
          <p:nvPr/>
        </p:nvSpPr>
        <p:spPr>
          <a:xfrm>
            <a:off x="14741355" y="2617597"/>
            <a:ext cx="8401878" cy="6201629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DD159AB-3A22-434F-AD2A-0CFC47A980C6}"/>
              </a:ext>
            </a:extLst>
          </p:cNvPr>
          <p:cNvSpPr/>
          <p:nvPr/>
        </p:nvSpPr>
        <p:spPr>
          <a:xfrm>
            <a:off x="14449807" y="30110"/>
            <a:ext cx="8934947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2" name="Groupe 141">
            <a:extLst>
              <a:ext uri="{FF2B5EF4-FFF2-40B4-BE49-F238E27FC236}">
                <a16:creationId xmlns:a16="http://schemas.microsoft.com/office/drawing/2014/main" id="{62A110FD-CEC8-4FEB-92A7-A69077F5F481}"/>
              </a:ext>
            </a:extLst>
          </p:cNvPr>
          <p:cNvGrpSpPr/>
          <p:nvPr/>
        </p:nvGrpSpPr>
        <p:grpSpPr>
          <a:xfrm>
            <a:off x="14993147" y="1395875"/>
            <a:ext cx="6499278" cy="384527"/>
            <a:chOff x="2146853" y="1417768"/>
            <a:chExt cx="6499278" cy="384527"/>
          </a:xfrm>
        </p:grpSpPr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5E6E52F1-5145-45B7-AD32-6FB7D9A1E0B1}"/>
                </a:ext>
              </a:extLst>
            </p:cNvPr>
            <p:cNvSpPr txBox="1"/>
            <p:nvPr/>
          </p:nvSpPr>
          <p:spPr>
            <a:xfrm>
              <a:off x="2146853" y="1432963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Accueil</a:t>
              </a:r>
            </a:p>
          </p:txBody>
        </p:sp>
        <p:sp>
          <p:nvSpPr>
            <p:cNvPr id="144" name="ZoneTexte 143">
              <a:extLst>
                <a:ext uri="{FF2B5EF4-FFF2-40B4-BE49-F238E27FC236}">
                  <a16:creationId xmlns:a16="http://schemas.microsoft.com/office/drawing/2014/main" id="{B63504D3-E769-4188-8AE1-FBDA4F172631}"/>
                </a:ext>
              </a:extLst>
            </p:cNvPr>
            <p:cNvSpPr txBox="1"/>
            <p:nvPr/>
          </p:nvSpPr>
          <p:spPr>
            <a:xfrm>
              <a:off x="3246783" y="1432963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1</a:t>
              </a:r>
            </a:p>
          </p:txBody>
        </p:sp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F7A5105A-9FB5-4B69-A18B-6E62AAD620CC}"/>
                </a:ext>
              </a:extLst>
            </p:cNvPr>
            <p:cNvSpPr txBox="1"/>
            <p:nvPr/>
          </p:nvSpPr>
          <p:spPr>
            <a:xfrm>
              <a:off x="4705190" y="1429508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2</a:t>
              </a:r>
            </a:p>
          </p:txBody>
        </p:sp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0BB462A7-3F8B-4843-9FAA-6321FFB43DE6}"/>
                </a:ext>
              </a:extLst>
            </p:cNvPr>
            <p:cNvSpPr txBox="1"/>
            <p:nvPr/>
          </p:nvSpPr>
          <p:spPr>
            <a:xfrm>
              <a:off x="6163597" y="1429508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3</a:t>
              </a:r>
            </a:p>
          </p:txBody>
        </p: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E74BFDB5-091B-4DAC-9207-515194A2B928}"/>
                </a:ext>
              </a:extLst>
            </p:cNvPr>
            <p:cNvSpPr txBox="1"/>
            <p:nvPr/>
          </p:nvSpPr>
          <p:spPr>
            <a:xfrm>
              <a:off x="7622004" y="1417768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 propos</a:t>
              </a:r>
            </a:p>
          </p:txBody>
        </p:sp>
      </p:grpSp>
      <p:sp>
        <p:nvSpPr>
          <p:cNvPr id="156" name="ZoneTexte 155">
            <a:extLst>
              <a:ext uri="{FF2B5EF4-FFF2-40B4-BE49-F238E27FC236}">
                <a16:creationId xmlns:a16="http://schemas.microsoft.com/office/drawing/2014/main" id="{DB291061-8E8B-4E1F-8F8E-7C44672B3A2F}"/>
              </a:ext>
            </a:extLst>
          </p:cNvPr>
          <p:cNvSpPr txBox="1"/>
          <p:nvPr/>
        </p:nvSpPr>
        <p:spPr>
          <a:xfrm>
            <a:off x="14935699" y="1979444"/>
            <a:ext cx="1676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A propos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E07927CE-FD0E-474C-84B8-C647A02E1805}"/>
              </a:ext>
            </a:extLst>
          </p:cNvPr>
          <p:cNvSpPr txBox="1"/>
          <p:nvPr/>
        </p:nvSpPr>
        <p:spPr>
          <a:xfrm>
            <a:off x="14874615" y="2870331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Créateur: Hugo COLLIN, Xin ZHANG Groupe E</a:t>
            </a:r>
          </a:p>
          <a:p>
            <a:pPr algn="l"/>
            <a:r>
              <a:rPr lang="fr-F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Thème: Neutre</a:t>
            </a:r>
          </a:p>
          <a:p>
            <a:pPr algn="l"/>
            <a:r>
              <a:rPr lang="fr-F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URL: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/>
              </a:rPr>
              <a:t> https://webetu.iutnc.univ-lorraine.fr/www/collin174u/</a:t>
            </a:r>
            <a:endParaRPr lang="fr-FR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8" name="Groupe 157">
            <a:extLst>
              <a:ext uri="{FF2B5EF4-FFF2-40B4-BE49-F238E27FC236}">
                <a16:creationId xmlns:a16="http://schemas.microsoft.com/office/drawing/2014/main" id="{C7971D59-C2C7-4AFB-BF67-B6A525B712B7}"/>
              </a:ext>
            </a:extLst>
          </p:cNvPr>
          <p:cNvGrpSpPr/>
          <p:nvPr/>
        </p:nvGrpSpPr>
        <p:grpSpPr>
          <a:xfrm>
            <a:off x="14935699" y="3675806"/>
            <a:ext cx="8148384" cy="3572637"/>
            <a:chOff x="2107254" y="3708438"/>
            <a:chExt cx="8148384" cy="3572637"/>
          </a:xfrm>
        </p:grpSpPr>
        <p:sp>
          <p:nvSpPr>
            <p:cNvPr id="159" name="ZoneTexte 158">
              <a:extLst>
                <a:ext uri="{FF2B5EF4-FFF2-40B4-BE49-F238E27FC236}">
                  <a16:creationId xmlns:a16="http://schemas.microsoft.com/office/drawing/2014/main" id="{51283CCC-ADC5-4529-8E0C-8ED48E536A41}"/>
                </a:ext>
              </a:extLst>
            </p:cNvPr>
            <p:cNvSpPr txBox="1"/>
            <p:nvPr/>
          </p:nvSpPr>
          <p:spPr>
            <a:xfrm>
              <a:off x="2107254" y="4180934"/>
              <a:ext cx="814838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~~~~~~~~~~~~~~~~~~~~~~~~~~~~~~~~~~~~~~~~~~~~~~~~~~~~~~~~~~~~~~~~~~~~~</a:t>
              </a:r>
            </a:p>
            <a:p>
              <a:r>
                <a:rPr lang="fr-FR" dirty="0"/>
                <a:t>~~~~~~~~~~~~~~~~~~~~~~~~~~~~~~~~~~~~~~~~~~~~~~~~~~~~~~~~~~~~~~~~~~~~~</a:t>
              </a:r>
            </a:p>
            <a:p>
              <a:r>
                <a:rPr lang="fr-FR" dirty="0"/>
                <a:t>~~~~~~~~~~~~~~~~~~~~~~~~~~~~~~~~~~~~~~~~~~~~~~~~~~~~~~~~~~~~~~~~~~~~~</a:t>
              </a:r>
            </a:p>
            <a:p>
              <a:endParaRPr lang="fr-FR" dirty="0"/>
            </a:p>
          </p:txBody>
        </p:sp>
        <p:grpSp>
          <p:nvGrpSpPr>
            <p:cNvPr id="160" name="Groupe 159">
              <a:extLst>
                <a:ext uri="{FF2B5EF4-FFF2-40B4-BE49-F238E27FC236}">
                  <a16:creationId xmlns:a16="http://schemas.microsoft.com/office/drawing/2014/main" id="{D307EAB4-14C1-4E06-8C87-CD8D71D127B0}"/>
                </a:ext>
              </a:extLst>
            </p:cNvPr>
            <p:cNvGrpSpPr/>
            <p:nvPr/>
          </p:nvGrpSpPr>
          <p:grpSpPr>
            <a:xfrm>
              <a:off x="2457260" y="5183073"/>
              <a:ext cx="3463327" cy="2098002"/>
              <a:chOff x="2575015" y="3773714"/>
              <a:chExt cx="914400" cy="914400"/>
            </a:xfrm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17AD66EC-BF4A-4CCB-8AA0-96E2F15A718C}"/>
                  </a:ext>
                </a:extLst>
              </p:cNvPr>
              <p:cNvSpPr/>
              <p:nvPr/>
            </p:nvSpPr>
            <p:spPr>
              <a:xfrm>
                <a:off x="2575015" y="3773714"/>
                <a:ext cx="914400" cy="914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67" name="Connecteur droit 166">
                <a:extLst>
                  <a:ext uri="{FF2B5EF4-FFF2-40B4-BE49-F238E27FC236}">
                    <a16:creationId xmlns:a16="http://schemas.microsoft.com/office/drawing/2014/main" id="{7FF1EDF9-DCCC-42CB-9932-BB7D22A4DB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5015" y="3773714"/>
                <a:ext cx="914400" cy="9144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Connecteur droit 167">
                <a:extLst>
                  <a:ext uri="{FF2B5EF4-FFF2-40B4-BE49-F238E27FC236}">
                    <a16:creationId xmlns:a16="http://schemas.microsoft.com/office/drawing/2014/main" id="{2123619F-0318-4F3A-A74D-EECFEE021D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75015" y="3773715"/>
                <a:ext cx="914400" cy="91439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1" name="ZoneTexte 160">
              <a:extLst>
                <a:ext uri="{FF2B5EF4-FFF2-40B4-BE49-F238E27FC236}">
                  <a16:creationId xmlns:a16="http://schemas.microsoft.com/office/drawing/2014/main" id="{53E2CAAC-40D5-43FE-BDC2-C125E4993A14}"/>
                </a:ext>
              </a:extLst>
            </p:cNvPr>
            <p:cNvSpPr txBox="1"/>
            <p:nvPr/>
          </p:nvSpPr>
          <p:spPr>
            <a:xfrm>
              <a:off x="5481890" y="3708438"/>
              <a:ext cx="12282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/>
                <a:t>Accueil</a:t>
              </a:r>
            </a:p>
          </p:txBody>
        </p:sp>
        <p:grpSp>
          <p:nvGrpSpPr>
            <p:cNvPr id="162" name="Groupe 161">
              <a:extLst>
                <a:ext uri="{FF2B5EF4-FFF2-40B4-BE49-F238E27FC236}">
                  <a16:creationId xmlns:a16="http://schemas.microsoft.com/office/drawing/2014/main" id="{D2A0FCCA-A4A9-4194-A602-A9A5F7A49129}"/>
                </a:ext>
              </a:extLst>
            </p:cNvPr>
            <p:cNvGrpSpPr/>
            <p:nvPr/>
          </p:nvGrpSpPr>
          <p:grpSpPr>
            <a:xfrm>
              <a:off x="6465392" y="5183073"/>
              <a:ext cx="3463327" cy="2098002"/>
              <a:chOff x="2575015" y="3773714"/>
              <a:chExt cx="914400" cy="914400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028CD2F1-2573-4510-B542-21D68F205A2C}"/>
                  </a:ext>
                </a:extLst>
              </p:cNvPr>
              <p:cNvSpPr/>
              <p:nvPr/>
            </p:nvSpPr>
            <p:spPr>
              <a:xfrm>
                <a:off x="2575015" y="3773714"/>
                <a:ext cx="914400" cy="914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64" name="Connecteur droit 163">
                <a:extLst>
                  <a:ext uri="{FF2B5EF4-FFF2-40B4-BE49-F238E27FC236}">
                    <a16:creationId xmlns:a16="http://schemas.microsoft.com/office/drawing/2014/main" id="{6751DAEB-547C-4A3D-ADBA-286A771154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5015" y="3773714"/>
                <a:ext cx="914400" cy="9144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Connecteur droit 164">
                <a:extLst>
                  <a:ext uri="{FF2B5EF4-FFF2-40B4-BE49-F238E27FC236}">
                    <a16:creationId xmlns:a16="http://schemas.microsoft.com/office/drawing/2014/main" id="{9A9626B7-A3CB-401D-88E5-3D49606D6C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75015" y="3773715"/>
                <a:ext cx="914400" cy="91439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82" name="ZoneTexte 181">
            <a:extLst>
              <a:ext uri="{FF2B5EF4-FFF2-40B4-BE49-F238E27FC236}">
                <a16:creationId xmlns:a16="http://schemas.microsoft.com/office/drawing/2014/main" id="{4FDE6176-6763-48A0-AB68-21851D5DD961}"/>
              </a:ext>
            </a:extLst>
          </p:cNvPr>
          <p:cNvSpPr txBox="1"/>
          <p:nvPr/>
        </p:nvSpPr>
        <p:spPr>
          <a:xfrm>
            <a:off x="15182882" y="7603267"/>
            <a:ext cx="135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3335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2EA1E6A-3B81-454D-B164-A99AED074F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33" b="351"/>
          <a:stretch/>
        </p:blipFill>
        <p:spPr>
          <a:xfrm>
            <a:off x="2238186" y="0"/>
            <a:ext cx="7715628" cy="685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86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e 27">
            <a:extLst>
              <a:ext uri="{FF2B5EF4-FFF2-40B4-BE49-F238E27FC236}">
                <a16:creationId xmlns:a16="http://schemas.microsoft.com/office/drawing/2014/main" id="{A30FE0CD-0637-4458-8D7F-3D00D8875A7A}"/>
              </a:ext>
            </a:extLst>
          </p:cNvPr>
          <p:cNvGrpSpPr/>
          <p:nvPr/>
        </p:nvGrpSpPr>
        <p:grpSpPr>
          <a:xfrm>
            <a:off x="4242826" y="-2282686"/>
            <a:ext cx="3629116" cy="13714288"/>
            <a:chOff x="805111" y="384313"/>
            <a:chExt cx="10345872" cy="921549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58F1102-2AC5-40AB-A558-39888784D0B8}"/>
                </a:ext>
              </a:extLst>
            </p:cNvPr>
            <p:cNvSpPr/>
            <p:nvPr/>
          </p:nvSpPr>
          <p:spPr>
            <a:xfrm>
              <a:off x="848138" y="384313"/>
              <a:ext cx="10270435" cy="911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F299D439-7210-4FC3-8B9D-E1E1A7815535}"/>
                </a:ext>
              </a:extLst>
            </p:cNvPr>
            <p:cNvCxnSpPr>
              <a:cxnSpLocks/>
            </p:cNvCxnSpPr>
            <p:nvPr/>
          </p:nvCxnSpPr>
          <p:spPr>
            <a:xfrm>
              <a:off x="805111" y="9290017"/>
              <a:ext cx="1030284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07D1FCE9-333E-4004-9611-C34536177762}"/>
                </a:ext>
              </a:extLst>
            </p:cNvPr>
            <p:cNvSpPr txBox="1"/>
            <p:nvPr/>
          </p:nvSpPr>
          <p:spPr>
            <a:xfrm>
              <a:off x="805111" y="9292032"/>
              <a:ext cx="2017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Hugo COLLIN, Xin ZHANG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93373F9F-D8D1-4414-9A21-A1EACE720476}"/>
                </a:ext>
              </a:extLst>
            </p:cNvPr>
            <p:cNvSpPr txBox="1"/>
            <p:nvPr/>
          </p:nvSpPr>
          <p:spPr>
            <a:xfrm>
              <a:off x="10030164" y="9290017"/>
              <a:ext cx="11208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dirty="0"/>
                <a:t>BUT INFO 1A</a:t>
              </a: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6A22F913-9A51-451A-96C3-4476403DCECB}"/>
              </a:ext>
            </a:extLst>
          </p:cNvPr>
          <p:cNvSpPr txBox="1"/>
          <p:nvPr/>
        </p:nvSpPr>
        <p:spPr>
          <a:xfrm>
            <a:off x="4708139" y="-2117034"/>
            <a:ext cx="2702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/>
              <a:t>Projet Site web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171842D-818A-4E23-9085-0DCE4BF24E54}"/>
              </a:ext>
            </a:extLst>
          </p:cNvPr>
          <p:cNvSpPr txBox="1"/>
          <p:nvPr/>
        </p:nvSpPr>
        <p:spPr>
          <a:xfrm>
            <a:off x="5350125" y="-999013"/>
            <a:ext cx="1491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/>
              <a:t>A propos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0B6B35F8-19C3-4C92-B243-07BD2C80781E}"/>
              </a:ext>
            </a:extLst>
          </p:cNvPr>
          <p:cNvSpPr/>
          <p:nvPr/>
        </p:nvSpPr>
        <p:spPr>
          <a:xfrm>
            <a:off x="4257919" y="-414048"/>
            <a:ext cx="3602654" cy="7843547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602165C6-05C3-444C-B5B1-7F9A0102A190}"/>
              </a:ext>
            </a:extLst>
          </p:cNvPr>
          <p:cNvSpPr/>
          <p:nvPr/>
        </p:nvSpPr>
        <p:spPr>
          <a:xfrm>
            <a:off x="4257919" y="-2539618"/>
            <a:ext cx="3602654" cy="130280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B44DC98-FD7C-4CF8-B007-AA7C2AD9AF1E}"/>
              </a:ext>
            </a:extLst>
          </p:cNvPr>
          <p:cNvSpPr/>
          <p:nvPr/>
        </p:nvSpPr>
        <p:spPr>
          <a:xfrm>
            <a:off x="4127500" y="-2615147"/>
            <a:ext cx="3975100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122DB0D5-2351-479F-B5AB-AC5CCA479933}"/>
              </a:ext>
            </a:extLst>
          </p:cNvPr>
          <p:cNvSpPr/>
          <p:nvPr/>
        </p:nvSpPr>
        <p:spPr>
          <a:xfrm>
            <a:off x="4255640" y="7859144"/>
            <a:ext cx="3588394" cy="3658686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50C089F9-8DC9-4E01-A289-618797EC248E}"/>
              </a:ext>
            </a:extLst>
          </p:cNvPr>
          <p:cNvSpPr txBox="1"/>
          <p:nvPr/>
        </p:nvSpPr>
        <p:spPr>
          <a:xfrm flipH="1">
            <a:off x="4505712" y="7881351"/>
            <a:ext cx="3068483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dirty="0"/>
              <a:t>Accueil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1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2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3</a:t>
            </a:r>
          </a:p>
          <a:p>
            <a:pPr>
              <a:lnSpc>
                <a:spcPct val="200000"/>
              </a:lnSpc>
            </a:pPr>
            <a:r>
              <a:rPr lang="fr-FR" dirty="0"/>
              <a:t>A propos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2CA8EB2-7DCB-4A52-90F3-F6BD541E724E}"/>
              </a:ext>
            </a:extLst>
          </p:cNvPr>
          <p:cNvSpPr/>
          <p:nvPr/>
        </p:nvSpPr>
        <p:spPr>
          <a:xfrm>
            <a:off x="4052403" y="11290476"/>
            <a:ext cx="3975100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68F60C1-F3C8-4F19-B29F-974B36FA0EB5}"/>
              </a:ext>
            </a:extLst>
          </p:cNvPr>
          <p:cNvSpPr txBox="1"/>
          <p:nvPr/>
        </p:nvSpPr>
        <p:spPr>
          <a:xfrm>
            <a:off x="4293378" y="-313288"/>
            <a:ext cx="4431522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05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Créateur: Hugo COLLIN, Xin ZHANG Groupe E</a:t>
            </a:r>
          </a:p>
          <a:p>
            <a:pPr algn="l"/>
            <a:r>
              <a:rPr lang="fr-FR" sz="105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Thème: Neutre</a:t>
            </a:r>
          </a:p>
          <a:p>
            <a:pPr algn="l"/>
            <a:r>
              <a:rPr lang="fr-FR" sz="105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URL:</a:t>
            </a:r>
            <a:r>
              <a:rPr lang="fr-FR" sz="105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/>
              </a:rPr>
              <a:t> https://webetu.iutnc.univ-lorraine.fr/www/collin174u/</a:t>
            </a:r>
            <a:endParaRPr lang="fr-FR" sz="105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36A8109D-7AFB-4583-AA0E-05BB93A9A102}"/>
              </a:ext>
            </a:extLst>
          </p:cNvPr>
          <p:cNvGrpSpPr/>
          <p:nvPr/>
        </p:nvGrpSpPr>
        <p:grpSpPr>
          <a:xfrm>
            <a:off x="4283969" y="254168"/>
            <a:ext cx="3531736" cy="1258911"/>
            <a:chOff x="4283969" y="254168"/>
            <a:chExt cx="3531736" cy="1258911"/>
          </a:xfrm>
        </p:grpSpPr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6D9B4AAC-9E16-4506-9C40-76BC23B49B19}"/>
                </a:ext>
              </a:extLst>
            </p:cNvPr>
            <p:cNvSpPr txBox="1"/>
            <p:nvPr/>
          </p:nvSpPr>
          <p:spPr>
            <a:xfrm>
              <a:off x="4283969" y="589749"/>
              <a:ext cx="353173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0C2EA8FF-E506-43D1-88FC-DD1A34EABCD5}"/>
                </a:ext>
              </a:extLst>
            </p:cNvPr>
            <p:cNvSpPr txBox="1"/>
            <p:nvPr/>
          </p:nvSpPr>
          <p:spPr>
            <a:xfrm>
              <a:off x="4293378" y="254168"/>
              <a:ext cx="9332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Accueil</a:t>
              </a:r>
            </a:p>
          </p:txBody>
        </p:sp>
      </p:grpSp>
      <p:sp>
        <p:nvSpPr>
          <p:cNvPr id="42" name="Éclair 41">
            <a:extLst>
              <a:ext uri="{FF2B5EF4-FFF2-40B4-BE49-F238E27FC236}">
                <a16:creationId xmlns:a16="http://schemas.microsoft.com/office/drawing/2014/main" id="{E0D07E79-736A-4A02-B809-4B5EFF7E5CF0}"/>
              </a:ext>
            </a:extLst>
          </p:cNvPr>
          <p:cNvSpPr/>
          <p:nvPr/>
        </p:nvSpPr>
        <p:spPr>
          <a:xfrm rot="5936767">
            <a:off x="5668157" y="1661253"/>
            <a:ext cx="1636579" cy="6332438"/>
          </a:xfrm>
          <a:prstGeom prst="lightningBol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EDB21FAD-FF49-43FE-A00D-8603DDF4AE81}"/>
              </a:ext>
            </a:extLst>
          </p:cNvPr>
          <p:cNvGrpSpPr/>
          <p:nvPr/>
        </p:nvGrpSpPr>
        <p:grpSpPr>
          <a:xfrm>
            <a:off x="4908112" y="3015077"/>
            <a:ext cx="2375776" cy="1254806"/>
            <a:chOff x="2575015" y="3773714"/>
            <a:chExt cx="914400" cy="9144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2A66F54-4B8A-4317-A567-82E2D2EF36AE}"/>
                </a:ext>
              </a:extLst>
            </p:cNvPr>
            <p:cNvSpPr/>
            <p:nvPr/>
          </p:nvSpPr>
          <p:spPr>
            <a:xfrm>
              <a:off x="2575015" y="3773714"/>
              <a:ext cx="914400" cy="914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73CC842A-9A59-422A-9FB1-10832E58C1E5}"/>
                </a:ext>
              </a:extLst>
            </p:cNvPr>
            <p:cNvCxnSpPr>
              <a:cxnSpLocks/>
            </p:cNvCxnSpPr>
            <p:nvPr/>
          </p:nvCxnSpPr>
          <p:spPr>
            <a:xfrm>
              <a:off x="2575015" y="3773714"/>
              <a:ext cx="914400" cy="9144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506779F5-1E66-452D-B5FD-1F32C325B0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5015" y="3773715"/>
              <a:ext cx="914400" cy="9143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06BC20F9-D9C4-4DF0-AB4C-449A5B0F1AF1}"/>
              </a:ext>
            </a:extLst>
          </p:cNvPr>
          <p:cNvGrpSpPr/>
          <p:nvPr/>
        </p:nvGrpSpPr>
        <p:grpSpPr>
          <a:xfrm>
            <a:off x="4908112" y="1569084"/>
            <a:ext cx="2375776" cy="1254806"/>
            <a:chOff x="2575015" y="3773714"/>
            <a:chExt cx="914400" cy="91440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6347FD5-A377-4CED-833A-D4E093DDB933}"/>
                </a:ext>
              </a:extLst>
            </p:cNvPr>
            <p:cNvSpPr/>
            <p:nvPr/>
          </p:nvSpPr>
          <p:spPr>
            <a:xfrm>
              <a:off x="2575015" y="3773714"/>
              <a:ext cx="914400" cy="914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A999DAA8-06D9-455F-A13A-9964D6BE1990}"/>
                </a:ext>
              </a:extLst>
            </p:cNvPr>
            <p:cNvCxnSpPr>
              <a:cxnSpLocks/>
            </p:cNvCxnSpPr>
            <p:nvPr/>
          </p:nvCxnSpPr>
          <p:spPr>
            <a:xfrm>
              <a:off x="2575015" y="3773714"/>
              <a:ext cx="914400" cy="9144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AEF53BAD-48B4-4143-A398-00F374EE7C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5015" y="3773715"/>
              <a:ext cx="914400" cy="9143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556FBC22-F3B1-450D-85DB-3B8F6B4D81DE}"/>
              </a:ext>
            </a:extLst>
          </p:cNvPr>
          <p:cNvGrpSpPr/>
          <p:nvPr/>
        </p:nvGrpSpPr>
        <p:grpSpPr>
          <a:xfrm>
            <a:off x="4311877" y="5579323"/>
            <a:ext cx="3531736" cy="1812909"/>
            <a:chOff x="4283969" y="254168"/>
            <a:chExt cx="3531736" cy="1812909"/>
          </a:xfrm>
        </p:grpSpPr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8EB334E6-A0EA-4296-8C31-14F3568358F1}"/>
                </a:ext>
              </a:extLst>
            </p:cNvPr>
            <p:cNvSpPr txBox="1"/>
            <p:nvPr/>
          </p:nvSpPr>
          <p:spPr>
            <a:xfrm>
              <a:off x="4283969" y="589749"/>
              <a:ext cx="3531736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endParaRPr lang="fr-FR" dirty="0"/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69770EDF-A2B6-40F5-9AFF-D6C32599B4B1}"/>
                </a:ext>
              </a:extLst>
            </p:cNvPr>
            <p:cNvSpPr txBox="1"/>
            <p:nvPr/>
          </p:nvSpPr>
          <p:spPr>
            <a:xfrm>
              <a:off x="4293378" y="254168"/>
              <a:ext cx="13227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Conclusion</a:t>
              </a:r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5C675968-FD1C-4EDD-93B4-8EDA95050329}"/>
              </a:ext>
            </a:extLst>
          </p:cNvPr>
          <p:cNvGrpSpPr/>
          <p:nvPr/>
        </p:nvGrpSpPr>
        <p:grpSpPr>
          <a:xfrm>
            <a:off x="11366029" y="-1510217"/>
            <a:ext cx="3625294" cy="10328783"/>
            <a:chOff x="783596" y="384313"/>
            <a:chExt cx="10334977" cy="914571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8F76DAA-C64C-4A7A-A119-D0FF51263607}"/>
                </a:ext>
              </a:extLst>
            </p:cNvPr>
            <p:cNvSpPr/>
            <p:nvPr/>
          </p:nvSpPr>
          <p:spPr>
            <a:xfrm>
              <a:off x="848138" y="384313"/>
              <a:ext cx="10270435" cy="911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F21A7E1F-C456-4954-9DE6-05DF65C7C2AB}"/>
                </a:ext>
              </a:extLst>
            </p:cNvPr>
            <p:cNvCxnSpPr>
              <a:cxnSpLocks/>
            </p:cNvCxnSpPr>
            <p:nvPr/>
          </p:nvCxnSpPr>
          <p:spPr>
            <a:xfrm>
              <a:off x="826623" y="9222247"/>
              <a:ext cx="102704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6DD40A68-C18D-48AB-BD15-F072A65E442B}"/>
                </a:ext>
              </a:extLst>
            </p:cNvPr>
            <p:cNvSpPr txBox="1"/>
            <p:nvPr/>
          </p:nvSpPr>
          <p:spPr>
            <a:xfrm>
              <a:off x="783596" y="9222247"/>
              <a:ext cx="2017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Hugo COLLIN, Xin ZHANG</a:t>
              </a: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C0EBB10C-EC3F-4FA5-8CCE-5D6D4346BBF4}"/>
                </a:ext>
              </a:extLst>
            </p:cNvPr>
            <p:cNvSpPr txBox="1"/>
            <p:nvPr/>
          </p:nvSpPr>
          <p:spPr>
            <a:xfrm>
              <a:off x="9954727" y="9222247"/>
              <a:ext cx="11208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dirty="0"/>
                <a:t>BUT INFO 1A</a:t>
              </a:r>
            </a:p>
          </p:txBody>
        </p:sp>
      </p:grpSp>
      <p:sp>
        <p:nvSpPr>
          <p:cNvPr id="68" name="ZoneTexte 67">
            <a:extLst>
              <a:ext uri="{FF2B5EF4-FFF2-40B4-BE49-F238E27FC236}">
                <a16:creationId xmlns:a16="http://schemas.microsoft.com/office/drawing/2014/main" id="{06C4AF8D-987B-4327-AB27-CCD8C882E060}"/>
              </a:ext>
            </a:extLst>
          </p:cNvPr>
          <p:cNvSpPr txBox="1"/>
          <p:nvPr/>
        </p:nvSpPr>
        <p:spPr>
          <a:xfrm>
            <a:off x="11838889" y="-1344565"/>
            <a:ext cx="2702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/>
              <a:t>Projet Site web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586C1A66-9CC3-428C-A9A1-4E9C5F333AA0}"/>
              </a:ext>
            </a:extLst>
          </p:cNvPr>
          <p:cNvSpPr/>
          <p:nvPr/>
        </p:nvSpPr>
        <p:spPr>
          <a:xfrm>
            <a:off x="11388669" y="358423"/>
            <a:ext cx="3602654" cy="4819766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580FEF94-4EDC-4853-A843-38960E3A7164}"/>
              </a:ext>
            </a:extLst>
          </p:cNvPr>
          <p:cNvSpPr/>
          <p:nvPr/>
        </p:nvSpPr>
        <p:spPr>
          <a:xfrm>
            <a:off x="11388669" y="-1767149"/>
            <a:ext cx="3602654" cy="130280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A518FFD-1D3B-437D-82C2-0A0C4C49C167}"/>
              </a:ext>
            </a:extLst>
          </p:cNvPr>
          <p:cNvSpPr/>
          <p:nvPr/>
        </p:nvSpPr>
        <p:spPr>
          <a:xfrm>
            <a:off x="11258250" y="-1842678"/>
            <a:ext cx="3975100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B8EAFFCA-C4E2-4713-BDD0-2A48E5C629E5}"/>
              </a:ext>
            </a:extLst>
          </p:cNvPr>
          <p:cNvSpPr/>
          <p:nvPr/>
        </p:nvSpPr>
        <p:spPr>
          <a:xfrm>
            <a:off x="11388669" y="5431781"/>
            <a:ext cx="3602654" cy="3545963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0373F1E1-CC47-48D9-A4F2-4263CF129911}"/>
              </a:ext>
            </a:extLst>
          </p:cNvPr>
          <p:cNvSpPr txBox="1"/>
          <p:nvPr/>
        </p:nvSpPr>
        <p:spPr>
          <a:xfrm flipH="1">
            <a:off x="11637605" y="5489567"/>
            <a:ext cx="3068483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dirty="0"/>
              <a:t>Accueil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1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2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3</a:t>
            </a:r>
          </a:p>
          <a:p>
            <a:pPr>
              <a:lnSpc>
                <a:spcPct val="200000"/>
              </a:lnSpc>
            </a:pPr>
            <a:r>
              <a:rPr lang="fr-FR" dirty="0"/>
              <a:t>A propos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1F33568-A928-4974-AEEE-0084153C6BCB}"/>
              </a:ext>
            </a:extLst>
          </p:cNvPr>
          <p:cNvSpPr/>
          <p:nvPr/>
        </p:nvSpPr>
        <p:spPr>
          <a:xfrm>
            <a:off x="11258250" y="8818566"/>
            <a:ext cx="3860800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8B5FC1A7-4F8F-42E9-980B-005A831A1E53}"/>
              </a:ext>
            </a:extLst>
          </p:cNvPr>
          <p:cNvSpPr txBox="1"/>
          <p:nvPr/>
        </p:nvSpPr>
        <p:spPr>
          <a:xfrm>
            <a:off x="12533290" y="-232687"/>
            <a:ext cx="1491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/>
              <a:t>A propos</a:t>
            </a:r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BD9A3D27-982C-45DE-B319-FEC3EA1C3337}"/>
              </a:ext>
            </a:extLst>
          </p:cNvPr>
          <p:cNvGrpSpPr/>
          <p:nvPr/>
        </p:nvGrpSpPr>
        <p:grpSpPr>
          <a:xfrm>
            <a:off x="11467134" y="959565"/>
            <a:ext cx="3531736" cy="1258911"/>
            <a:chOff x="4283969" y="254168"/>
            <a:chExt cx="3531736" cy="1258911"/>
          </a:xfrm>
        </p:grpSpPr>
        <p:sp>
          <p:nvSpPr>
            <p:cNvPr id="84" name="ZoneTexte 83">
              <a:extLst>
                <a:ext uri="{FF2B5EF4-FFF2-40B4-BE49-F238E27FC236}">
                  <a16:creationId xmlns:a16="http://schemas.microsoft.com/office/drawing/2014/main" id="{FAF1E46E-82D1-4387-9737-8BF90B0FF1B7}"/>
                </a:ext>
              </a:extLst>
            </p:cNvPr>
            <p:cNvSpPr txBox="1"/>
            <p:nvPr/>
          </p:nvSpPr>
          <p:spPr>
            <a:xfrm>
              <a:off x="4283969" y="589749"/>
              <a:ext cx="353173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</p:txBody>
        </p:sp>
        <p:sp>
          <p:nvSpPr>
            <p:cNvPr id="85" name="ZoneTexte 84">
              <a:extLst>
                <a:ext uri="{FF2B5EF4-FFF2-40B4-BE49-F238E27FC236}">
                  <a16:creationId xmlns:a16="http://schemas.microsoft.com/office/drawing/2014/main" id="{1A2846AF-3BEB-42F6-B779-3D3B4271EA90}"/>
                </a:ext>
              </a:extLst>
            </p:cNvPr>
            <p:cNvSpPr txBox="1"/>
            <p:nvPr/>
          </p:nvSpPr>
          <p:spPr>
            <a:xfrm>
              <a:off x="4293378" y="254168"/>
              <a:ext cx="9332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Accueil</a:t>
              </a:r>
            </a:p>
          </p:txBody>
        </p:sp>
      </p:grp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BDDE28D3-6219-4834-A42E-9F327D0F7C24}"/>
              </a:ext>
            </a:extLst>
          </p:cNvPr>
          <p:cNvGrpSpPr/>
          <p:nvPr/>
        </p:nvGrpSpPr>
        <p:grpSpPr>
          <a:xfrm>
            <a:off x="12091277" y="2156113"/>
            <a:ext cx="2375776" cy="1167676"/>
            <a:chOff x="2575015" y="3773714"/>
            <a:chExt cx="914400" cy="9144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6A54482-6F38-46AB-8D31-1CFFFEA944DF}"/>
                </a:ext>
              </a:extLst>
            </p:cNvPr>
            <p:cNvSpPr/>
            <p:nvPr/>
          </p:nvSpPr>
          <p:spPr>
            <a:xfrm>
              <a:off x="2575015" y="3773714"/>
              <a:ext cx="914400" cy="914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ABB32DD2-46A1-4579-B55D-E311B7EEF402}"/>
                </a:ext>
              </a:extLst>
            </p:cNvPr>
            <p:cNvCxnSpPr>
              <a:cxnSpLocks/>
            </p:cNvCxnSpPr>
            <p:nvPr/>
          </p:nvCxnSpPr>
          <p:spPr>
            <a:xfrm>
              <a:off x="2575015" y="3773714"/>
              <a:ext cx="914400" cy="9144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BE682B7F-9F04-41EF-BA88-167413D10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5015" y="3773715"/>
              <a:ext cx="914400" cy="9143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4" name="ZoneTexte 93">
            <a:extLst>
              <a:ext uri="{FF2B5EF4-FFF2-40B4-BE49-F238E27FC236}">
                <a16:creationId xmlns:a16="http://schemas.microsoft.com/office/drawing/2014/main" id="{6540344F-B96D-4F4C-BAC0-0923DB729843}"/>
              </a:ext>
            </a:extLst>
          </p:cNvPr>
          <p:cNvSpPr txBox="1"/>
          <p:nvPr/>
        </p:nvSpPr>
        <p:spPr>
          <a:xfrm>
            <a:off x="11467134" y="414520"/>
            <a:ext cx="4431522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05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Créateur: Hugo COLLIN, Xin ZHANG Groupe E</a:t>
            </a:r>
          </a:p>
          <a:p>
            <a:pPr algn="l"/>
            <a:r>
              <a:rPr lang="fr-FR" sz="105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Thème: Neutre</a:t>
            </a:r>
          </a:p>
          <a:p>
            <a:pPr algn="l"/>
            <a:r>
              <a:rPr lang="fr-FR" sz="105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URL:</a:t>
            </a:r>
            <a:r>
              <a:rPr lang="fr-FR" sz="105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/>
              </a:rPr>
              <a:t> https://webetu.iutnc.univ-lorraine.fr/www/collin174u/</a:t>
            </a:r>
            <a:endParaRPr lang="fr-FR" sz="105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5" name="Groupe 94">
            <a:extLst>
              <a:ext uri="{FF2B5EF4-FFF2-40B4-BE49-F238E27FC236}">
                <a16:creationId xmlns:a16="http://schemas.microsoft.com/office/drawing/2014/main" id="{27E86E6F-F2AC-4101-BA3C-1DF6CC73919A}"/>
              </a:ext>
            </a:extLst>
          </p:cNvPr>
          <p:cNvGrpSpPr/>
          <p:nvPr/>
        </p:nvGrpSpPr>
        <p:grpSpPr>
          <a:xfrm>
            <a:off x="12091277" y="3419606"/>
            <a:ext cx="2375776" cy="1167676"/>
            <a:chOff x="2575015" y="3773714"/>
            <a:chExt cx="914400" cy="9144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D1818DD-1238-45C4-929F-659DF4C0B13D}"/>
                </a:ext>
              </a:extLst>
            </p:cNvPr>
            <p:cNvSpPr/>
            <p:nvPr/>
          </p:nvSpPr>
          <p:spPr>
            <a:xfrm>
              <a:off x="2575015" y="3773714"/>
              <a:ext cx="914400" cy="914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89946139-CFA4-4CA0-993A-169D7F255DA0}"/>
                </a:ext>
              </a:extLst>
            </p:cNvPr>
            <p:cNvCxnSpPr>
              <a:cxnSpLocks/>
            </p:cNvCxnSpPr>
            <p:nvPr/>
          </p:nvCxnSpPr>
          <p:spPr>
            <a:xfrm>
              <a:off x="2575015" y="3773714"/>
              <a:ext cx="914400" cy="9144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0607B25E-7EF9-47E8-B797-AD18C33AB2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5015" y="3773715"/>
              <a:ext cx="914400" cy="9143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9" name="ZoneTexte 98">
            <a:extLst>
              <a:ext uri="{FF2B5EF4-FFF2-40B4-BE49-F238E27FC236}">
                <a16:creationId xmlns:a16="http://schemas.microsoft.com/office/drawing/2014/main" id="{1D1E669C-27F4-46FA-A339-99E527256DE4}"/>
              </a:ext>
            </a:extLst>
          </p:cNvPr>
          <p:cNvSpPr txBox="1"/>
          <p:nvPr/>
        </p:nvSpPr>
        <p:spPr>
          <a:xfrm>
            <a:off x="11637605" y="4515001"/>
            <a:ext cx="135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8347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BF33B0B8-1AE8-4223-8F14-D4322F350D40}"/>
              </a:ext>
            </a:extLst>
          </p:cNvPr>
          <p:cNvGrpSpPr/>
          <p:nvPr/>
        </p:nvGrpSpPr>
        <p:grpSpPr>
          <a:xfrm rot="10800000">
            <a:off x="1612900" y="178019"/>
            <a:ext cx="1405466" cy="992162"/>
            <a:chOff x="10264287" y="330200"/>
            <a:chExt cx="1405466" cy="992162"/>
          </a:xfrm>
        </p:grpSpPr>
        <p:sp>
          <p:nvSpPr>
            <p:cNvPr id="6" name="Accolade fermante 5">
              <a:extLst>
                <a:ext uri="{FF2B5EF4-FFF2-40B4-BE49-F238E27FC236}">
                  <a16:creationId xmlns:a16="http://schemas.microsoft.com/office/drawing/2014/main" id="{0F6B6631-D860-48D2-A828-8B1FF955D2B3}"/>
                </a:ext>
              </a:extLst>
            </p:cNvPr>
            <p:cNvSpPr/>
            <p:nvPr/>
          </p:nvSpPr>
          <p:spPr>
            <a:xfrm>
              <a:off x="10264287" y="330200"/>
              <a:ext cx="514350" cy="992162"/>
            </a:xfrm>
            <a:prstGeom prst="rightBrace">
              <a:avLst>
                <a:gd name="adj1" fmla="val 34259"/>
                <a:gd name="adj2" fmla="val 5000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15590C26-60CD-4EA7-AB53-8C815F47F269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rot="10800000" flipH="1">
              <a:off x="10778637" y="826281"/>
              <a:ext cx="89111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268D97BF-53F6-4CAC-8472-D762D508EE26}"/>
              </a:ext>
            </a:extLst>
          </p:cNvPr>
          <p:cNvSpPr txBox="1"/>
          <p:nvPr/>
        </p:nvSpPr>
        <p:spPr>
          <a:xfrm>
            <a:off x="541773" y="443266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header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C80ED662-04E2-4D3C-B0B7-4FEF1C2AF9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62" b="635"/>
          <a:stretch/>
        </p:blipFill>
        <p:spPr>
          <a:xfrm>
            <a:off x="1018501" y="52948"/>
            <a:ext cx="10468056" cy="685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04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F57B287-39F5-47FF-97FF-872CA6EDB2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4" t="2778" r="18987" b="3111"/>
          <a:stretch/>
        </p:blipFill>
        <p:spPr>
          <a:xfrm>
            <a:off x="4686300" y="-1"/>
            <a:ext cx="2425700" cy="689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91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19A3D3ED-ECF7-497C-875D-1C618AB3AF15}"/>
              </a:ext>
            </a:extLst>
          </p:cNvPr>
          <p:cNvGrpSpPr/>
          <p:nvPr/>
        </p:nvGrpSpPr>
        <p:grpSpPr>
          <a:xfrm>
            <a:off x="589072" y="495300"/>
            <a:ext cx="1941706" cy="1837501"/>
            <a:chOff x="2575015" y="3773714"/>
            <a:chExt cx="914400" cy="914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5DF1B45-FE06-4CB4-B21B-1A4BB1C82C6E}"/>
                </a:ext>
              </a:extLst>
            </p:cNvPr>
            <p:cNvSpPr/>
            <p:nvPr/>
          </p:nvSpPr>
          <p:spPr>
            <a:xfrm>
              <a:off x="2575015" y="3773714"/>
              <a:ext cx="91440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C8873C-68EE-4465-8F7A-F9D00CFD70B2}"/>
                </a:ext>
              </a:extLst>
            </p:cNvPr>
            <p:cNvCxnSpPr>
              <a:cxnSpLocks/>
            </p:cNvCxnSpPr>
            <p:nvPr/>
          </p:nvCxnSpPr>
          <p:spPr>
            <a:xfrm>
              <a:off x="2575015" y="3773714"/>
              <a:ext cx="914400" cy="9144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769E7A91-BC2B-43AB-ABA1-529BC88D27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5015" y="3773715"/>
              <a:ext cx="914400" cy="9143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2415BE1F-A8A1-4815-93C0-972419DBC08E}"/>
              </a:ext>
            </a:extLst>
          </p:cNvPr>
          <p:cNvGrpSpPr/>
          <p:nvPr/>
        </p:nvGrpSpPr>
        <p:grpSpPr>
          <a:xfrm>
            <a:off x="4097636" y="495300"/>
            <a:ext cx="3463327" cy="2098002"/>
            <a:chOff x="2575015" y="3773714"/>
            <a:chExt cx="914400" cy="9144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2E48989-C4B2-4977-8AF6-3A6CD31011BF}"/>
                </a:ext>
              </a:extLst>
            </p:cNvPr>
            <p:cNvSpPr/>
            <p:nvPr/>
          </p:nvSpPr>
          <p:spPr>
            <a:xfrm>
              <a:off x="2575015" y="3773714"/>
              <a:ext cx="91440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D37BE7DD-F498-4FC3-9143-80A78788D952}"/>
                </a:ext>
              </a:extLst>
            </p:cNvPr>
            <p:cNvCxnSpPr>
              <a:cxnSpLocks/>
            </p:cNvCxnSpPr>
            <p:nvPr/>
          </p:nvCxnSpPr>
          <p:spPr>
            <a:xfrm>
              <a:off x="2575015" y="3773714"/>
              <a:ext cx="914400" cy="9144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B5412479-BF21-4985-A4B4-8AC497EF9E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5015" y="3773715"/>
              <a:ext cx="914400" cy="9143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4211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e 68">
            <a:extLst>
              <a:ext uri="{FF2B5EF4-FFF2-40B4-BE49-F238E27FC236}">
                <a16:creationId xmlns:a16="http://schemas.microsoft.com/office/drawing/2014/main" id="{E2AEC4B7-787B-4A03-9B77-7B5B148D2845}"/>
              </a:ext>
            </a:extLst>
          </p:cNvPr>
          <p:cNvGrpSpPr/>
          <p:nvPr/>
        </p:nvGrpSpPr>
        <p:grpSpPr>
          <a:xfrm>
            <a:off x="848138" y="384312"/>
            <a:ext cx="10270435" cy="16251869"/>
            <a:chOff x="848138" y="384313"/>
            <a:chExt cx="10270435" cy="9113648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A299CFF-2710-4ED4-9A33-F0F2655A733D}"/>
                </a:ext>
              </a:extLst>
            </p:cNvPr>
            <p:cNvSpPr/>
            <p:nvPr/>
          </p:nvSpPr>
          <p:spPr>
            <a:xfrm>
              <a:off x="848138" y="384313"/>
              <a:ext cx="10270435" cy="911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36BB3751-BA4C-48AC-9261-BEAD0B800A3B}"/>
                </a:ext>
              </a:extLst>
            </p:cNvPr>
            <p:cNvCxnSpPr>
              <a:cxnSpLocks/>
            </p:cNvCxnSpPr>
            <p:nvPr/>
          </p:nvCxnSpPr>
          <p:spPr>
            <a:xfrm>
              <a:off x="848138" y="9169539"/>
              <a:ext cx="102704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1FC4C949-1F30-4B9C-AFA6-44D9B9A704D1}"/>
                </a:ext>
              </a:extLst>
            </p:cNvPr>
            <p:cNvSpPr txBox="1"/>
            <p:nvPr/>
          </p:nvSpPr>
          <p:spPr>
            <a:xfrm>
              <a:off x="886419" y="9190184"/>
              <a:ext cx="2017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Hugo COLLIN, Xin ZHANG</a:t>
              </a:r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F3D5339B-46CC-4D52-83C1-DFAF2CF5229C}"/>
                </a:ext>
              </a:extLst>
            </p:cNvPr>
            <p:cNvSpPr txBox="1"/>
            <p:nvPr/>
          </p:nvSpPr>
          <p:spPr>
            <a:xfrm>
              <a:off x="9978049" y="9189294"/>
              <a:ext cx="1120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dirty="0"/>
                <a:t>BUT INFO 1A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28E54E25-CDCD-4754-93ED-F654AF41D3C6}"/>
              </a:ext>
            </a:extLst>
          </p:cNvPr>
          <p:cNvGrpSpPr/>
          <p:nvPr/>
        </p:nvGrpSpPr>
        <p:grpSpPr>
          <a:xfrm>
            <a:off x="1895061" y="145775"/>
            <a:ext cx="8401878" cy="1656521"/>
            <a:chOff x="1842052" y="145774"/>
            <a:chExt cx="8401878" cy="1656521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D429C69D-18D7-49E2-889A-3E1A5CA38282}"/>
                </a:ext>
              </a:extLst>
            </p:cNvPr>
            <p:cNvSpPr/>
            <p:nvPr/>
          </p:nvSpPr>
          <p:spPr>
            <a:xfrm>
              <a:off x="1842052" y="145774"/>
              <a:ext cx="8401878" cy="165652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50E17ACB-2E1F-4F87-A40A-5467BD3259A0}"/>
                </a:ext>
              </a:extLst>
            </p:cNvPr>
            <p:cNvCxnSpPr>
              <a:cxnSpLocks/>
            </p:cNvCxnSpPr>
            <p:nvPr/>
          </p:nvCxnSpPr>
          <p:spPr>
            <a:xfrm>
              <a:off x="1842052" y="1431235"/>
              <a:ext cx="840187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6A22F913-9A51-451A-96C3-4476403DCECB}"/>
              </a:ext>
            </a:extLst>
          </p:cNvPr>
          <p:cNvSpPr txBox="1"/>
          <p:nvPr/>
        </p:nvSpPr>
        <p:spPr>
          <a:xfrm>
            <a:off x="4589658" y="549966"/>
            <a:ext cx="332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Projet Site web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64AF073-B96F-4993-84AE-A67F70C1E9BF}"/>
              </a:ext>
            </a:extLst>
          </p:cNvPr>
          <p:cNvSpPr/>
          <p:nvPr/>
        </p:nvSpPr>
        <p:spPr>
          <a:xfrm>
            <a:off x="1895061" y="2639488"/>
            <a:ext cx="8401878" cy="13132193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171842D-818A-4E23-9085-0DCE4BF24E54}"/>
              </a:ext>
            </a:extLst>
          </p:cNvPr>
          <p:cNvSpPr txBox="1"/>
          <p:nvPr/>
        </p:nvSpPr>
        <p:spPr>
          <a:xfrm>
            <a:off x="2107254" y="2012076"/>
            <a:ext cx="1676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A propos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283B30-5945-4987-AA25-2122A0A3A9ED}"/>
              </a:ext>
            </a:extLst>
          </p:cNvPr>
          <p:cNvSpPr/>
          <p:nvPr/>
        </p:nvSpPr>
        <p:spPr>
          <a:xfrm>
            <a:off x="1603513" y="52002"/>
            <a:ext cx="8934947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5F0DD2ED-74FA-42CC-A2C0-93A5349720B5}"/>
              </a:ext>
            </a:extLst>
          </p:cNvPr>
          <p:cNvGrpSpPr/>
          <p:nvPr/>
        </p:nvGrpSpPr>
        <p:grpSpPr>
          <a:xfrm>
            <a:off x="2146853" y="1417767"/>
            <a:ext cx="6499278" cy="384527"/>
            <a:chOff x="2146853" y="1417768"/>
            <a:chExt cx="6499278" cy="384527"/>
          </a:xfrm>
        </p:grpSpPr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3A066476-F011-46ED-855F-2522EB917B2A}"/>
                </a:ext>
              </a:extLst>
            </p:cNvPr>
            <p:cNvSpPr txBox="1"/>
            <p:nvPr/>
          </p:nvSpPr>
          <p:spPr>
            <a:xfrm>
              <a:off x="2146853" y="1432963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Accueil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46C22555-C9C0-43E1-803F-B0B79711495A}"/>
                </a:ext>
              </a:extLst>
            </p:cNvPr>
            <p:cNvSpPr txBox="1"/>
            <p:nvPr/>
          </p:nvSpPr>
          <p:spPr>
            <a:xfrm>
              <a:off x="3246783" y="1432963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1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095D4B02-E49B-4C66-911C-C5EE34644A78}"/>
                </a:ext>
              </a:extLst>
            </p:cNvPr>
            <p:cNvSpPr txBox="1"/>
            <p:nvPr/>
          </p:nvSpPr>
          <p:spPr>
            <a:xfrm>
              <a:off x="4705190" y="1429508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2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7725E9EB-8A7C-4DD3-A9F4-1F3138CF3F74}"/>
                </a:ext>
              </a:extLst>
            </p:cNvPr>
            <p:cNvSpPr txBox="1"/>
            <p:nvPr/>
          </p:nvSpPr>
          <p:spPr>
            <a:xfrm>
              <a:off x="6163597" y="1429508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3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C38C7E25-D292-42DA-B521-158D59767829}"/>
                </a:ext>
              </a:extLst>
            </p:cNvPr>
            <p:cNvSpPr txBox="1"/>
            <p:nvPr/>
          </p:nvSpPr>
          <p:spPr>
            <a:xfrm>
              <a:off x="7622004" y="1417768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 propos</a:t>
              </a: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BFAFD3B7-F887-491B-8B91-7F19AA7180DC}"/>
              </a:ext>
            </a:extLst>
          </p:cNvPr>
          <p:cNvGrpSpPr/>
          <p:nvPr/>
        </p:nvGrpSpPr>
        <p:grpSpPr>
          <a:xfrm>
            <a:off x="2107254" y="3708438"/>
            <a:ext cx="7860964" cy="2503821"/>
            <a:chOff x="2107254" y="3708438"/>
            <a:chExt cx="7860964" cy="2503821"/>
          </a:xfrm>
        </p:grpSpPr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6D9B4AAC-9E16-4506-9C40-76BC23B49B19}"/>
                </a:ext>
              </a:extLst>
            </p:cNvPr>
            <p:cNvSpPr txBox="1"/>
            <p:nvPr/>
          </p:nvSpPr>
          <p:spPr>
            <a:xfrm>
              <a:off x="2107254" y="4180934"/>
              <a:ext cx="5840060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endParaRPr lang="fr-FR" dirty="0"/>
            </a:p>
          </p:txBody>
        </p: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0181AF34-91A0-4CC9-9007-8173F2882D43}"/>
                </a:ext>
              </a:extLst>
            </p:cNvPr>
            <p:cNvGrpSpPr/>
            <p:nvPr/>
          </p:nvGrpSpPr>
          <p:grpSpPr>
            <a:xfrm>
              <a:off x="8026512" y="3895682"/>
              <a:ext cx="1941706" cy="2031325"/>
              <a:chOff x="2575015" y="3773714"/>
              <a:chExt cx="914400" cy="91440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4D5BBCA-5525-4B09-8A30-DFB17E66AFBD}"/>
                  </a:ext>
                </a:extLst>
              </p:cNvPr>
              <p:cNvSpPr/>
              <p:nvPr/>
            </p:nvSpPr>
            <p:spPr>
              <a:xfrm>
                <a:off x="2575015" y="3773714"/>
                <a:ext cx="914400" cy="914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5209A50-4F3E-458D-93B2-EF3171C4F3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5015" y="3773714"/>
                <a:ext cx="914400" cy="9144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1C4B800D-0EDA-4D25-9B77-8BD35A9699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75015" y="3773715"/>
                <a:ext cx="914400" cy="91439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3542A733-C7AD-4ACB-B818-D44E62E581B8}"/>
                </a:ext>
              </a:extLst>
            </p:cNvPr>
            <p:cNvSpPr txBox="1"/>
            <p:nvPr/>
          </p:nvSpPr>
          <p:spPr>
            <a:xfrm>
              <a:off x="2107254" y="3708438"/>
              <a:ext cx="12282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/>
                <a:t>Accueil</a:t>
              </a:r>
            </a:p>
          </p:txBody>
        </p:sp>
      </p:grpSp>
      <p:sp>
        <p:nvSpPr>
          <p:cNvPr id="54" name="ZoneTexte 53">
            <a:extLst>
              <a:ext uri="{FF2B5EF4-FFF2-40B4-BE49-F238E27FC236}">
                <a16:creationId xmlns:a16="http://schemas.microsoft.com/office/drawing/2014/main" id="{F253B5FA-52BB-4782-AF67-DDD7A6C6FD0E}"/>
              </a:ext>
            </a:extLst>
          </p:cNvPr>
          <p:cNvSpPr txBox="1"/>
          <p:nvPr/>
        </p:nvSpPr>
        <p:spPr>
          <a:xfrm>
            <a:off x="2046170" y="2902963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Créateur: Hugo COLLIN, Xin ZHANG Groupe E</a:t>
            </a:r>
          </a:p>
          <a:p>
            <a:pPr algn="l"/>
            <a:r>
              <a:rPr lang="fr-F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Thème: Neutre</a:t>
            </a:r>
          </a:p>
          <a:p>
            <a:pPr algn="l"/>
            <a:r>
              <a:rPr lang="fr-F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URL: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/>
              </a:rPr>
              <a:t> https://webetu.iutnc.univ-lorraine.fr/www/collin174u/</a:t>
            </a:r>
            <a:endParaRPr lang="fr-FR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12B18283-B34C-47DD-A035-29ED386045A6}"/>
              </a:ext>
            </a:extLst>
          </p:cNvPr>
          <p:cNvGrpSpPr/>
          <p:nvPr/>
        </p:nvGrpSpPr>
        <p:grpSpPr>
          <a:xfrm>
            <a:off x="2117085" y="6150242"/>
            <a:ext cx="7860964" cy="2503821"/>
            <a:chOff x="2107254" y="3708438"/>
            <a:chExt cx="7860964" cy="2503821"/>
          </a:xfrm>
        </p:grpSpPr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EB5FD36E-5EC8-4C37-88BA-38421419C7E7}"/>
                </a:ext>
              </a:extLst>
            </p:cNvPr>
            <p:cNvSpPr txBox="1"/>
            <p:nvPr/>
          </p:nvSpPr>
          <p:spPr>
            <a:xfrm>
              <a:off x="2107254" y="4180934"/>
              <a:ext cx="5840060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endParaRPr lang="fr-FR" dirty="0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B85FA3A9-E312-474C-9E82-0F4B0C517AC6}"/>
                </a:ext>
              </a:extLst>
            </p:cNvPr>
            <p:cNvGrpSpPr/>
            <p:nvPr/>
          </p:nvGrpSpPr>
          <p:grpSpPr>
            <a:xfrm>
              <a:off x="8026512" y="3895682"/>
              <a:ext cx="1941706" cy="2031325"/>
              <a:chOff x="2575015" y="3773714"/>
              <a:chExt cx="914400" cy="91440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6FB600E-B1B0-4B5C-BB23-E276D0822918}"/>
                  </a:ext>
                </a:extLst>
              </p:cNvPr>
              <p:cNvSpPr/>
              <p:nvPr/>
            </p:nvSpPr>
            <p:spPr>
              <a:xfrm>
                <a:off x="2575015" y="3773714"/>
                <a:ext cx="914400" cy="914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E4CB2C5-D198-4C51-BED0-4EA46A03D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5015" y="3773714"/>
                <a:ext cx="914400" cy="9144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A34BA6D0-7F98-4B1C-8F54-FB0519A507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75015" y="3773715"/>
                <a:ext cx="914400" cy="91439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578A6758-AEA5-4FB8-BB6D-04615CDFF919}"/>
                </a:ext>
              </a:extLst>
            </p:cNvPr>
            <p:cNvSpPr txBox="1"/>
            <p:nvPr/>
          </p:nvSpPr>
          <p:spPr>
            <a:xfrm>
              <a:off x="2107254" y="3708438"/>
              <a:ext cx="15215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/>
                <a:t>Rubrique</a:t>
              </a:r>
            </a:p>
          </p:txBody>
        </p: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16D86211-16DB-4919-8598-7FEBB814BAFE}"/>
              </a:ext>
            </a:extLst>
          </p:cNvPr>
          <p:cNvGrpSpPr/>
          <p:nvPr/>
        </p:nvGrpSpPr>
        <p:grpSpPr>
          <a:xfrm>
            <a:off x="2107254" y="8641867"/>
            <a:ext cx="7860964" cy="2503821"/>
            <a:chOff x="2107254" y="3708438"/>
            <a:chExt cx="7860964" cy="2503821"/>
          </a:xfrm>
        </p:grpSpPr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0C99CF19-DFAB-4935-AC12-D0525083690E}"/>
                </a:ext>
              </a:extLst>
            </p:cNvPr>
            <p:cNvSpPr txBox="1"/>
            <p:nvPr/>
          </p:nvSpPr>
          <p:spPr>
            <a:xfrm>
              <a:off x="2107254" y="4180934"/>
              <a:ext cx="5840060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endParaRPr lang="fr-FR" dirty="0"/>
            </a:p>
          </p:txBody>
        </p: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22521EBF-48A1-4247-BD1C-DB7ABE830465}"/>
                </a:ext>
              </a:extLst>
            </p:cNvPr>
            <p:cNvGrpSpPr/>
            <p:nvPr/>
          </p:nvGrpSpPr>
          <p:grpSpPr>
            <a:xfrm>
              <a:off x="8026512" y="3895682"/>
              <a:ext cx="1941706" cy="2031325"/>
              <a:chOff x="2575015" y="3773714"/>
              <a:chExt cx="914400" cy="91440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878FE2B-26FA-49C6-A08A-A463BF425A1A}"/>
                  </a:ext>
                </a:extLst>
              </p:cNvPr>
              <p:cNvSpPr/>
              <p:nvPr/>
            </p:nvSpPr>
            <p:spPr>
              <a:xfrm>
                <a:off x="2575015" y="3773714"/>
                <a:ext cx="914400" cy="914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4EB23CFF-D703-4187-8D3C-91E21F1677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5015" y="3773714"/>
                <a:ext cx="914400" cy="9144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BD30C3A8-EECB-42D7-87DD-21FE43968D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75015" y="3773715"/>
                <a:ext cx="914400" cy="91439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64FB9299-7558-4F45-BC51-951A742E7082}"/>
                </a:ext>
              </a:extLst>
            </p:cNvPr>
            <p:cNvSpPr txBox="1"/>
            <p:nvPr/>
          </p:nvSpPr>
          <p:spPr>
            <a:xfrm>
              <a:off x="2107254" y="3708438"/>
              <a:ext cx="1132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/>
                <a:t>Article</a:t>
              </a:r>
            </a:p>
          </p:txBody>
        </p:sp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FBD2A323-B48F-4C91-B7EA-F0BCDBA0B287}"/>
              </a:ext>
            </a:extLst>
          </p:cNvPr>
          <p:cNvGrpSpPr/>
          <p:nvPr/>
        </p:nvGrpSpPr>
        <p:grpSpPr>
          <a:xfrm>
            <a:off x="2107254" y="11083671"/>
            <a:ext cx="7860964" cy="2503821"/>
            <a:chOff x="2107254" y="3708438"/>
            <a:chExt cx="7860964" cy="2503821"/>
          </a:xfrm>
        </p:grpSpPr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8E68F7C5-B508-40F5-A6AB-56078AC16638}"/>
                </a:ext>
              </a:extLst>
            </p:cNvPr>
            <p:cNvSpPr txBox="1"/>
            <p:nvPr/>
          </p:nvSpPr>
          <p:spPr>
            <a:xfrm>
              <a:off x="2107254" y="4180934"/>
              <a:ext cx="5840060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endParaRPr lang="fr-FR" dirty="0"/>
            </a:p>
          </p:txBody>
        </p: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C8CAF22A-7922-410C-BFCF-363EEFF4D554}"/>
                </a:ext>
              </a:extLst>
            </p:cNvPr>
            <p:cNvGrpSpPr/>
            <p:nvPr/>
          </p:nvGrpSpPr>
          <p:grpSpPr>
            <a:xfrm>
              <a:off x="8026512" y="3895682"/>
              <a:ext cx="1941706" cy="2031325"/>
              <a:chOff x="2575015" y="3773714"/>
              <a:chExt cx="914400" cy="914400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FB2819E4-E025-47FB-8FFB-5E51EC3AAE00}"/>
                  </a:ext>
                </a:extLst>
              </p:cNvPr>
              <p:cNvSpPr/>
              <p:nvPr/>
            </p:nvSpPr>
            <p:spPr>
              <a:xfrm>
                <a:off x="2575015" y="3773714"/>
                <a:ext cx="914400" cy="914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89C2B0CB-68DE-4133-AC64-4C231BEBB0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5015" y="3773714"/>
                <a:ext cx="914400" cy="9144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915D674E-9430-4CCF-A22F-22B6664657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75015" y="3773715"/>
                <a:ext cx="914400" cy="91439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4" name="ZoneTexte 83">
              <a:extLst>
                <a:ext uri="{FF2B5EF4-FFF2-40B4-BE49-F238E27FC236}">
                  <a16:creationId xmlns:a16="http://schemas.microsoft.com/office/drawing/2014/main" id="{F5CF2A63-E1A4-4351-99A2-35E728D2A41C}"/>
                </a:ext>
              </a:extLst>
            </p:cNvPr>
            <p:cNvSpPr txBox="1"/>
            <p:nvPr/>
          </p:nvSpPr>
          <p:spPr>
            <a:xfrm>
              <a:off x="2107254" y="3708438"/>
              <a:ext cx="14917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/>
                <a:t>A propos</a:t>
              </a:r>
            </a:p>
          </p:txBody>
        </p:sp>
      </p:grpSp>
      <p:sp>
        <p:nvSpPr>
          <p:cNvPr id="91" name="ZoneTexte 90">
            <a:extLst>
              <a:ext uri="{FF2B5EF4-FFF2-40B4-BE49-F238E27FC236}">
                <a16:creationId xmlns:a16="http://schemas.microsoft.com/office/drawing/2014/main" id="{D19938A3-374D-4F90-B758-579D538FB426}"/>
              </a:ext>
            </a:extLst>
          </p:cNvPr>
          <p:cNvSpPr txBox="1"/>
          <p:nvPr/>
        </p:nvSpPr>
        <p:spPr>
          <a:xfrm>
            <a:off x="2107254" y="13413111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Conclusion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FC9AC05-1147-4178-B621-8C2A184C868E}"/>
              </a:ext>
            </a:extLst>
          </p:cNvPr>
          <p:cNvSpPr txBox="1"/>
          <p:nvPr/>
        </p:nvSpPr>
        <p:spPr>
          <a:xfrm>
            <a:off x="2107254" y="13978968"/>
            <a:ext cx="79175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</p:txBody>
      </p:sp>
    </p:spTree>
    <p:extLst>
      <p:ext uri="{BB962C8B-B14F-4D97-AF65-F5344CB8AC3E}">
        <p14:creationId xmlns:p14="http://schemas.microsoft.com/office/powerpoint/2010/main" val="105097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e 27">
            <a:extLst>
              <a:ext uri="{FF2B5EF4-FFF2-40B4-BE49-F238E27FC236}">
                <a16:creationId xmlns:a16="http://schemas.microsoft.com/office/drawing/2014/main" id="{A30FE0CD-0637-4458-8D7F-3D00D8875A7A}"/>
              </a:ext>
            </a:extLst>
          </p:cNvPr>
          <p:cNvGrpSpPr/>
          <p:nvPr/>
        </p:nvGrpSpPr>
        <p:grpSpPr>
          <a:xfrm>
            <a:off x="4235279" y="-2282686"/>
            <a:ext cx="3625294" cy="10328783"/>
            <a:chOff x="783596" y="384313"/>
            <a:chExt cx="10334977" cy="914571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58F1102-2AC5-40AB-A558-39888784D0B8}"/>
                </a:ext>
              </a:extLst>
            </p:cNvPr>
            <p:cNvSpPr/>
            <p:nvPr/>
          </p:nvSpPr>
          <p:spPr>
            <a:xfrm>
              <a:off x="848138" y="384313"/>
              <a:ext cx="10270435" cy="911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F299D439-7210-4FC3-8B9D-E1E1A7815535}"/>
                </a:ext>
              </a:extLst>
            </p:cNvPr>
            <p:cNvCxnSpPr>
              <a:cxnSpLocks/>
            </p:cNvCxnSpPr>
            <p:nvPr/>
          </p:nvCxnSpPr>
          <p:spPr>
            <a:xfrm>
              <a:off x="826623" y="9222247"/>
              <a:ext cx="102704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07D1FCE9-333E-4004-9611-C34536177762}"/>
                </a:ext>
              </a:extLst>
            </p:cNvPr>
            <p:cNvSpPr txBox="1"/>
            <p:nvPr/>
          </p:nvSpPr>
          <p:spPr>
            <a:xfrm>
              <a:off x="783596" y="9222247"/>
              <a:ext cx="2017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Hugo COLLIN, Xin ZHANG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93373F9F-D8D1-4414-9A21-A1EACE720476}"/>
                </a:ext>
              </a:extLst>
            </p:cNvPr>
            <p:cNvSpPr txBox="1"/>
            <p:nvPr/>
          </p:nvSpPr>
          <p:spPr>
            <a:xfrm>
              <a:off x="9954727" y="9222247"/>
              <a:ext cx="11208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dirty="0"/>
                <a:t>BUT INFO 1A</a:t>
              </a: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6A22F913-9A51-451A-96C3-4476403DCECB}"/>
              </a:ext>
            </a:extLst>
          </p:cNvPr>
          <p:cNvSpPr txBox="1"/>
          <p:nvPr/>
        </p:nvSpPr>
        <p:spPr>
          <a:xfrm>
            <a:off x="4708139" y="-2117034"/>
            <a:ext cx="2702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/>
              <a:t>Projet Site web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171842D-818A-4E23-9085-0DCE4BF24E54}"/>
              </a:ext>
            </a:extLst>
          </p:cNvPr>
          <p:cNvSpPr txBox="1"/>
          <p:nvPr/>
        </p:nvSpPr>
        <p:spPr>
          <a:xfrm>
            <a:off x="4881406" y="-997745"/>
            <a:ext cx="242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/>
              <a:t>Titre de la page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0B6B35F8-19C3-4C92-B243-07BD2C80781E}"/>
              </a:ext>
            </a:extLst>
          </p:cNvPr>
          <p:cNvSpPr/>
          <p:nvPr/>
        </p:nvSpPr>
        <p:spPr>
          <a:xfrm>
            <a:off x="4257919" y="-414046"/>
            <a:ext cx="3602654" cy="4752152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602165C6-05C3-444C-B5B1-7F9A0102A190}"/>
              </a:ext>
            </a:extLst>
          </p:cNvPr>
          <p:cNvSpPr/>
          <p:nvPr/>
        </p:nvSpPr>
        <p:spPr>
          <a:xfrm>
            <a:off x="4257919" y="-2539618"/>
            <a:ext cx="3602654" cy="130280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B44DC98-FD7C-4CF8-B007-AA7C2AD9AF1E}"/>
              </a:ext>
            </a:extLst>
          </p:cNvPr>
          <p:cNvSpPr/>
          <p:nvPr/>
        </p:nvSpPr>
        <p:spPr>
          <a:xfrm>
            <a:off x="4127500" y="-2615147"/>
            <a:ext cx="3975100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122DB0D5-2351-479F-B5AB-AC5CCA479933}"/>
              </a:ext>
            </a:extLst>
          </p:cNvPr>
          <p:cNvSpPr/>
          <p:nvPr/>
        </p:nvSpPr>
        <p:spPr>
          <a:xfrm>
            <a:off x="4257919" y="4659312"/>
            <a:ext cx="3602654" cy="3545963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50C089F9-8DC9-4E01-A289-618797EC248E}"/>
              </a:ext>
            </a:extLst>
          </p:cNvPr>
          <p:cNvSpPr txBox="1"/>
          <p:nvPr/>
        </p:nvSpPr>
        <p:spPr>
          <a:xfrm flipH="1">
            <a:off x="4506855" y="4717098"/>
            <a:ext cx="3068483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dirty="0"/>
              <a:t>Accueil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1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2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3</a:t>
            </a:r>
          </a:p>
          <a:p>
            <a:pPr>
              <a:lnSpc>
                <a:spcPct val="200000"/>
              </a:lnSpc>
            </a:pPr>
            <a:r>
              <a:rPr lang="fr-FR" dirty="0"/>
              <a:t>A propos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2CA8EB2-7DCB-4A52-90F3-F6BD541E724E}"/>
              </a:ext>
            </a:extLst>
          </p:cNvPr>
          <p:cNvSpPr/>
          <p:nvPr/>
        </p:nvSpPr>
        <p:spPr>
          <a:xfrm>
            <a:off x="4127500" y="8046097"/>
            <a:ext cx="3860800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45F3487-B0DB-48AE-B16F-BE229494AF43}"/>
              </a:ext>
            </a:extLst>
          </p:cNvPr>
          <p:cNvSpPr txBox="1"/>
          <p:nvPr/>
        </p:nvSpPr>
        <p:spPr>
          <a:xfrm>
            <a:off x="4328837" y="-260348"/>
            <a:ext cx="353173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Contenu… ~~~~~~~~~~~~~~~~~~~~</a:t>
            </a:r>
          </a:p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  <a:p>
            <a:r>
              <a:rPr lang="fr-FR" dirty="0"/>
              <a:t>~~~~~~~~~~~~~~~~~~~~~~~~~~~~~</a:t>
            </a:r>
          </a:p>
        </p:txBody>
      </p:sp>
    </p:spTree>
    <p:extLst>
      <p:ext uri="{BB962C8B-B14F-4D97-AF65-F5344CB8AC3E}">
        <p14:creationId xmlns:p14="http://schemas.microsoft.com/office/powerpoint/2010/main" val="256892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381B7A2-2492-4AE2-AE9A-BA8596BEB7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5" t="3003" r="5675" b="3059"/>
          <a:stretch/>
        </p:blipFill>
        <p:spPr>
          <a:xfrm>
            <a:off x="4603750" y="-38100"/>
            <a:ext cx="24183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99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e 27">
            <a:extLst>
              <a:ext uri="{FF2B5EF4-FFF2-40B4-BE49-F238E27FC236}">
                <a16:creationId xmlns:a16="http://schemas.microsoft.com/office/drawing/2014/main" id="{A30FE0CD-0637-4458-8D7F-3D00D8875A7A}"/>
              </a:ext>
            </a:extLst>
          </p:cNvPr>
          <p:cNvGrpSpPr/>
          <p:nvPr/>
        </p:nvGrpSpPr>
        <p:grpSpPr>
          <a:xfrm>
            <a:off x="960783" y="384313"/>
            <a:ext cx="10270435" cy="8523713"/>
            <a:chOff x="848138" y="384313"/>
            <a:chExt cx="10270435" cy="911364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58F1102-2AC5-40AB-A558-39888784D0B8}"/>
                </a:ext>
              </a:extLst>
            </p:cNvPr>
            <p:cNvSpPr/>
            <p:nvPr/>
          </p:nvSpPr>
          <p:spPr>
            <a:xfrm>
              <a:off x="848138" y="384313"/>
              <a:ext cx="10270435" cy="911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F299D439-7210-4FC3-8B9D-E1E1A7815535}"/>
                </a:ext>
              </a:extLst>
            </p:cNvPr>
            <p:cNvCxnSpPr>
              <a:cxnSpLocks/>
            </p:cNvCxnSpPr>
            <p:nvPr/>
          </p:nvCxnSpPr>
          <p:spPr>
            <a:xfrm>
              <a:off x="848138" y="9169539"/>
              <a:ext cx="102704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07D1FCE9-333E-4004-9611-C34536177762}"/>
                </a:ext>
              </a:extLst>
            </p:cNvPr>
            <p:cNvSpPr txBox="1"/>
            <p:nvPr/>
          </p:nvSpPr>
          <p:spPr>
            <a:xfrm>
              <a:off x="886419" y="9190184"/>
              <a:ext cx="2017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Hugo COLLIN, Xin ZHANG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93373F9F-D8D1-4414-9A21-A1EACE720476}"/>
                </a:ext>
              </a:extLst>
            </p:cNvPr>
            <p:cNvSpPr txBox="1"/>
            <p:nvPr/>
          </p:nvSpPr>
          <p:spPr>
            <a:xfrm>
              <a:off x="9978049" y="9189294"/>
              <a:ext cx="1120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dirty="0"/>
                <a:t>BUT INFO 1A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28E54E25-CDCD-4754-93ED-F654AF41D3C6}"/>
              </a:ext>
            </a:extLst>
          </p:cNvPr>
          <p:cNvGrpSpPr/>
          <p:nvPr/>
        </p:nvGrpSpPr>
        <p:grpSpPr>
          <a:xfrm>
            <a:off x="1895061" y="145775"/>
            <a:ext cx="8401878" cy="1656521"/>
            <a:chOff x="1842052" y="145774"/>
            <a:chExt cx="8401878" cy="1656521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D429C69D-18D7-49E2-889A-3E1A5CA38282}"/>
                </a:ext>
              </a:extLst>
            </p:cNvPr>
            <p:cNvSpPr/>
            <p:nvPr/>
          </p:nvSpPr>
          <p:spPr>
            <a:xfrm>
              <a:off x="1842052" y="145774"/>
              <a:ext cx="8401878" cy="165652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50E17ACB-2E1F-4F87-A40A-5467BD3259A0}"/>
                </a:ext>
              </a:extLst>
            </p:cNvPr>
            <p:cNvCxnSpPr>
              <a:cxnSpLocks/>
            </p:cNvCxnSpPr>
            <p:nvPr/>
          </p:nvCxnSpPr>
          <p:spPr>
            <a:xfrm>
              <a:off x="1842052" y="1431235"/>
              <a:ext cx="840187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9D32683A-5415-4864-B221-08EC56D3CD98}"/>
              </a:ext>
            </a:extLst>
          </p:cNvPr>
          <p:cNvGrpSpPr/>
          <p:nvPr/>
        </p:nvGrpSpPr>
        <p:grpSpPr>
          <a:xfrm>
            <a:off x="2146853" y="1417766"/>
            <a:ext cx="6499278" cy="384527"/>
            <a:chOff x="2146853" y="1417768"/>
            <a:chExt cx="6499278" cy="384527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8B39CA80-FD5D-4E7F-89B2-9D5555772A0C}"/>
                </a:ext>
              </a:extLst>
            </p:cNvPr>
            <p:cNvSpPr txBox="1"/>
            <p:nvPr/>
          </p:nvSpPr>
          <p:spPr>
            <a:xfrm>
              <a:off x="2146853" y="1432963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Accueil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CB844085-D41E-4D99-8B56-4FE43EA161E0}"/>
                </a:ext>
              </a:extLst>
            </p:cNvPr>
            <p:cNvSpPr txBox="1"/>
            <p:nvPr/>
          </p:nvSpPr>
          <p:spPr>
            <a:xfrm>
              <a:off x="3246783" y="1432963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1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99EFE0B2-4F40-431C-B706-0504706C4D1B}"/>
                </a:ext>
              </a:extLst>
            </p:cNvPr>
            <p:cNvSpPr txBox="1"/>
            <p:nvPr/>
          </p:nvSpPr>
          <p:spPr>
            <a:xfrm>
              <a:off x="4705190" y="1429508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2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DA82204A-CC62-41FF-99FC-3DF402B3041F}"/>
                </a:ext>
              </a:extLst>
            </p:cNvPr>
            <p:cNvSpPr txBox="1"/>
            <p:nvPr/>
          </p:nvSpPr>
          <p:spPr>
            <a:xfrm>
              <a:off x="6163597" y="1429508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3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4CFA1FBB-4FC8-40DA-B3C3-476A40BAC920}"/>
                </a:ext>
              </a:extLst>
            </p:cNvPr>
            <p:cNvSpPr txBox="1"/>
            <p:nvPr/>
          </p:nvSpPr>
          <p:spPr>
            <a:xfrm>
              <a:off x="7622004" y="1417768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 propos</a:t>
              </a: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6A22F913-9A51-451A-96C3-4476403DCECB}"/>
              </a:ext>
            </a:extLst>
          </p:cNvPr>
          <p:cNvSpPr txBox="1"/>
          <p:nvPr/>
        </p:nvSpPr>
        <p:spPr>
          <a:xfrm>
            <a:off x="4589658" y="549966"/>
            <a:ext cx="332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Projet Site web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64AF073-B96F-4993-84AE-A67F70C1E9BF}"/>
              </a:ext>
            </a:extLst>
          </p:cNvPr>
          <p:cNvSpPr/>
          <p:nvPr/>
        </p:nvSpPr>
        <p:spPr>
          <a:xfrm>
            <a:off x="1895061" y="2575428"/>
            <a:ext cx="8401878" cy="5654372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171842D-818A-4E23-9085-0DCE4BF24E54}"/>
              </a:ext>
            </a:extLst>
          </p:cNvPr>
          <p:cNvSpPr txBox="1"/>
          <p:nvPr/>
        </p:nvSpPr>
        <p:spPr>
          <a:xfrm>
            <a:off x="2063863" y="1991707"/>
            <a:ext cx="1377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Accueil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1FB1C79-2DB9-47A6-A882-6DAA15737D43}"/>
              </a:ext>
            </a:extLst>
          </p:cNvPr>
          <p:cNvSpPr txBox="1"/>
          <p:nvPr/>
        </p:nvSpPr>
        <p:spPr>
          <a:xfrm>
            <a:off x="2107255" y="5195572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Rubrique 1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91620A0-3C1B-4475-B899-6FEF62A54609}"/>
              </a:ext>
            </a:extLst>
          </p:cNvPr>
          <p:cNvSpPr txBox="1"/>
          <p:nvPr/>
        </p:nvSpPr>
        <p:spPr>
          <a:xfrm>
            <a:off x="4720373" y="5190390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Rubrique 2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78ED497-05D8-4959-8943-43388D544E5D}"/>
              </a:ext>
            </a:extLst>
          </p:cNvPr>
          <p:cNvSpPr txBox="1"/>
          <p:nvPr/>
        </p:nvSpPr>
        <p:spPr>
          <a:xfrm>
            <a:off x="7333492" y="5190390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Rubrique 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D9B4AAC-9E16-4506-9C40-76BC23B49B19}"/>
              </a:ext>
            </a:extLst>
          </p:cNvPr>
          <p:cNvSpPr txBox="1"/>
          <p:nvPr/>
        </p:nvSpPr>
        <p:spPr>
          <a:xfrm>
            <a:off x="2107256" y="5711038"/>
            <a:ext cx="23775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760AA6DB-5822-4AED-86EA-E11332617D07}"/>
              </a:ext>
            </a:extLst>
          </p:cNvPr>
          <p:cNvSpPr/>
          <p:nvPr/>
        </p:nvSpPr>
        <p:spPr>
          <a:xfrm>
            <a:off x="2251974" y="7609661"/>
            <a:ext cx="1815203" cy="41906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Tous les articles         &gt;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7E8CB74-6FE3-402A-89ED-661016B85A20}"/>
              </a:ext>
            </a:extLst>
          </p:cNvPr>
          <p:cNvSpPr txBox="1"/>
          <p:nvPr/>
        </p:nvSpPr>
        <p:spPr>
          <a:xfrm>
            <a:off x="4697021" y="5724938"/>
            <a:ext cx="23775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3BC28A53-92B1-46A1-A9E7-D1045F6DCF92}"/>
              </a:ext>
            </a:extLst>
          </p:cNvPr>
          <p:cNvSpPr/>
          <p:nvPr/>
        </p:nvSpPr>
        <p:spPr>
          <a:xfrm>
            <a:off x="4841739" y="7623562"/>
            <a:ext cx="1815203" cy="41906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Tous les articles         &gt;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5D880E2-3CEB-4F85-8CCF-B7BB1AC1A1BE}"/>
              </a:ext>
            </a:extLst>
          </p:cNvPr>
          <p:cNvSpPr txBox="1"/>
          <p:nvPr/>
        </p:nvSpPr>
        <p:spPr>
          <a:xfrm>
            <a:off x="7286789" y="5711038"/>
            <a:ext cx="23775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1974F878-67AF-4C26-AFE0-2D372417AE4B}"/>
              </a:ext>
            </a:extLst>
          </p:cNvPr>
          <p:cNvSpPr/>
          <p:nvPr/>
        </p:nvSpPr>
        <p:spPr>
          <a:xfrm>
            <a:off x="7431506" y="7609661"/>
            <a:ext cx="1815203" cy="41906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Tous les articles         &gt;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283B30-5945-4987-AA25-2122A0A3A9ED}"/>
              </a:ext>
            </a:extLst>
          </p:cNvPr>
          <p:cNvSpPr/>
          <p:nvPr/>
        </p:nvSpPr>
        <p:spPr>
          <a:xfrm>
            <a:off x="1603513" y="52003"/>
            <a:ext cx="8934947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090CF8F9-80A3-4077-9A17-42F27D0F4A24}"/>
              </a:ext>
            </a:extLst>
          </p:cNvPr>
          <p:cNvSpPr txBox="1"/>
          <p:nvPr/>
        </p:nvSpPr>
        <p:spPr>
          <a:xfrm>
            <a:off x="5077003" y="2649781"/>
            <a:ext cx="2037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Présentation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3047B87-A10F-4ABF-8DB6-26C969C15A32}"/>
              </a:ext>
            </a:extLst>
          </p:cNvPr>
          <p:cNvSpPr txBox="1"/>
          <p:nvPr/>
        </p:nvSpPr>
        <p:spPr>
          <a:xfrm>
            <a:off x="2107255" y="3156408"/>
            <a:ext cx="79175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CC1328F-607C-47ED-8D41-C53C0BDE58FE}"/>
              </a:ext>
            </a:extLst>
          </p:cNvPr>
          <p:cNvSpPr txBox="1"/>
          <p:nvPr/>
        </p:nvSpPr>
        <p:spPr>
          <a:xfrm>
            <a:off x="5264683" y="4653044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Rubriques</a:t>
            </a:r>
          </a:p>
        </p:txBody>
      </p:sp>
    </p:spTree>
    <p:extLst>
      <p:ext uri="{BB962C8B-B14F-4D97-AF65-F5344CB8AC3E}">
        <p14:creationId xmlns:p14="http://schemas.microsoft.com/office/powerpoint/2010/main" val="109015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AC957F9-7956-48E6-86F3-3FD715486D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97" b="672"/>
          <a:stretch/>
        </p:blipFill>
        <p:spPr>
          <a:xfrm>
            <a:off x="2114444" y="0"/>
            <a:ext cx="82496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027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e 27">
            <a:extLst>
              <a:ext uri="{FF2B5EF4-FFF2-40B4-BE49-F238E27FC236}">
                <a16:creationId xmlns:a16="http://schemas.microsoft.com/office/drawing/2014/main" id="{A30FE0CD-0637-4458-8D7F-3D00D8875A7A}"/>
              </a:ext>
            </a:extLst>
          </p:cNvPr>
          <p:cNvGrpSpPr/>
          <p:nvPr/>
        </p:nvGrpSpPr>
        <p:grpSpPr>
          <a:xfrm>
            <a:off x="4242826" y="-2282687"/>
            <a:ext cx="3617747" cy="16733596"/>
            <a:chOff x="805111" y="384313"/>
            <a:chExt cx="10313462" cy="92348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58F1102-2AC5-40AB-A558-39888784D0B8}"/>
                </a:ext>
              </a:extLst>
            </p:cNvPr>
            <p:cNvSpPr/>
            <p:nvPr/>
          </p:nvSpPr>
          <p:spPr>
            <a:xfrm>
              <a:off x="848138" y="384313"/>
              <a:ext cx="10270435" cy="911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F299D439-7210-4FC3-8B9D-E1E1A7815535}"/>
                </a:ext>
              </a:extLst>
            </p:cNvPr>
            <p:cNvCxnSpPr>
              <a:cxnSpLocks/>
            </p:cNvCxnSpPr>
            <p:nvPr/>
          </p:nvCxnSpPr>
          <p:spPr>
            <a:xfrm>
              <a:off x="805111" y="9297871"/>
              <a:ext cx="102704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07D1FCE9-333E-4004-9611-C34536177762}"/>
                </a:ext>
              </a:extLst>
            </p:cNvPr>
            <p:cNvSpPr txBox="1"/>
            <p:nvPr/>
          </p:nvSpPr>
          <p:spPr>
            <a:xfrm>
              <a:off x="805111" y="9311371"/>
              <a:ext cx="2017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Hugo COLLIN, Xin ZHANG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93373F9F-D8D1-4414-9A21-A1EACE720476}"/>
                </a:ext>
              </a:extLst>
            </p:cNvPr>
            <p:cNvSpPr txBox="1"/>
            <p:nvPr/>
          </p:nvSpPr>
          <p:spPr>
            <a:xfrm>
              <a:off x="9987137" y="9311371"/>
              <a:ext cx="11208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dirty="0"/>
                <a:t>BUT INFO 1A</a:t>
              </a:r>
            </a:p>
          </p:txBody>
        </p:sp>
      </p:grp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0B6B35F8-19C3-4C92-B243-07BD2C80781E}"/>
              </a:ext>
            </a:extLst>
          </p:cNvPr>
          <p:cNvSpPr/>
          <p:nvPr/>
        </p:nvSpPr>
        <p:spPr>
          <a:xfrm>
            <a:off x="4257919" y="-414047"/>
            <a:ext cx="3602654" cy="10916948"/>
          </a:xfrm>
          <a:prstGeom prst="roundRect">
            <a:avLst>
              <a:gd name="adj" fmla="val 5694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A22F913-9A51-451A-96C3-4476403DCECB}"/>
              </a:ext>
            </a:extLst>
          </p:cNvPr>
          <p:cNvSpPr txBox="1"/>
          <p:nvPr/>
        </p:nvSpPr>
        <p:spPr>
          <a:xfrm>
            <a:off x="4708139" y="-2117034"/>
            <a:ext cx="2702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/>
              <a:t>Projet Site web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171842D-818A-4E23-9085-0DCE4BF24E54}"/>
              </a:ext>
            </a:extLst>
          </p:cNvPr>
          <p:cNvSpPr txBox="1"/>
          <p:nvPr/>
        </p:nvSpPr>
        <p:spPr>
          <a:xfrm>
            <a:off x="5481889" y="-997745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/>
              <a:t>Accueil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88AB11D-16AA-4BDE-A680-7601DF533101}"/>
              </a:ext>
            </a:extLst>
          </p:cNvPr>
          <p:cNvGrpSpPr/>
          <p:nvPr/>
        </p:nvGrpSpPr>
        <p:grpSpPr>
          <a:xfrm>
            <a:off x="4313743" y="2623480"/>
            <a:ext cx="3531737" cy="2385148"/>
            <a:chOff x="4350497" y="5290480"/>
            <a:chExt cx="3531737" cy="2385148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31FB1C79-2DB9-47A6-A882-6DAA15737D43}"/>
                </a:ext>
              </a:extLst>
            </p:cNvPr>
            <p:cNvSpPr txBox="1"/>
            <p:nvPr/>
          </p:nvSpPr>
          <p:spPr>
            <a:xfrm>
              <a:off x="4350497" y="5290480"/>
              <a:ext cx="13276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Rubrique 1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6D9B4AAC-9E16-4506-9C40-76BC23B49B19}"/>
                </a:ext>
              </a:extLst>
            </p:cNvPr>
            <p:cNvSpPr txBox="1"/>
            <p:nvPr/>
          </p:nvSpPr>
          <p:spPr>
            <a:xfrm>
              <a:off x="4350498" y="5805946"/>
              <a:ext cx="3531736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endParaRPr lang="fr-FR" dirty="0"/>
            </a:p>
          </p:txBody>
        </p:sp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760AA6DB-5822-4AED-86EA-E11332617D07}"/>
                </a:ext>
              </a:extLst>
            </p:cNvPr>
            <p:cNvSpPr/>
            <p:nvPr/>
          </p:nvSpPr>
          <p:spPr>
            <a:xfrm>
              <a:off x="5113858" y="7256563"/>
              <a:ext cx="1815203" cy="41906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400" dirty="0">
                  <a:solidFill>
                    <a:schemeClr val="tx1"/>
                  </a:solidFill>
                </a:rPr>
                <a:t>Tous les articles         &gt;</a:t>
              </a:r>
            </a:p>
          </p:txBody>
        </p:sp>
      </p:grpSp>
      <p:sp>
        <p:nvSpPr>
          <p:cNvPr id="43" name="ZoneTexte 42">
            <a:extLst>
              <a:ext uri="{FF2B5EF4-FFF2-40B4-BE49-F238E27FC236}">
                <a16:creationId xmlns:a16="http://schemas.microsoft.com/office/drawing/2014/main" id="{090CF8F9-80A3-4077-9A17-42F27D0F4A24}"/>
              </a:ext>
            </a:extLst>
          </p:cNvPr>
          <p:cNvSpPr txBox="1"/>
          <p:nvPr/>
        </p:nvSpPr>
        <p:spPr>
          <a:xfrm>
            <a:off x="4271347" y="-354340"/>
            <a:ext cx="177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Présentation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3047B87-A10F-4ABF-8DB6-26C969C15A32}"/>
              </a:ext>
            </a:extLst>
          </p:cNvPr>
          <p:cNvSpPr txBox="1"/>
          <p:nvPr/>
        </p:nvSpPr>
        <p:spPr>
          <a:xfrm>
            <a:off x="4257919" y="74786"/>
            <a:ext cx="36471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~~~~~~~~~~~~~~~~~~~~~~~~~~~~~~</a:t>
            </a:r>
          </a:p>
          <a:p>
            <a:r>
              <a:rPr lang="fr-FR" dirty="0"/>
              <a:t>~~~~~~~~~~~~~~~~~~~~~~~~~~~~~~</a:t>
            </a:r>
          </a:p>
          <a:p>
            <a:r>
              <a:rPr lang="fr-FR" dirty="0"/>
              <a:t>~~~~~~~~~~~~~~~~~~~~~~~~~~~~~~</a:t>
            </a:r>
          </a:p>
          <a:p>
            <a:r>
              <a:rPr lang="fr-FR" dirty="0"/>
              <a:t>~~~~~~~~~~~~~~~~~~~~~~~~~~~~~~</a:t>
            </a:r>
          </a:p>
          <a:p>
            <a:r>
              <a:rPr lang="fr-FR" dirty="0"/>
              <a:t>~~~~~~~~~~~~~~~~~~~~~~~~~~~~~~</a:t>
            </a:r>
          </a:p>
          <a:p>
            <a:r>
              <a:rPr lang="fr-FR" dirty="0"/>
              <a:t>~~~~~~~~~~~~~~~~~~~~~~~~~~~~~~</a:t>
            </a:r>
          </a:p>
          <a:p>
            <a:r>
              <a:rPr lang="fr-FR" dirty="0"/>
              <a:t>~~~~~~~~~~~~~~~~~~~~~~~~~~~~~~</a:t>
            </a:r>
          </a:p>
          <a:p>
            <a:endParaRPr lang="fr-FR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CC1328F-607C-47ED-8D41-C53C0BDE58FE}"/>
              </a:ext>
            </a:extLst>
          </p:cNvPr>
          <p:cNvSpPr txBox="1"/>
          <p:nvPr/>
        </p:nvSpPr>
        <p:spPr>
          <a:xfrm>
            <a:off x="4318801" y="2071956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Rubriques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443306B0-6A28-4C84-A4E2-DB96617B6174}"/>
              </a:ext>
            </a:extLst>
          </p:cNvPr>
          <p:cNvGrpSpPr/>
          <p:nvPr/>
        </p:nvGrpSpPr>
        <p:grpSpPr>
          <a:xfrm>
            <a:off x="4351085" y="5197230"/>
            <a:ext cx="3531737" cy="2385148"/>
            <a:chOff x="4350497" y="5290480"/>
            <a:chExt cx="3531737" cy="2385148"/>
          </a:xfrm>
        </p:grpSpPr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988D2CD3-97A4-4257-B73A-2FC17DAE95A2}"/>
                </a:ext>
              </a:extLst>
            </p:cNvPr>
            <p:cNvSpPr txBox="1"/>
            <p:nvPr/>
          </p:nvSpPr>
          <p:spPr>
            <a:xfrm>
              <a:off x="4350497" y="5290480"/>
              <a:ext cx="13276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Rubrique 2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8CD73390-38D9-4B36-904C-A387611000A7}"/>
                </a:ext>
              </a:extLst>
            </p:cNvPr>
            <p:cNvSpPr txBox="1"/>
            <p:nvPr/>
          </p:nvSpPr>
          <p:spPr>
            <a:xfrm>
              <a:off x="4350498" y="5805946"/>
              <a:ext cx="3531736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endParaRPr lang="fr-FR" dirty="0"/>
            </a:p>
          </p:txBody>
        </p:sp>
        <p:sp>
          <p:nvSpPr>
            <p:cNvPr id="48" name="Rectangle : coins arrondis 47">
              <a:extLst>
                <a:ext uri="{FF2B5EF4-FFF2-40B4-BE49-F238E27FC236}">
                  <a16:creationId xmlns:a16="http://schemas.microsoft.com/office/drawing/2014/main" id="{8584D387-4448-4D3F-98F9-5788CE7FC75B}"/>
                </a:ext>
              </a:extLst>
            </p:cNvPr>
            <p:cNvSpPr/>
            <p:nvPr/>
          </p:nvSpPr>
          <p:spPr>
            <a:xfrm>
              <a:off x="5113858" y="7256563"/>
              <a:ext cx="1815203" cy="41906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400" dirty="0">
                  <a:solidFill>
                    <a:schemeClr val="tx1"/>
                  </a:solidFill>
                </a:rPr>
                <a:t>Tous les articles         &gt;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C5777F7C-0E34-4B28-A0F4-5F62E3DE7C51}"/>
              </a:ext>
            </a:extLst>
          </p:cNvPr>
          <p:cNvGrpSpPr/>
          <p:nvPr/>
        </p:nvGrpSpPr>
        <p:grpSpPr>
          <a:xfrm>
            <a:off x="4313743" y="7782618"/>
            <a:ext cx="3531737" cy="2385148"/>
            <a:chOff x="4350497" y="5290480"/>
            <a:chExt cx="3531737" cy="2385148"/>
          </a:xfrm>
        </p:grpSpPr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96CD51A7-9B3A-423F-9742-419F3DDB3D55}"/>
                </a:ext>
              </a:extLst>
            </p:cNvPr>
            <p:cNvSpPr txBox="1"/>
            <p:nvPr/>
          </p:nvSpPr>
          <p:spPr>
            <a:xfrm>
              <a:off x="4350497" y="5290480"/>
              <a:ext cx="13276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Rubrique 3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AAA34177-F8B8-4C62-8A22-AC84C112B9A2}"/>
                </a:ext>
              </a:extLst>
            </p:cNvPr>
            <p:cNvSpPr txBox="1"/>
            <p:nvPr/>
          </p:nvSpPr>
          <p:spPr>
            <a:xfrm>
              <a:off x="4350498" y="5805946"/>
              <a:ext cx="3531736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endParaRPr lang="fr-FR" dirty="0"/>
            </a:p>
          </p:txBody>
        </p:sp>
        <p:sp>
          <p:nvSpPr>
            <p:cNvPr id="52" name="Rectangle : coins arrondis 51">
              <a:extLst>
                <a:ext uri="{FF2B5EF4-FFF2-40B4-BE49-F238E27FC236}">
                  <a16:creationId xmlns:a16="http://schemas.microsoft.com/office/drawing/2014/main" id="{9738FFFD-25FC-48D2-97C8-8B36183229B4}"/>
                </a:ext>
              </a:extLst>
            </p:cNvPr>
            <p:cNvSpPr/>
            <p:nvPr/>
          </p:nvSpPr>
          <p:spPr>
            <a:xfrm>
              <a:off x="5113858" y="7256563"/>
              <a:ext cx="1815203" cy="41906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400" dirty="0">
                  <a:solidFill>
                    <a:schemeClr val="tx1"/>
                  </a:solidFill>
                </a:rPr>
                <a:t>Tous les articles         &gt;</a:t>
              </a:r>
            </a:p>
          </p:txBody>
        </p:sp>
      </p:grp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602165C6-05C3-444C-B5B1-7F9A0102A190}"/>
              </a:ext>
            </a:extLst>
          </p:cNvPr>
          <p:cNvSpPr/>
          <p:nvPr/>
        </p:nvSpPr>
        <p:spPr>
          <a:xfrm>
            <a:off x="4257919" y="-2539618"/>
            <a:ext cx="3602654" cy="130280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B44DC98-FD7C-4CF8-B007-AA7C2AD9AF1E}"/>
              </a:ext>
            </a:extLst>
          </p:cNvPr>
          <p:cNvSpPr/>
          <p:nvPr/>
        </p:nvSpPr>
        <p:spPr>
          <a:xfrm>
            <a:off x="4127500" y="-2615147"/>
            <a:ext cx="3975100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122DB0D5-2351-479F-B5AB-AC5CCA479933}"/>
              </a:ext>
            </a:extLst>
          </p:cNvPr>
          <p:cNvSpPr/>
          <p:nvPr/>
        </p:nvSpPr>
        <p:spPr>
          <a:xfrm>
            <a:off x="4257919" y="10806209"/>
            <a:ext cx="3615190" cy="3665476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50C089F9-8DC9-4E01-A289-618797EC248E}"/>
              </a:ext>
            </a:extLst>
          </p:cNvPr>
          <p:cNvSpPr txBox="1"/>
          <p:nvPr/>
        </p:nvSpPr>
        <p:spPr>
          <a:xfrm flipH="1">
            <a:off x="4487805" y="10863995"/>
            <a:ext cx="3068483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dirty="0"/>
              <a:t>Accueil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1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2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3</a:t>
            </a:r>
          </a:p>
          <a:p>
            <a:pPr>
              <a:lnSpc>
                <a:spcPct val="200000"/>
              </a:lnSpc>
            </a:pPr>
            <a:r>
              <a:rPr lang="fr-FR" dirty="0"/>
              <a:t>A propos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2CA8EB2-7DCB-4A52-90F3-F6BD541E724E}"/>
              </a:ext>
            </a:extLst>
          </p:cNvPr>
          <p:cNvSpPr/>
          <p:nvPr/>
        </p:nvSpPr>
        <p:spPr>
          <a:xfrm>
            <a:off x="4108450" y="14252377"/>
            <a:ext cx="3975100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6745F24E-10F5-401A-A4ED-BE905E44232B}"/>
              </a:ext>
            </a:extLst>
          </p:cNvPr>
          <p:cNvGrpSpPr/>
          <p:nvPr/>
        </p:nvGrpSpPr>
        <p:grpSpPr>
          <a:xfrm>
            <a:off x="16359642" y="-2105008"/>
            <a:ext cx="3617747" cy="15495950"/>
            <a:chOff x="805111" y="384313"/>
            <a:chExt cx="10313462" cy="923483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46E02A9-23B5-46AB-A3C7-9DD4E752720E}"/>
                </a:ext>
              </a:extLst>
            </p:cNvPr>
            <p:cNvSpPr/>
            <p:nvPr/>
          </p:nvSpPr>
          <p:spPr>
            <a:xfrm>
              <a:off x="848138" y="384313"/>
              <a:ext cx="10270435" cy="911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4073A93C-D995-488B-88E8-146838F8E0D6}"/>
                </a:ext>
              </a:extLst>
            </p:cNvPr>
            <p:cNvCxnSpPr>
              <a:cxnSpLocks/>
            </p:cNvCxnSpPr>
            <p:nvPr/>
          </p:nvCxnSpPr>
          <p:spPr>
            <a:xfrm>
              <a:off x="805111" y="9297871"/>
              <a:ext cx="102704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A423F6D3-B557-4970-97FB-098A687C45F1}"/>
                </a:ext>
              </a:extLst>
            </p:cNvPr>
            <p:cNvSpPr txBox="1"/>
            <p:nvPr/>
          </p:nvSpPr>
          <p:spPr>
            <a:xfrm>
              <a:off x="805111" y="9311371"/>
              <a:ext cx="2017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Hugo COLLIN, Xin ZHANG</a:t>
              </a: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24A54177-9E1E-4D28-9898-073E13ED81F6}"/>
                </a:ext>
              </a:extLst>
            </p:cNvPr>
            <p:cNvSpPr txBox="1"/>
            <p:nvPr/>
          </p:nvSpPr>
          <p:spPr>
            <a:xfrm>
              <a:off x="9987137" y="9311371"/>
              <a:ext cx="11208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dirty="0"/>
                <a:t>BUT INFO 1A</a:t>
              </a:r>
            </a:p>
          </p:txBody>
        </p:sp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2BE37912-6D6B-403F-906F-577B65475B40}"/>
              </a:ext>
            </a:extLst>
          </p:cNvPr>
          <p:cNvSpPr txBox="1"/>
          <p:nvPr/>
        </p:nvSpPr>
        <p:spPr>
          <a:xfrm>
            <a:off x="16824955" y="-1939355"/>
            <a:ext cx="2702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/>
              <a:t>Projet Site web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4B687845-CE23-43C1-897C-DC45D759CB36}"/>
              </a:ext>
            </a:extLst>
          </p:cNvPr>
          <p:cNvSpPr txBox="1"/>
          <p:nvPr/>
        </p:nvSpPr>
        <p:spPr>
          <a:xfrm>
            <a:off x="17598705" y="-820066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/>
              <a:t>Accueil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D4719DE7-F96A-4491-B034-B7219628FEB9}"/>
              </a:ext>
            </a:extLst>
          </p:cNvPr>
          <p:cNvGrpSpPr/>
          <p:nvPr/>
        </p:nvGrpSpPr>
        <p:grpSpPr>
          <a:xfrm>
            <a:off x="16430559" y="2801159"/>
            <a:ext cx="3531737" cy="2385148"/>
            <a:chOff x="4350497" y="5290480"/>
            <a:chExt cx="3531737" cy="2385148"/>
          </a:xfrm>
        </p:grpSpPr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E342F1DD-11FD-42DA-A6BE-43EE5CCB43D8}"/>
                </a:ext>
              </a:extLst>
            </p:cNvPr>
            <p:cNvSpPr txBox="1"/>
            <p:nvPr/>
          </p:nvSpPr>
          <p:spPr>
            <a:xfrm>
              <a:off x="4350497" y="5290480"/>
              <a:ext cx="13276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Rubrique 1</a:t>
              </a:r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8141857C-F592-4EC0-900D-4A74F012B876}"/>
                </a:ext>
              </a:extLst>
            </p:cNvPr>
            <p:cNvSpPr txBox="1"/>
            <p:nvPr/>
          </p:nvSpPr>
          <p:spPr>
            <a:xfrm>
              <a:off x="4350498" y="5805946"/>
              <a:ext cx="3531736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endParaRPr lang="fr-FR" dirty="0"/>
            </a:p>
          </p:txBody>
        </p:sp>
        <p:sp>
          <p:nvSpPr>
            <p:cNvPr id="59" name="Rectangle : coins arrondis 58">
              <a:extLst>
                <a:ext uri="{FF2B5EF4-FFF2-40B4-BE49-F238E27FC236}">
                  <a16:creationId xmlns:a16="http://schemas.microsoft.com/office/drawing/2014/main" id="{D2A29409-0E53-464F-88D1-70F55389A772}"/>
                </a:ext>
              </a:extLst>
            </p:cNvPr>
            <p:cNvSpPr/>
            <p:nvPr/>
          </p:nvSpPr>
          <p:spPr>
            <a:xfrm>
              <a:off x="5113858" y="7256563"/>
              <a:ext cx="1815203" cy="41906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400" dirty="0">
                  <a:solidFill>
                    <a:schemeClr val="tx1"/>
                  </a:solidFill>
                </a:rPr>
                <a:t>Tous les articles         &gt;</a:t>
              </a:r>
            </a:p>
          </p:txBody>
        </p:sp>
      </p:grpSp>
      <p:sp>
        <p:nvSpPr>
          <p:cNvPr id="63" name="ZoneTexte 62">
            <a:extLst>
              <a:ext uri="{FF2B5EF4-FFF2-40B4-BE49-F238E27FC236}">
                <a16:creationId xmlns:a16="http://schemas.microsoft.com/office/drawing/2014/main" id="{B383B15B-B6A0-4F6A-A035-BDE1ABF6FEE7}"/>
              </a:ext>
            </a:extLst>
          </p:cNvPr>
          <p:cNvSpPr txBox="1"/>
          <p:nvPr/>
        </p:nvSpPr>
        <p:spPr>
          <a:xfrm>
            <a:off x="16388163" y="-176661"/>
            <a:ext cx="177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Présentation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0F86403D-81F8-4342-B796-7F649CE68834}"/>
              </a:ext>
            </a:extLst>
          </p:cNvPr>
          <p:cNvSpPr txBox="1"/>
          <p:nvPr/>
        </p:nvSpPr>
        <p:spPr>
          <a:xfrm>
            <a:off x="16374735" y="252465"/>
            <a:ext cx="36471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~~~~~~~~~~~~~~~~~~~~~~~~~~~~~~</a:t>
            </a:r>
          </a:p>
          <a:p>
            <a:r>
              <a:rPr lang="fr-FR" dirty="0"/>
              <a:t>~~~~~~~~~~~~~~~~~~~~~~~~~~~~~~</a:t>
            </a:r>
          </a:p>
          <a:p>
            <a:r>
              <a:rPr lang="fr-FR" dirty="0"/>
              <a:t>~~~~~~~~~~~~~~~~~~~~~~~~~~~~~~</a:t>
            </a:r>
          </a:p>
          <a:p>
            <a:r>
              <a:rPr lang="fr-FR" dirty="0"/>
              <a:t>~~~~~~~~~~~~~~~~~~~~~~~~~~~~~~</a:t>
            </a:r>
          </a:p>
          <a:p>
            <a:r>
              <a:rPr lang="fr-FR" dirty="0"/>
              <a:t>~~~~~~~~~~~~~~~~~~~~~~~~~~~~~~</a:t>
            </a:r>
          </a:p>
          <a:p>
            <a:r>
              <a:rPr lang="fr-FR" dirty="0"/>
              <a:t>~~~~~~~~~~~~~~~~~~~~~~~~~~~~~~</a:t>
            </a:r>
          </a:p>
          <a:p>
            <a:r>
              <a:rPr lang="fr-FR" dirty="0"/>
              <a:t>~~~~~~~~~~~~~~~~~~~~~~~~~~~~~~</a:t>
            </a:r>
          </a:p>
          <a:p>
            <a:endParaRPr lang="fr-FR" dirty="0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B747C7BE-749A-42D1-8504-38E0DF95FD87}"/>
              </a:ext>
            </a:extLst>
          </p:cNvPr>
          <p:cNvSpPr txBox="1"/>
          <p:nvPr/>
        </p:nvSpPr>
        <p:spPr>
          <a:xfrm>
            <a:off x="16435617" y="2249635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Rubriques</a:t>
            </a:r>
          </a:p>
        </p:txBody>
      </p: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94E74629-38FC-4C88-B223-3C167D84B963}"/>
              </a:ext>
            </a:extLst>
          </p:cNvPr>
          <p:cNvGrpSpPr/>
          <p:nvPr/>
        </p:nvGrpSpPr>
        <p:grpSpPr>
          <a:xfrm>
            <a:off x="16468865" y="6490725"/>
            <a:ext cx="3531737" cy="2385148"/>
            <a:chOff x="4350497" y="5290480"/>
            <a:chExt cx="3531737" cy="2385148"/>
          </a:xfrm>
        </p:grpSpPr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2EA5DB42-CECF-4604-8C83-509C7B5609FF}"/>
                </a:ext>
              </a:extLst>
            </p:cNvPr>
            <p:cNvSpPr txBox="1"/>
            <p:nvPr/>
          </p:nvSpPr>
          <p:spPr>
            <a:xfrm>
              <a:off x="4350497" y="5290480"/>
              <a:ext cx="13276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Rubrique 3</a:t>
              </a:r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E558C3F4-D5E9-490D-910C-15B4FA6FA204}"/>
                </a:ext>
              </a:extLst>
            </p:cNvPr>
            <p:cNvSpPr txBox="1"/>
            <p:nvPr/>
          </p:nvSpPr>
          <p:spPr>
            <a:xfrm>
              <a:off x="4350498" y="5805946"/>
              <a:ext cx="3531736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endParaRPr lang="fr-FR" dirty="0"/>
            </a:p>
          </p:txBody>
        </p:sp>
        <p:sp>
          <p:nvSpPr>
            <p:cNvPr id="69" name="Rectangle : coins arrondis 68">
              <a:extLst>
                <a:ext uri="{FF2B5EF4-FFF2-40B4-BE49-F238E27FC236}">
                  <a16:creationId xmlns:a16="http://schemas.microsoft.com/office/drawing/2014/main" id="{FA20C0D4-3B30-472D-A00F-BA9EA1A24015}"/>
                </a:ext>
              </a:extLst>
            </p:cNvPr>
            <p:cNvSpPr/>
            <p:nvPr/>
          </p:nvSpPr>
          <p:spPr>
            <a:xfrm>
              <a:off x="5113858" y="7256563"/>
              <a:ext cx="1815203" cy="41906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400" dirty="0">
                  <a:solidFill>
                    <a:schemeClr val="tx1"/>
                  </a:solidFill>
                </a:rPr>
                <a:t>Tous les articles         &gt;</a:t>
              </a:r>
            </a:p>
          </p:txBody>
        </p:sp>
      </p:grpSp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01F6343B-B7A2-4F46-932A-160A7A40DE16}"/>
              </a:ext>
            </a:extLst>
          </p:cNvPr>
          <p:cNvSpPr/>
          <p:nvPr/>
        </p:nvSpPr>
        <p:spPr>
          <a:xfrm>
            <a:off x="16374735" y="-236368"/>
            <a:ext cx="3602654" cy="9594961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12213A02-0AAD-4AEA-B3C2-49FE3424D7B9}"/>
              </a:ext>
            </a:extLst>
          </p:cNvPr>
          <p:cNvSpPr/>
          <p:nvPr/>
        </p:nvSpPr>
        <p:spPr>
          <a:xfrm>
            <a:off x="16374735" y="-2361939"/>
            <a:ext cx="3602654" cy="130280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3DE24E5-DABD-4581-9FA2-8D9696EFB60D}"/>
              </a:ext>
            </a:extLst>
          </p:cNvPr>
          <p:cNvSpPr/>
          <p:nvPr/>
        </p:nvSpPr>
        <p:spPr>
          <a:xfrm>
            <a:off x="16244316" y="-2437468"/>
            <a:ext cx="3975100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B3FCF38D-DBD3-4468-8C4F-22FCED99EF8F}"/>
              </a:ext>
            </a:extLst>
          </p:cNvPr>
          <p:cNvSpPr/>
          <p:nvPr/>
        </p:nvSpPr>
        <p:spPr>
          <a:xfrm>
            <a:off x="16398110" y="9725466"/>
            <a:ext cx="3564186" cy="3665476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99E05CB5-F25E-4713-B938-7201F8D65014}"/>
              </a:ext>
            </a:extLst>
          </p:cNvPr>
          <p:cNvSpPr txBox="1"/>
          <p:nvPr/>
        </p:nvSpPr>
        <p:spPr>
          <a:xfrm flipH="1">
            <a:off x="16627996" y="9783252"/>
            <a:ext cx="3068483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dirty="0"/>
              <a:t>Accueil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1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2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3</a:t>
            </a:r>
          </a:p>
          <a:p>
            <a:pPr>
              <a:lnSpc>
                <a:spcPct val="200000"/>
              </a:lnSpc>
            </a:pPr>
            <a:r>
              <a:rPr lang="fr-FR" dirty="0"/>
              <a:t>A propos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4133D3D-60AE-4A42-A41F-4AD92C70050F}"/>
              </a:ext>
            </a:extLst>
          </p:cNvPr>
          <p:cNvSpPr/>
          <p:nvPr/>
        </p:nvSpPr>
        <p:spPr>
          <a:xfrm>
            <a:off x="16188512" y="13211907"/>
            <a:ext cx="3975100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Éclair 79">
            <a:extLst>
              <a:ext uri="{FF2B5EF4-FFF2-40B4-BE49-F238E27FC236}">
                <a16:creationId xmlns:a16="http://schemas.microsoft.com/office/drawing/2014/main" id="{056AA054-6A12-465B-BADD-B9F7930340DF}"/>
              </a:ext>
            </a:extLst>
          </p:cNvPr>
          <p:cNvSpPr/>
          <p:nvPr/>
        </p:nvSpPr>
        <p:spPr>
          <a:xfrm rot="5936767">
            <a:off x="17283231" y="2669370"/>
            <a:ext cx="1636579" cy="6332438"/>
          </a:xfrm>
          <a:prstGeom prst="lightningBol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6AB465C2-BBBD-414A-8749-F1E379A27040}"/>
              </a:ext>
            </a:extLst>
          </p:cNvPr>
          <p:cNvGrpSpPr/>
          <p:nvPr/>
        </p:nvGrpSpPr>
        <p:grpSpPr>
          <a:xfrm>
            <a:off x="23379084" y="-2593841"/>
            <a:ext cx="3617747" cy="16733596"/>
            <a:chOff x="805111" y="384313"/>
            <a:chExt cx="10313462" cy="9234835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DB3772B0-B0F4-45EE-AF6F-C4AE5156037D}"/>
                </a:ext>
              </a:extLst>
            </p:cNvPr>
            <p:cNvSpPr/>
            <p:nvPr/>
          </p:nvSpPr>
          <p:spPr>
            <a:xfrm>
              <a:off x="848138" y="384313"/>
              <a:ext cx="10270435" cy="911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14A3F319-293B-4467-9DAF-49EDA0EB54BA}"/>
                </a:ext>
              </a:extLst>
            </p:cNvPr>
            <p:cNvCxnSpPr>
              <a:cxnSpLocks/>
            </p:cNvCxnSpPr>
            <p:nvPr/>
          </p:nvCxnSpPr>
          <p:spPr>
            <a:xfrm>
              <a:off x="805111" y="9297871"/>
              <a:ext cx="102704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ZoneTexte 135">
              <a:extLst>
                <a:ext uri="{FF2B5EF4-FFF2-40B4-BE49-F238E27FC236}">
                  <a16:creationId xmlns:a16="http://schemas.microsoft.com/office/drawing/2014/main" id="{19DD99BB-7DD0-4273-B67B-83F4AE75CDA0}"/>
                </a:ext>
              </a:extLst>
            </p:cNvPr>
            <p:cNvSpPr txBox="1"/>
            <p:nvPr/>
          </p:nvSpPr>
          <p:spPr>
            <a:xfrm>
              <a:off x="805111" y="9311371"/>
              <a:ext cx="2017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Hugo COLLIN, Xin ZHANG</a:t>
              </a:r>
            </a:p>
          </p:txBody>
        </p:sp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D36FF134-23BB-4375-8B49-99FF579CD462}"/>
                </a:ext>
              </a:extLst>
            </p:cNvPr>
            <p:cNvSpPr txBox="1"/>
            <p:nvPr/>
          </p:nvSpPr>
          <p:spPr>
            <a:xfrm>
              <a:off x="9987137" y="9311371"/>
              <a:ext cx="11208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dirty="0"/>
                <a:t>BUT INFO 1A</a:t>
              </a:r>
            </a:p>
          </p:txBody>
        </p:sp>
      </p:grpSp>
      <p:sp>
        <p:nvSpPr>
          <p:cNvPr id="138" name="Rectangle : coins arrondis 137">
            <a:extLst>
              <a:ext uri="{FF2B5EF4-FFF2-40B4-BE49-F238E27FC236}">
                <a16:creationId xmlns:a16="http://schemas.microsoft.com/office/drawing/2014/main" id="{B67460DC-5059-479A-8C58-FD3A9AB3F6B5}"/>
              </a:ext>
            </a:extLst>
          </p:cNvPr>
          <p:cNvSpPr/>
          <p:nvPr/>
        </p:nvSpPr>
        <p:spPr>
          <a:xfrm>
            <a:off x="23394177" y="-725201"/>
            <a:ext cx="3602654" cy="10916948"/>
          </a:xfrm>
          <a:prstGeom prst="roundRect">
            <a:avLst>
              <a:gd name="adj" fmla="val 5694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EE8DB113-1EDB-4BAE-927A-87A1E20B0A0E}"/>
              </a:ext>
            </a:extLst>
          </p:cNvPr>
          <p:cNvSpPr txBox="1"/>
          <p:nvPr/>
        </p:nvSpPr>
        <p:spPr>
          <a:xfrm>
            <a:off x="23844397" y="-2428188"/>
            <a:ext cx="2702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/>
              <a:t>Projet Site web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6F0AABDF-A504-459F-A6BD-0E5C521AB8A5}"/>
              </a:ext>
            </a:extLst>
          </p:cNvPr>
          <p:cNvSpPr txBox="1"/>
          <p:nvPr/>
        </p:nvSpPr>
        <p:spPr>
          <a:xfrm>
            <a:off x="24618147" y="-1308899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/>
              <a:t>Accueil</a:t>
            </a:r>
          </a:p>
        </p:txBody>
      </p: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2D73F6DE-E2CF-452A-919A-E99A389B2C69}"/>
              </a:ext>
            </a:extLst>
          </p:cNvPr>
          <p:cNvGrpSpPr/>
          <p:nvPr/>
        </p:nvGrpSpPr>
        <p:grpSpPr>
          <a:xfrm>
            <a:off x="23450001" y="2312326"/>
            <a:ext cx="3531737" cy="2385148"/>
            <a:chOff x="4350497" y="5290480"/>
            <a:chExt cx="3531737" cy="2385148"/>
          </a:xfrm>
        </p:grpSpPr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E42CF623-E9E5-43B6-88EA-A5865BDC9293}"/>
                </a:ext>
              </a:extLst>
            </p:cNvPr>
            <p:cNvSpPr txBox="1"/>
            <p:nvPr/>
          </p:nvSpPr>
          <p:spPr>
            <a:xfrm>
              <a:off x="4350497" y="5290480"/>
              <a:ext cx="13276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Rubrique 1</a:t>
              </a:r>
            </a:p>
          </p:txBody>
        </p: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E97FA55D-5422-410A-B257-0A8256C66F8E}"/>
                </a:ext>
              </a:extLst>
            </p:cNvPr>
            <p:cNvSpPr txBox="1"/>
            <p:nvPr/>
          </p:nvSpPr>
          <p:spPr>
            <a:xfrm>
              <a:off x="4350498" y="5805946"/>
              <a:ext cx="3531736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endParaRPr lang="fr-FR" dirty="0"/>
            </a:p>
          </p:txBody>
        </p:sp>
        <p:sp>
          <p:nvSpPr>
            <p:cNvPr id="144" name="Rectangle : coins arrondis 143">
              <a:extLst>
                <a:ext uri="{FF2B5EF4-FFF2-40B4-BE49-F238E27FC236}">
                  <a16:creationId xmlns:a16="http://schemas.microsoft.com/office/drawing/2014/main" id="{9C74B6B0-3375-487F-AB76-9461EA562C9C}"/>
                </a:ext>
              </a:extLst>
            </p:cNvPr>
            <p:cNvSpPr/>
            <p:nvPr/>
          </p:nvSpPr>
          <p:spPr>
            <a:xfrm>
              <a:off x="5113858" y="7256563"/>
              <a:ext cx="1815203" cy="41906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400" dirty="0">
                  <a:solidFill>
                    <a:schemeClr val="tx1"/>
                  </a:solidFill>
                </a:rPr>
                <a:t>Tous les articles         &gt;</a:t>
              </a:r>
            </a:p>
          </p:txBody>
        </p:sp>
      </p:grpSp>
      <p:sp>
        <p:nvSpPr>
          <p:cNvPr id="145" name="ZoneTexte 144">
            <a:extLst>
              <a:ext uri="{FF2B5EF4-FFF2-40B4-BE49-F238E27FC236}">
                <a16:creationId xmlns:a16="http://schemas.microsoft.com/office/drawing/2014/main" id="{22EFC891-A289-4656-8E81-E5268C684F41}"/>
              </a:ext>
            </a:extLst>
          </p:cNvPr>
          <p:cNvSpPr txBox="1"/>
          <p:nvPr/>
        </p:nvSpPr>
        <p:spPr>
          <a:xfrm>
            <a:off x="23407605" y="-665494"/>
            <a:ext cx="177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Présentation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452F372D-D795-4DE0-AEB5-23FDCD677467}"/>
              </a:ext>
            </a:extLst>
          </p:cNvPr>
          <p:cNvSpPr txBox="1"/>
          <p:nvPr/>
        </p:nvSpPr>
        <p:spPr>
          <a:xfrm>
            <a:off x="23394177" y="-236368"/>
            <a:ext cx="36471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~~~~~~~~~~~~~~~~~~~~~~~~~~~~~~</a:t>
            </a:r>
          </a:p>
          <a:p>
            <a:r>
              <a:rPr lang="fr-FR" dirty="0"/>
              <a:t>~~~~~~~~~~~~~~~~~~~~~~~~~~~~~~</a:t>
            </a:r>
          </a:p>
          <a:p>
            <a:r>
              <a:rPr lang="fr-FR" dirty="0"/>
              <a:t>~~~~~~~~~~~~~~~~~~~~~~~~~~~~~~</a:t>
            </a:r>
          </a:p>
          <a:p>
            <a:r>
              <a:rPr lang="fr-FR" dirty="0"/>
              <a:t>~~~~~~~~~~~~~~~~~~~~~~~~~~~~~~</a:t>
            </a:r>
          </a:p>
          <a:p>
            <a:r>
              <a:rPr lang="fr-FR" dirty="0"/>
              <a:t>~~~~~~~~~~~~~~~~~~~~~~~~~~~~~~</a:t>
            </a:r>
          </a:p>
          <a:p>
            <a:r>
              <a:rPr lang="fr-FR" dirty="0"/>
              <a:t>~~~~~~~~~~~~~~~~~~~~~~~~~~~~~~</a:t>
            </a:r>
          </a:p>
          <a:p>
            <a:r>
              <a:rPr lang="fr-FR" dirty="0"/>
              <a:t>~~~~~~~~~~~~~~~~~~~~~~~~~~~~~~</a:t>
            </a:r>
          </a:p>
          <a:p>
            <a:endParaRPr lang="fr-FR" dirty="0"/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83C2502B-A4DC-47C8-9232-0528B113C62E}"/>
              </a:ext>
            </a:extLst>
          </p:cNvPr>
          <p:cNvSpPr txBox="1"/>
          <p:nvPr/>
        </p:nvSpPr>
        <p:spPr>
          <a:xfrm>
            <a:off x="23455059" y="1760802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Rubriques</a:t>
            </a:r>
          </a:p>
        </p:txBody>
      </p:sp>
      <p:grpSp>
        <p:nvGrpSpPr>
          <p:cNvPr id="148" name="Groupe 147">
            <a:extLst>
              <a:ext uri="{FF2B5EF4-FFF2-40B4-BE49-F238E27FC236}">
                <a16:creationId xmlns:a16="http://schemas.microsoft.com/office/drawing/2014/main" id="{BCD0F554-8F0C-4FBA-8EE3-2DD9FE4E1C87}"/>
              </a:ext>
            </a:extLst>
          </p:cNvPr>
          <p:cNvGrpSpPr/>
          <p:nvPr/>
        </p:nvGrpSpPr>
        <p:grpSpPr>
          <a:xfrm>
            <a:off x="23487343" y="4886076"/>
            <a:ext cx="3531737" cy="2385148"/>
            <a:chOff x="4350497" y="5290480"/>
            <a:chExt cx="3531737" cy="2385148"/>
          </a:xfrm>
        </p:grpSpPr>
        <p:sp>
          <p:nvSpPr>
            <p:cNvPr id="149" name="ZoneTexte 148">
              <a:extLst>
                <a:ext uri="{FF2B5EF4-FFF2-40B4-BE49-F238E27FC236}">
                  <a16:creationId xmlns:a16="http://schemas.microsoft.com/office/drawing/2014/main" id="{62DDEF09-A97F-4193-AF23-717F34BF4BCF}"/>
                </a:ext>
              </a:extLst>
            </p:cNvPr>
            <p:cNvSpPr txBox="1"/>
            <p:nvPr/>
          </p:nvSpPr>
          <p:spPr>
            <a:xfrm>
              <a:off x="4350497" y="5290480"/>
              <a:ext cx="13276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Rubrique 2</a:t>
              </a:r>
            </a:p>
          </p:txBody>
        </p:sp>
        <p:sp>
          <p:nvSpPr>
            <p:cNvPr id="150" name="ZoneTexte 149">
              <a:extLst>
                <a:ext uri="{FF2B5EF4-FFF2-40B4-BE49-F238E27FC236}">
                  <a16:creationId xmlns:a16="http://schemas.microsoft.com/office/drawing/2014/main" id="{5F5EA4DB-01FB-41F7-8AAC-E0ADF3A4EA5F}"/>
                </a:ext>
              </a:extLst>
            </p:cNvPr>
            <p:cNvSpPr txBox="1"/>
            <p:nvPr/>
          </p:nvSpPr>
          <p:spPr>
            <a:xfrm>
              <a:off x="4350498" y="5805946"/>
              <a:ext cx="3531736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endParaRPr lang="fr-FR" dirty="0"/>
            </a:p>
          </p:txBody>
        </p:sp>
        <p:sp>
          <p:nvSpPr>
            <p:cNvPr id="151" name="Rectangle : coins arrondis 150">
              <a:extLst>
                <a:ext uri="{FF2B5EF4-FFF2-40B4-BE49-F238E27FC236}">
                  <a16:creationId xmlns:a16="http://schemas.microsoft.com/office/drawing/2014/main" id="{681CC311-E10F-480D-B3E8-0081BAFC5A19}"/>
                </a:ext>
              </a:extLst>
            </p:cNvPr>
            <p:cNvSpPr/>
            <p:nvPr/>
          </p:nvSpPr>
          <p:spPr>
            <a:xfrm>
              <a:off x="5113858" y="7256563"/>
              <a:ext cx="1815203" cy="41906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400" dirty="0">
                  <a:solidFill>
                    <a:schemeClr val="tx1"/>
                  </a:solidFill>
                </a:rPr>
                <a:t>Tous les articles         &gt;</a:t>
              </a:r>
            </a:p>
          </p:txBody>
        </p:sp>
      </p:grp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74D35D64-A876-413B-B2B2-F67856FC234B}"/>
              </a:ext>
            </a:extLst>
          </p:cNvPr>
          <p:cNvGrpSpPr/>
          <p:nvPr/>
        </p:nvGrpSpPr>
        <p:grpSpPr>
          <a:xfrm>
            <a:off x="23450001" y="7471464"/>
            <a:ext cx="3531737" cy="2385148"/>
            <a:chOff x="4350497" y="5290480"/>
            <a:chExt cx="3531737" cy="2385148"/>
          </a:xfrm>
        </p:grpSpPr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0B678EE9-FFF5-40D4-A384-59A68455C6BE}"/>
                </a:ext>
              </a:extLst>
            </p:cNvPr>
            <p:cNvSpPr txBox="1"/>
            <p:nvPr/>
          </p:nvSpPr>
          <p:spPr>
            <a:xfrm>
              <a:off x="4350497" y="5290480"/>
              <a:ext cx="13276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Rubrique 3</a:t>
              </a:r>
            </a:p>
          </p:txBody>
        </p:sp>
        <p:sp>
          <p:nvSpPr>
            <p:cNvPr id="154" name="ZoneTexte 153">
              <a:extLst>
                <a:ext uri="{FF2B5EF4-FFF2-40B4-BE49-F238E27FC236}">
                  <a16:creationId xmlns:a16="http://schemas.microsoft.com/office/drawing/2014/main" id="{65021653-CE69-4F0F-829F-425813560165}"/>
                </a:ext>
              </a:extLst>
            </p:cNvPr>
            <p:cNvSpPr txBox="1"/>
            <p:nvPr/>
          </p:nvSpPr>
          <p:spPr>
            <a:xfrm>
              <a:off x="4350498" y="5805946"/>
              <a:ext cx="3531736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endParaRPr lang="fr-FR" dirty="0"/>
            </a:p>
          </p:txBody>
        </p:sp>
        <p:sp>
          <p:nvSpPr>
            <p:cNvPr id="155" name="Rectangle : coins arrondis 154">
              <a:extLst>
                <a:ext uri="{FF2B5EF4-FFF2-40B4-BE49-F238E27FC236}">
                  <a16:creationId xmlns:a16="http://schemas.microsoft.com/office/drawing/2014/main" id="{938A0196-7D01-4368-A364-D679261CCBF9}"/>
                </a:ext>
              </a:extLst>
            </p:cNvPr>
            <p:cNvSpPr/>
            <p:nvPr/>
          </p:nvSpPr>
          <p:spPr>
            <a:xfrm>
              <a:off x="5113858" y="7256563"/>
              <a:ext cx="1815203" cy="41906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400" dirty="0">
                  <a:solidFill>
                    <a:schemeClr val="tx1"/>
                  </a:solidFill>
                </a:rPr>
                <a:t>Tous les articles         &gt;</a:t>
              </a:r>
            </a:p>
          </p:txBody>
        </p:sp>
      </p:grpSp>
      <p:sp>
        <p:nvSpPr>
          <p:cNvPr id="156" name="Rectangle : coins arrondis 155">
            <a:extLst>
              <a:ext uri="{FF2B5EF4-FFF2-40B4-BE49-F238E27FC236}">
                <a16:creationId xmlns:a16="http://schemas.microsoft.com/office/drawing/2014/main" id="{C8DC210B-EBD0-4194-AB71-A8FEB452F952}"/>
              </a:ext>
            </a:extLst>
          </p:cNvPr>
          <p:cNvSpPr/>
          <p:nvPr/>
        </p:nvSpPr>
        <p:spPr>
          <a:xfrm>
            <a:off x="23394177" y="-2850772"/>
            <a:ext cx="3602654" cy="130280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25AD8D2-F48A-4B2E-B746-A131406B7005}"/>
              </a:ext>
            </a:extLst>
          </p:cNvPr>
          <p:cNvSpPr/>
          <p:nvPr/>
        </p:nvSpPr>
        <p:spPr>
          <a:xfrm>
            <a:off x="23263758" y="-2926301"/>
            <a:ext cx="3975100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Rectangle : coins arrondis 157">
            <a:extLst>
              <a:ext uri="{FF2B5EF4-FFF2-40B4-BE49-F238E27FC236}">
                <a16:creationId xmlns:a16="http://schemas.microsoft.com/office/drawing/2014/main" id="{620F8F01-73C5-46C3-A8EA-E27584B208FC}"/>
              </a:ext>
            </a:extLst>
          </p:cNvPr>
          <p:cNvSpPr/>
          <p:nvPr/>
        </p:nvSpPr>
        <p:spPr>
          <a:xfrm>
            <a:off x="23394177" y="10495055"/>
            <a:ext cx="3615190" cy="3665476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ZoneTexte 158">
            <a:extLst>
              <a:ext uri="{FF2B5EF4-FFF2-40B4-BE49-F238E27FC236}">
                <a16:creationId xmlns:a16="http://schemas.microsoft.com/office/drawing/2014/main" id="{D0E70F70-7C24-4EFA-B01D-1B85FFC0B932}"/>
              </a:ext>
            </a:extLst>
          </p:cNvPr>
          <p:cNvSpPr txBox="1"/>
          <p:nvPr/>
        </p:nvSpPr>
        <p:spPr>
          <a:xfrm flipH="1">
            <a:off x="23624063" y="10552841"/>
            <a:ext cx="3068483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dirty="0"/>
              <a:t>Accueil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1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2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3</a:t>
            </a:r>
          </a:p>
          <a:p>
            <a:pPr>
              <a:lnSpc>
                <a:spcPct val="200000"/>
              </a:lnSpc>
            </a:pPr>
            <a:r>
              <a:rPr lang="fr-FR" dirty="0"/>
              <a:t>A propos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C1295AF2-D447-4BC5-A4DB-9880542B0279}"/>
              </a:ext>
            </a:extLst>
          </p:cNvPr>
          <p:cNvSpPr/>
          <p:nvPr/>
        </p:nvSpPr>
        <p:spPr>
          <a:xfrm>
            <a:off x="23244708" y="13941223"/>
            <a:ext cx="3975100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Éclair 160">
            <a:extLst>
              <a:ext uri="{FF2B5EF4-FFF2-40B4-BE49-F238E27FC236}">
                <a16:creationId xmlns:a16="http://schemas.microsoft.com/office/drawing/2014/main" id="{92AD1B6A-3BA7-4895-8B35-885DACD35931}"/>
              </a:ext>
            </a:extLst>
          </p:cNvPr>
          <p:cNvSpPr/>
          <p:nvPr/>
        </p:nvSpPr>
        <p:spPr>
          <a:xfrm rot="5936767">
            <a:off x="24023019" y="7917368"/>
            <a:ext cx="1636579" cy="6332438"/>
          </a:xfrm>
          <a:prstGeom prst="lightningBol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62" name="Éclair 161">
            <a:extLst>
              <a:ext uri="{FF2B5EF4-FFF2-40B4-BE49-F238E27FC236}">
                <a16:creationId xmlns:a16="http://schemas.microsoft.com/office/drawing/2014/main" id="{ECC059A3-80D6-4D29-A4CC-72F1AD8FEBBF}"/>
              </a:ext>
            </a:extLst>
          </p:cNvPr>
          <p:cNvSpPr/>
          <p:nvPr/>
        </p:nvSpPr>
        <p:spPr>
          <a:xfrm rot="5786274">
            <a:off x="24027665" y="-5377537"/>
            <a:ext cx="1636579" cy="6332438"/>
          </a:xfrm>
          <a:prstGeom prst="lightningBol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grpSp>
        <p:nvGrpSpPr>
          <p:cNvPr id="194" name="Groupe 193">
            <a:extLst>
              <a:ext uri="{FF2B5EF4-FFF2-40B4-BE49-F238E27FC236}">
                <a16:creationId xmlns:a16="http://schemas.microsoft.com/office/drawing/2014/main" id="{B045197B-C5AA-45DE-AFD9-8FF22ACEFAEB}"/>
              </a:ext>
            </a:extLst>
          </p:cNvPr>
          <p:cNvGrpSpPr/>
          <p:nvPr/>
        </p:nvGrpSpPr>
        <p:grpSpPr>
          <a:xfrm>
            <a:off x="30396349" y="-1627885"/>
            <a:ext cx="3617747" cy="15495950"/>
            <a:chOff x="805111" y="384313"/>
            <a:chExt cx="10313462" cy="9234835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6FCA7A58-F53D-4903-AB8C-7FB41EA6EF6D}"/>
                </a:ext>
              </a:extLst>
            </p:cNvPr>
            <p:cNvSpPr/>
            <p:nvPr/>
          </p:nvSpPr>
          <p:spPr>
            <a:xfrm>
              <a:off x="848138" y="384313"/>
              <a:ext cx="10270435" cy="911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96" name="Connecteur droit 195">
              <a:extLst>
                <a:ext uri="{FF2B5EF4-FFF2-40B4-BE49-F238E27FC236}">
                  <a16:creationId xmlns:a16="http://schemas.microsoft.com/office/drawing/2014/main" id="{5FB6AF45-C43D-4514-AD72-046C73389B52}"/>
                </a:ext>
              </a:extLst>
            </p:cNvPr>
            <p:cNvCxnSpPr>
              <a:cxnSpLocks/>
            </p:cNvCxnSpPr>
            <p:nvPr/>
          </p:nvCxnSpPr>
          <p:spPr>
            <a:xfrm>
              <a:off x="805111" y="9297871"/>
              <a:ext cx="102704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7" name="ZoneTexte 196">
              <a:extLst>
                <a:ext uri="{FF2B5EF4-FFF2-40B4-BE49-F238E27FC236}">
                  <a16:creationId xmlns:a16="http://schemas.microsoft.com/office/drawing/2014/main" id="{4B439184-29DF-490F-90C8-6880205C19D4}"/>
                </a:ext>
              </a:extLst>
            </p:cNvPr>
            <p:cNvSpPr txBox="1"/>
            <p:nvPr/>
          </p:nvSpPr>
          <p:spPr>
            <a:xfrm>
              <a:off x="805111" y="9311371"/>
              <a:ext cx="2017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Hugo COLLIN, Xin ZHANG</a:t>
              </a:r>
            </a:p>
          </p:txBody>
        </p:sp>
        <p:sp>
          <p:nvSpPr>
            <p:cNvPr id="198" name="ZoneTexte 197">
              <a:extLst>
                <a:ext uri="{FF2B5EF4-FFF2-40B4-BE49-F238E27FC236}">
                  <a16:creationId xmlns:a16="http://schemas.microsoft.com/office/drawing/2014/main" id="{BAF8560A-382E-4E14-9664-A930479E910E}"/>
                </a:ext>
              </a:extLst>
            </p:cNvPr>
            <p:cNvSpPr txBox="1"/>
            <p:nvPr/>
          </p:nvSpPr>
          <p:spPr>
            <a:xfrm>
              <a:off x="9987137" y="9311371"/>
              <a:ext cx="11208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dirty="0"/>
                <a:t>BUT INFO 1A</a:t>
              </a:r>
            </a:p>
          </p:txBody>
        </p:sp>
      </p:grpSp>
      <p:sp>
        <p:nvSpPr>
          <p:cNvPr id="199" name="ZoneTexte 198">
            <a:extLst>
              <a:ext uri="{FF2B5EF4-FFF2-40B4-BE49-F238E27FC236}">
                <a16:creationId xmlns:a16="http://schemas.microsoft.com/office/drawing/2014/main" id="{2FC59710-68AE-426E-A2D6-9EFDF723EAF9}"/>
              </a:ext>
            </a:extLst>
          </p:cNvPr>
          <p:cNvSpPr txBox="1"/>
          <p:nvPr/>
        </p:nvSpPr>
        <p:spPr>
          <a:xfrm>
            <a:off x="30861662" y="-1462232"/>
            <a:ext cx="2702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/>
              <a:t>Projet Site web</a:t>
            </a: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0F9752AD-5D82-4DF1-A62B-DA8DCA476453}"/>
              </a:ext>
            </a:extLst>
          </p:cNvPr>
          <p:cNvSpPr txBox="1"/>
          <p:nvPr/>
        </p:nvSpPr>
        <p:spPr>
          <a:xfrm>
            <a:off x="31635412" y="-342943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/>
              <a:t>Accueil</a:t>
            </a:r>
          </a:p>
        </p:txBody>
      </p:sp>
      <p:grpSp>
        <p:nvGrpSpPr>
          <p:cNvPr id="201" name="Groupe 200">
            <a:extLst>
              <a:ext uri="{FF2B5EF4-FFF2-40B4-BE49-F238E27FC236}">
                <a16:creationId xmlns:a16="http://schemas.microsoft.com/office/drawing/2014/main" id="{534BC6AC-90D4-4BAF-BDF6-DA1C73E0F1AE}"/>
              </a:ext>
            </a:extLst>
          </p:cNvPr>
          <p:cNvGrpSpPr/>
          <p:nvPr/>
        </p:nvGrpSpPr>
        <p:grpSpPr>
          <a:xfrm>
            <a:off x="30467266" y="3278282"/>
            <a:ext cx="3531737" cy="2385148"/>
            <a:chOff x="4350497" y="5290480"/>
            <a:chExt cx="3531737" cy="2385148"/>
          </a:xfrm>
        </p:grpSpPr>
        <p:sp>
          <p:nvSpPr>
            <p:cNvPr id="202" name="ZoneTexte 201">
              <a:extLst>
                <a:ext uri="{FF2B5EF4-FFF2-40B4-BE49-F238E27FC236}">
                  <a16:creationId xmlns:a16="http://schemas.microsoft.com/office/drawing/2014/main" id="{234D6FDE-3FAF-4753-B658-20BE50D7921A}"/>
                </a:ext>
              </a:extLst>
            </p:cNvPr>
            <p:cNvSpPr txBox="1"/>
            <p:nvPr/>
          </p:nvSpPr>
          <p:spPr>
            <a:xfrm>
              <a:off x="4350497" y="5290480"/>
              <a:ext cx="13276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Rubrique 1</a:t>
              </a:r>
            </a:p>
          </p:txBody>
        </p:sp>
        <p:sp>
          <p:nvSpPr>
            <p:cNvPr id="203" name="ZoneTexte 202">
              <a:extLst>
                <a:ext uri="{FF2B5EF4-FFF2-40B4-BE49-F238E27FC236}">
                  <a16:creationId xmlns:a16="http://schemas.microsoft.com/office/drawing/2014/main" id="{61C43291-682E-490B-82FD-D47C8CA364E5}"/>
                </a:ext>
              </a:extLst>
            </p:cNvPr>
            <p:cNvSpPr txBox="1"/>
            <p:nvPr/>
          </p:nvSpPr>
          <p:spPr>
            <a:xfrm>
              <a:off x="4350498" y="5805946"/>
              <a:ext cx="3531736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endParaRPr lang="fr-FR" dirty="0"/>
            </a:p>
          </p:txBody>
        </p:sp>
        <p:sp>
          <p:nvSpPr>
            <p:cNvPr id="204" name="Rectangle : coins arrondis 203">
              <a:extLst>
                <a:ext uri="{FF2B5EF4-FFF2-40B4-BE49-F238E27FC236}">
                  <a16:creationId xmlns:a16="http://schemas.microsoft.com/office/drawing/2014/main" id="{3B854425-49D3-4E2E-858E-E29150B0FE5E}"/>
                </a:ext>
              </a:extLst>
            </p:cNvPr>
            <p:cNvSpPr/>
            <p:nvPr/>
          </p:nvSpPr>
          <p:spPr>
            <a:xfrm>
              <a:off x="5113858" y="7256563"/>
              <a:ext cx="1815203" cy="41906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400" dirty="0">
                  <a:solidFill>
                    <a:schemeClr val="tx1"/>
                  </a:solidFill>
                </a:rPr>
                <a:t>Tous les articles         &gt;</a:t>
              </a:r>
            </a:p>
          </p:txBody>
        </p:sp>
      </p:grpSp>
      <p:sp>
        <p:nvSpPr>
          <p:cNvPr id="205" name="ZoneTexte 204">
            <a:extLst>
              <a:ext uri="{FF2B5EF4-FFF2-40B4-BE49-F238E27FC236}">
                <a16:creationId xmlns:a16="http://schemas.microsoft.com/office/drawing/2014/main" id="{73814042-B8E0-4E1B-990F-4E4B4575F295}"/>
              </a:ext>
            </a:extLst>
          </p:cNvPr>
          <p:cNvSpPr txBox="1"/>
          <p:nvPr/>
        </p:nvSpPr>
        <p:spPr>
          <a:xfrm>
            <a:off x="30424870" y="300462"/>
            <a:ext cx="177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Présentation</a:t>
            </a:r>
          </a:p>
        </p:txBody>
      </p:sp>
      <p:sp>
        <p:nvSpPr>
          <p:cNvPr id="206" name="ZoneTexte 205">
            <a:extLst>
              <a:ext uri="{FF2B5EF4-FFF2-40B4-BE49-F238E27FC236}">
                <a16:creationId xmlns:a16="http://schemas.microsoft.com/office/drawing/2014/main" id="{822D06B9-5BF3-4468-A6B0-DD0A02713FA4}"/>
              </a:ext>
            </a:extLst>
          </p:cNvPr>
          <p:cNvSpPr txBox="1"/>
          <p:nvPr/>
        </p:nvSpPr>
        <p:spPr>
          <a:xfrm>
            <a:off x="30411442" y="729588"/>
            <a:ext cx="36471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~~~~~~~~~~~~~~~~~~~~~~~~~~~~~~</a:t>
            </a:r>
          </a:p>
          <a:p>
            <a:r>
              <a:rPr lang="fr-FR" dirty="0"/>
              <a:t>~~~~~~~~~~~~~~~~~~~~~~~~~~~~~~</a:t>
            </a:r>
          </a:p>
          <a:p>
            <a:r>
              <a:rPr lang="fr-FR" dirty="0"/>
              <a:t>~~~~~~~~~~~~~~~~~~~~~~~~~~~~~~</a:t>
            </a:r>
          </a:p>
          <a:p>
            <a:r>
              <a:rPr lang="fr-FR" dirty="0"/>
              <a:t>~~~~~~~~~~~~~~~~~~~~~~~~~~~~~~</a:t>
            </a:r>
          </a:p>
          <a:p>
            <a:r>
              <a:rPr lang="fr-FR" dirty="0"/>
              <a:t>~~~~~~~~~~~~~~~~~~~~~~~~~~~~~~</a:t>
            </a:r>
          </a:p>
          <a:p>
            <a:r>
              <a:rPr lang="fr-FR" dirty="0"/>
              <a:t>~~~~~~~~~~~~~~~~~~~~~~~~~~~~~~</a:t>
            </a:r>
          </a:p>
          <a:p>
            <a:r>
              <a:rPr lang="fr-FR" dirty="0"/>
              <a:t>~~~~~~~~~~~~~~~~~~~~~~~~~~~~~~</a:t>
            </a:r>
          </a:p>
          <a:p>
            <a:endParaRPr lang="fr-FR" dirty="0"/>
          </a:p>
        </p:txBody>
      </p:sp>
      <p:sp>
        <p:nvSpPr>
          <p:cNvPr id="207" name="ZoneTexte 206">
            <a:extLst>
              <a:ext uri="{FF2B5EF4-FFF2-40B4-BE49-F238E27FC236}">
                <a16:creationId xmlns:a16="http://schemas.microsoft.com/office/drawing/2014/main" id="{0C3A99A8-E71C-4B96-AB0D-70C5B5194CDD}"/>
              </a:ext>
            </a:extLst>
          </p:cNvPr>
          <p:cNvSpPr txBox="1"/>
          <p:nvPr/>
        </p:nvSpPr>
        <p:spPr>
          <a:xfrm>
            <a:off x="30472324" y="2726758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Rubriques</a:t>
            </a:r>
          </a:p>
        </p:txBody>
      </p:sp>
      <p:grpSp>
        <p:nvGrpSpPr>
          <p:cNvPr id="208" name="Groupe 207">
            <a:extLst>
              <a:ext uri="{FF2B5EF4-FFF2-40B4-BE49-F238E27FC236}">
                <a16:creationId xmlns:a16="http://schemas.microsoft.com/office/drawing/2014/main" id="{D1942B7F-E6AF-43FD-8DD6-0E8C2DBF2970}"/>
              </a:ext>
            </a:extLst>
          </p:cNvPr>
          <p:cNvGrpSpPr/>
          <p:nvPr/>
        </p:nvGrpSpPr>
        <p:grpSpPr>
          <a:xfrm>
            <a:off x="30505572" y="6967848"/>
            <a:ext cx="3531737" cy="2385148"/>
            <a:chOff x="4350497" y="5290480"/>
            <a:chExt cx="3531737" cy="2385148"/>
          </a:xfrm>
        </p:grpSpPr>
        <p:sp>
          <p:nvSpPr>
            <p:cNvPr id="209" name="ZoneTexte 208">
              <a:extLst>
                <a:ext uri="{FF2B5EF4-FFF2-40B4-BE49-F238E27FC236}">
                  <a16:creationId xmlns:a16="http://schemas.microsoft.com/office/drawing/2014/main" id="{1E602366-2AC7-4217-ACDA-7C1FCA4BAA4B}"/>
                </a:ext>
              </a:extLst>
            </p:cNvPr>
            <p:cNvSpPr txBox="1"/>
            <p:nvPr/>
          </p:nvSpPr>
          <p:spPr>
            <a:xfrm>
              <a:off x="4350497" y="5290480"/>
              <a:ext cx="13276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Rubrique 3</a:t>
              </a:r>
            </a:p>
          </p:txBody>
        </p:sp>
        <p:sp>
          <p:nvSpPr>
            <p:cNvPr id="210" name="ZoneTexte 209">
              <a:extLst>
                <a:ext uri="{FF2B5EF4-FFF2-40B4-BE49-F238E27FC236}">
                  <a16:creationId xmlns:a16="http://schemas.microsoft.com/office/drawing/2014/main" id="{DB1DD68D-C90E-44B2-AF52-2B32677C3BE1}"/>
                </a:ext>
              </a:extLst>
            </p:cNvPr>
            <p:cNvSpPr txBox="1"/>
            <p:nvPr/>
          </p:nvSpPr>
          <p:spPr>
            <a:xfrm>
              <a:off x="4350498" y="5805946"/>
              <a:ext cx="3531736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endParaRPr lang="fr-FR" dirty="0"/>
            </a:p>
          </p:txBody>
        </p:sp>
        <p:sp>
          <p:nvSpPr>
            <p:cNvPr id="211" name="Rectangle : coins arrondis 210">
              <a:extLst>
                <a:ext uri="{FF2B5EF4-FFF2-40B4-BE49-F238E27FC236}">
                  <a16:creationId xmlns:a16="http://schemas.microsoft.com/office/drawing/2014/main" id="{AD47F6BF-C2D7-43E1-A1F2-9F5325845EA5}"/>
                </a:ext>
              </a:extLst>
            </p:cNvPr>
            <p:cNvSpPr/>
            <p:nvPr/>
          </p:nvSpPr>
          <p:spPr>
            <a:xfrm>
              <a:off x="5113858" y="7256563"/>
              <a:ext cx="1815203" cy="41906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400" dirty="0">
                  <a:solidFill>
                    <a:schemeClr val="tx1"/>
                  </a:solidFill>
                </a:rPr>
                <a:t>Tous les articles         &gt;</a:t>
              </a:r>
            </a:p>
          </p:txBody>
        </p:sp>
      </p:grpSp>
      <p:sp>
        <p:nvSpPr>
          <p:cNvPr id="212" name="Rectangle : coins arrondis 211">
            <a:extLst>
              <a:ext uri="{FF2B5EF4-FFF2-40B4-BE49-F238E27FC236}">
                <a16:creationId xmlns:a16="http://schemas.microsoft.com/office/drawing/2014/main" id="{AB30816E-ABA2-451A-8AE9-698641B9BFA0}"/>
              </a:ext>
            </a:extLst>
          </p:cNvPr>
          <p:cNvSpPr/>
          <p:nvPr/>
        </p:nvSpPr>
        <p:spPr>
          <a:xfrm>
            <a:off x="30411442" y="240755"/>
            <a:ext cx="3602654" cy="9594961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Rectangle : coins arrondis 212">
            <a:extLst>
              <a:ext uri="{FF2B5EF4-FFF2-40B4-BE49-F238E27FC236}">
                <a16:creationId xmlns:a16="http://schemas.microsoft.com/office/drawing/2014/main" id="{90265EBE-4F9D-400A-995D-C0BE24B1D9D3}"/>
              </a:ext>
            </a:extLst>
          </p:cNvPr>
          <p:cNvSpPr/>
          <p:nvPr/>
        </p:nvSpPr>
        <p:spPr>
          <a:xfrm>
            <a:off x="30411442" y="-1884816"/>
            <a:ext cx="3602654" cy="130280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1A73A73B-D6F2-4B9B-999D-06D75F8515ED}"/>
              </a:ext>
            </a:extLst>
          </p:cNvPr>
          <p:cNvSpPr/>
          <p:nvPr/>
        </p:nvSpPr>
        <p:spPr>
          <a:xfrm>
            <a:off x="30281023" y="-1960345"/>
            <a:ext cx="3975100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5" name="Rectangle : coins arrondis 214">
            <a:extLst>
              <a:ext uri="{FF2B5EF4-FFF2-40B4-BE49-F238E27FC236}">
                <a16:creationId xmlns:a16="http://schemas.microsoft.com/office/drawing/2014/main" id="{042E6F75-567C-469D-A76A-37FAA10F28FE}"/>
              </a:ext>
            </a:extLst>
          </p:cNvPr>
          <p:cNvSpPr/>
          <p:nvPr/>
        </p:nvSpPr>
        <p:spPr>
          <a:xfrm>
            <a:off x="30434817" y="10202589"/>
            <a:ext cx="3564186" cy="3665476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C00CA0B4-A784-4C37-BD26-E5115DC94A83}"/>
              </a:ext>
            </a:extLst>
          </p:cNvPr>
          <p:cNvSpPr txBox="1"/>
          <p:nvPr/>
        </p:nvSpPr>
        <p:spPr>
          <a:xfrm flipH="1">
            <a:off x="30664703" y="10260375"/>
            <a:ext cx="3068483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dirty="0"/>
              <a:t>Accueil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1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2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3</a:t>
            </a:r>
          </a:p>
          <a:p>
            <a:pPr>
              <a:lnSpc>
                <a:spcPct val="200000"/>
              </a:lnSpc>
            </a:pPr>
            <a:r>
              <a:rPr lang="fr-FR" dirty="0"/>
              <a:t>A propos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40B33F87-9763-4DA5-8569-26D176FA7E08}"/>
              </a:ext>
            </a:extLst>
          </p:cNvPr>
          <p:cNvSpPr/>
          <p:nvPr/>
        </p:nvSpPr>
        <p:spPr>
          <a:xfrm>
            <a:off x="30225219" y="13689030"/>
            <a:ext cx="3975100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Éclair 219">
            <a:extLst>
              <a:ext uri="{FF2B5EF4-FFF2-40B4-BE49-F238E27FC236}">
                <a16:creationId xmlns:a16="http://schemas.microsoft.com/office/drawing/2014/main" id="{4FE3716C-6A90-40FB-AAC4-BE1E9F3FE05A}"/>
              </a:ext>
            </a:extLst>
          </p:cNvPr>
          <p:cNvSpPr/>
          <p:nvPr/>
        </p:nvSpPr>
        <p:spPr>
          <a:xfrm rot="6128669">
            <a:off x="31014890" y="8139502"/>
            <a:ext cx="1636579" cy="5514185"/>
          </a:xfrm>
          <a:prstGeom prst="lightningBol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21" name="Éclair 220">
            <a:extLst>
              <a:ext uri="{FF2B5EF4-FFF2-40B4-BE49-F238E27FC236}">
                <a16:creationId xmlns:a16="http://schemas.microsoft.com/office/drawing/2014/main" id="{BA3A017D-A95C-484B-A28E-C4BDBC8B28DF}"/>
              </a:ext>
            </a:extLst>
          </p:cNvPr>
          <p:cNvSpPr/>
          <p:nvPr/>
        </p:nvSpPr>
        <p:spPr>
          <a:xfrm rot="6128669">
            <a:off x="31104220" y="3570972"/>
            <a:ext cx="1636579" cy="5514185"/>
          </a:xfrm>
          <a:prstGeom prst="lightningBol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22" name="Éclair 221">
            <a:extLst>
              <a:ext uri="{FF2B5EF4-FFF2-40B4-BE49-F238E27FC236}">
                <a16:creationId xmlns:a16="http://schemas.microsoft.com/office/drawing/2014/main" id="{3E3FF4B4-CF5F-4201-B691-29C09498250D}"/>
              </a:ext>
            </a:extLst>
          </p:cNvPr>
          <p:cNvSpPr/>
          <p:nvPr/>
        </p:nvSpPr>
        <p:spPr>
          <a:xfrm rot="16950780">
            <a:off x="31778645" y="-3900503"/>
            <a:ext cx="1636579" cy="5514185"/>
          </a:xfrm>
          <a:prstGeom prst="lightningBol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grpSp>
        <p:nvGrpSpPr>
          <p:cNvPr id="248" name="Groupe 247">
            <a:extLst>
              <a:ext uri="{FF2B5EF4-FFF2-40B4-BE49-F238E27FC236}">
                <a16:creationId xmlns:a16="http://schemas.microsoft.com/office/drawing/2014/main" id="{2D5A750C-EC92-4D3C-955E-891038AD2D23}"/>
              </a:ext>
            </a:extLst>
          </p:cNvPr>
          <p:cNvGrpSpPr/>
          <p:nvPr/>
        </p:nvGrpSpPr>
        <p:grpSpPr>
          <a:xfrm>
            <a:off x="39743560" y="-249546"/>
            <a:ext cx="3625294" cy="11399327"/>
            <a:chOff x="783596" y="384313"/>
            <a:chExt cx="10334977" cy="9145711"/>
          </a:xfrm>
        </p:grpSpPr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F0407A2C-BB99-4427-9371-EB0E10ED8B56}"/>
                </a:ext>
              </a:extLst>
            </p:cNvPr>
            <p:cNvSpPr/>
            <p:nvPr/>
          </p:nvSpPr>
          <p:spPr>
            <a:xfrm>
              <a:off x="848138" y="384313"/>
              <a:ext cx="10270435" cy="911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50" name="Connecteur droit 249">
              <a:extLst>
                <a:ext uri="{FF2B5EF4-FFF2-40B4-BE49-F238E27FC236}">
                  <a16:creationId xmlns:a16="http://schemas.microsoft.com/office/drawing/2014/main" id="{6ECC9EBC-431C-46BC-BEB0-6B9544D85B56}"/>
                </a:ext>
              </a:extLst>
            </p:cNvPr>
            <p:cNvCxnSpPr>
              <a:cxnSpLocks/>
            </p:cNvCxnSpPr>
            <p:nvPr/>
          </p:nvCxnSpPr>
          <p:spPr>
            <a:xfrm>
              <a:off x="826623" y="9222247"/>
              <a:ext cx="102704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1" name="ZoneTexte 250">
              <a:extLst>
                <a:ext uri="{FF2B5EF4-FFF2-40B4-BE49-F238E27FC236}">
                  <a16:creationId xmlns:a16="http://schemas.microsoft.com/office/drawing/2014/main" id="{B4948AF3-B08A-4073-B535-2D46161D4E7C}"/>
                </a:ext>
              </a:extLst>
            </p:cNvPr>
            <p:cNvSpPr txBox="1"/>
            <p:nvPr/>
          </p:nvSpPr>
          <p:spPr>
            <a:xfrm>
              <a:off x="783596" y="9222247"/>
              <a:ext cx="2017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Hugo COLLIN, Xin ZHANG</a:t>
              </a:r>
            </a:p>
          </p:txBody>
        </p:sp>
        <p:sp>
          <p:nvSpPr>
            <p:cNvPr id="252" name="ZoneTexte 251">
              <a:extLst>
                <a:ext uri="{FF2B5EF4-FFF2-40B4-BE49-F238E27FC236}">
                  <a16:creationId xmlns:a16="http://schemas.microsoft.com/office/drawing/2014/main" id="{A4238D9C-C6EA-40C1-A6A4-D65A51108E12}"/>
                </a:ext>
              </a:extLst>
            </p:cNvPr>
            <p:cNvSpPr txBox="1"/>
            <p:nvPr/>
          </p:nvSpPr>
          <p:spPr>
            <a:xfrm>
              <a:off x="9954727" y="9222247"/>
              <a:ext cx="11208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dirty="0"/>
                <a:t>BUT INFO 1A</a:t>
              </a:r>
            </a:p>
          </p:txBody>
        </p:sp>
      </p:grpSp>
      <p:sp>
        <p:nvSpPr>
          <p:cNvPr id="253" name="ZoneTexte 252">
            <a:extLst>
              <a:ext uri="{FF2B5EF4-FFF2-40B4-BE49-F238E27FC236}">
                <a16:creationId xmlns:a16="http://schemas.microsoft.com/office/drawing/2014/main" id="{1F052ACF-D43F-4D5D-BA4D-A742685F5926}"/>
              </a:ext>
            </a:extLst>
          </p:cNvPr>
          <p:cNvSpPr txBox="1"/>
          <p:nvPr/>
        </p:nvSpPr>
        <p:spPr>
          <a:xfrm>
            <a:off x="40216420" y="-83894"/>
            <a:ext cx="2702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/>
              <a:t>Projet Site web</a:t>
            </a:r>
          </a:p>
        </p:txBody>
      </p:sp>
      <p:sp>
        <p:nvSpPr>
          <p:cNvPr id="254" name="ZoneTexte 253">
            <a:extLst>
              <a:ext uri="{FF2B5EF4-FFF2-40B4-BE49-F238E27FC236}">
                <a16:creationId xmlns:a16="http://schemas.microsoft.com/office/drawing/2014/main" id="{F41B3B36-9AE0-4579-BC79-351508C55D9F}"/>
              </a:ext>
            </a:extLst>
          </p:cNvPr>
          <p:cNvSpPr txBox="1"/>
          <p:nvPr/>
        </p:nvSpPr>
        <p:spPr>
          <a:xfrm>
            <a:off x="40990174" y="1035395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/>
              <a:t>Accueil</a:t>
            </a:r>
          </a:p>
        </p:txBody>
      </p:sp>
      <p:sp>
        <p:nvSpPr>
          <p:cNvPr id="255" name="Rectangle : coins arrondis 254">
            <a:extLst>
              <a:ext uri="{FF2B5EF4-FFF2-40B4-BE49-F238E27FC236}">
                <a16:creationId xmlns:a16="http://schemas.microsoft.com/office/drawing/2014/main" id="{D12A5F57-C062-4D1F-8FBF-EC865B02D417}"/>
              </a:ext>
            </a:extLst>
          </p:cNvPr>
          <p:cNvSpPr/>
          <p:nvPr/>
        </p:nvSpPr>
        <p:spPr>
          <a:xfrm>
            <a:off x="39766200" y="1619094"/>
            <a:ext cx="3602654" cy="5864220"/>
          </a:xfrm>
          <a:prstGeom prst="roundRect">
            <a:avLst>
              <a:gd name="adj" fmla="val 5694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6" name="Rectangle : coins arrondis 255">
            <a:extLst>
              <a:ext uri="{FF2B5EF4-FFF2-40B4-BE49-F238E27FC236}">
                <a16:creationId xmlns:a16="http://schemas.microsoft.com/office/drawing/2014/main" id="{E957577E-09AC-4EE7-B54F-1EF70F958F30}"/>
              </a:ext>
            </a:extLst>
          </p:cNvPr>
          <p:cNvSpPr/>
          <p:nvPr/>
        </p:nvSpPr>
        <p:spPr>
          <a:xfrm>
            <a:off x="39766200" y="-506478"/>
            <a:ext cx="3602654" cy="130280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68EE2DC5-C84B-455D-A771-D3E52053FBB4}"/>
              </a:ext>
            </a:extLst>
          </p:cNvPr>
          <p:cNvSpPr/>
          <p:nvPr/>
        </p:nvSpPr>
        <p:spPr>
          <a:xfrm>
            <a:off x="39635781" y="-582007"/>
            <a:ext cx="3975100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8" name="Rectangle : coins arrondis 257">
            <a:extLst>
              <a:ext uri="{FF2B5EF4-FFF2-40B4-BE49-F238E27FC236}">
                <a16:creationId xmlns:a16="http://schemas.microsoft.com/office/drawing/2014/main" id="{261A55BE-5EED-4061-87C3-E0E85CEC2FFF}"/>
              </a:ext>
            </a:extLst>
          </p:cNvPr>
          <p:cNvSpPr/>
          <p:nvPr/>
        </p:nvSpPr>
        <p:spPr>
          <a:xfrm>
            <a:off x="39766200" y="7784742"/>
            <a:ext cx="3602654" cy="3545963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9" name="ZoneTexte 258">
            <a:extLst>
              <a:ext uri="{FF2B5EF4-FFF2-40B4-BE49-F238E27FC236}">
                <a16:creationId xmlns:a16="http://schemas.microsoft.com/office/drawing/2014/main" id="{51FCE9DD-9BDA-4F41-9A06-B9E447FA0948}"/>
              </a:ext>
            </a:extLst>
          </p:cNvPr>
          <p:cNvSpPr txBox="1"/>
          <p:nvPr/>
        </p:nvSpPr>
        <p:spPr>
          <a:xfrm flipH="1">
            <a:off x="40015136" y="7842528"/>
            <a:ext cx="3068483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dirty="0"/>
              <a:t>Accueil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1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2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3</a:t>
            </a:r>
          </a:p>
          <a:p>
            <a:pPr>
              <a:lnSpc>
                <a:spcPct val="200000"/>
              </a:lnSpc>
            </a:pPr>
            <a:r>
              <a:rPr lang="fr-FR" dirty="0"/>
              <a:t>A propos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A7E9A7D7-17FF-48AE-BAE1-808BCBAEADC9}"/>
              </a:ext>
            </a:extLst>
          </p:cNvPr>
          <p:cNvSpPr/>
          <p:nvPr/>
        </p:nvSpPr>
        <p:spPr>
          <a:xfrm>
            <a:off x="38520781" y="13032382"/>
            <a:ext cx="3860800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69" name="Groupe 268">
            <a:extLst>
              <a:ext uri="{FF2B5EF4-FFF2-40B4-BE49-F238E27FC236}">
                <a16:creationId xmlns:a16="http://schemas.microsoft.com/office/drawing/2014/main" id="{ADA4CE0B-34E2-4E44-A80D-2D0E0DB8630E}"/>
              </a:ext>
            </a:extLst>
          </p:cNvPr>
          <p:cNvGrpSpPr/>
          <p:nvPr/>
        </p:nvGrpSpPr>
        <p:grpSpPr>
          <a:xfrm>
            <a:off x="39822024" y="4358566"/>
            <a:ext cx="3531737" cy="2385148"/>
            <a:chOff x="4350497" y="5290480"/>
            <a:chExt cx="3531737" cy="2385148"/>
          </a:xfrm>
        </p:grpSpPr>
        <p:sp>
          <p:nvSpPr>
            <p:cNvPr id="270" name="ZoneTexte 269">
              <a:extLst>
                <a:ext uri="{FF2B5EF4-FFF2-40B4-BE49-F238E27FC236}">
                  <a16:creationId xmlns:a16="http://schemas.microsoft.com/office/drawing/2014/main" id="{B72B3AAA-E751-4448-9269-4B630A52925A}"/>
                </a:ext>
              </a:extLst>
            </p:cNvPr>
            <p:cNvSpPr txBox="1"/>
            <p:nvPr/>
          </p:nvSpPr>
          <p:spPr>
            <a:xfrm>
              <a:off x="4350497" y="5290480"/>
              <a:ext cx="13276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Rubrique 1</a:t>
              </a:r>
            </a:p>
          </p:txBody>
        </p:sp>
        <p:sp>
          <p:nvSpPr>
            <p:cNvPr id="271" name="ZoneTexte 270">
              <a:extLst>
                <a:ext uri="{FF2B5EF4-FFF2-40B4-BE49-F238E27FC236}">
                  <a16:creationId xmlns:a16="http://schemas.microsoft.com/office/drawing/2014/main" id="{960C36FB-8637-4E81-A655-7521754F0D77}"/>
                </a:ext>
              </a:extLst>
            </p:cNvPr>
            <p:cNvSpPr txBox="1"/>
            <p:nvPr/>
          </p:nvSpPr>
          <p:spPr>
            <a:xfrm>
              <a:off x="4350498" y="5805946"/>
              <a:ext cx="3531736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endParaRPr lang="fr-FR" dirty="0"/>
            </a:p>
          </p:txBody>
        </p:sp>
        <p:sp>
          <p:nvSpPr>
            <p:cNvPr id="272" name="Rectangle : coins arrondis 271">
              <a:extLst>
                <a:ext uri="{FF2B5EF4-FFF2-40B4-BE49-F238E27FC236}">
                  <a16:creationId xmlns:a16="http://schemas.microsoft.com/office/drawing/2014/main" id="{DEA01746-61C2-43FF-B1CE-A663415513BA}"/>
                </a:ext>
              </a:extLst>
            </p:cNvPr>
            <p:cNvSpPr/>
            <p:nvPr/>
          </p:nvSpPr>
          <p:spPr>
            <a:xfrm>
              <a:off x="5113858" y="7256563"/>
              <a:ext cx="1815203" cy="41906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400" dirty="0">
                  <a:solidFill>
                    <a:schemeClr val="tx1"/>
                  </a:solidFill>
                </a:rPr>
                <a:t>Tous les articles         &gt;</a:t>
              </a:r>
            </a:p>
          </p:txBody>
        </p:sp>
      </p:grpSp>
      <p:sp>
        <p:nvSpPr>
          <p:cNvPr id="273" name="ZoneTexte 272">
            <a:extLst>
              <a:ext uri="{FF2B5EF4-FFF2-40B4-BE49-F238E27FC236}">
                <a16:creationId xmlns:a16="http://schemas.microsoft.com/office/drawing/2014/main" id="{FD525F5F-963B-4AE8-81AC-2F3FB0BA710C}"/>
              </a:ext>
            </a:extLst>
          </p:cNvPr>
          <p:cNvSpPr txBox="1"/>
          <p:nvPr/>
        </p:nvSpPr>
        <p:spPr>
          <a:xfrm>
            <a:off x="39779628" y="1733337"/>
            <a:ext cx="177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Présentation</a:t>
            </a:r>
          </a:p>
        </p:txBody>
      </p:sp>
      <p:sp>
        <p:nvSpPr>
          <p:cNvPr id="274" name="ZoneTexte 273">
            <a:extLst>
              <a:ext uri="{FF2B5EF4-FFF2-40B4-BE49-F238E27FC236}">
                <a16:creationId xmlns:a16="http://schemas.microsoft.com/office/drawing/2014/main" id="{B2CDA6B9-D7CE-4F81-9E12-752202E67B84}"/>
              </a:ext>
            </a:extLst>
          </p:cNvPr>
          <p:cNvSpPr txBox="1"/>
          <p:nvPr/>
        </p:nvSpPr>
        <p:spPr>
          <a:xfrm>
            <a:off x="39766200" y="2162463"/>
            <a:ext cx="36471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~~~~~~~~~~~~~~~~~~~~~~~~~~~~~~</a:t>
            </a:r>
          </a:p>
          <a:p>
            <a:r>
              <a:rPr lang="fr-FR" dirty="0"/>
              <a:t>~~~~~~~~~~~~~~~~~~~~~~~~~~~~~~</a:t>
            </a:r>
          </a:p>
          <a:p>
            <a:r>
              <a:rPr lang="fr-FR" dirty="0"/>
              <a:t>~~~~~~~~~~~~~~~~~~~~~~~~~~~~~~</a:t>
            </a:r>
          </a:p>
          <a:p>
            <a:r>
              <a:rPr lang="fr-FR" dirty="0"/>
              <a:t>~~~~~~~~~~~~~~~~~~~~~~~~~~~~~~</a:t>
            </a:r>
          </a:p>
          <a:p>
            <a:r>
              <a:rPr lang="fr-FR" dirty="0"/>
              <a:t>~~~~~~~~~~~~~~~~~~~~~~~~~~~~~~</a:t>
            </a:r>
          </a:p>
          <a:p>
            <a:r>
              <a:rPr lang="fr-FR" dirty="0"/>
              <a:t>~~~~~~~~~~~~~~~~~~~~~~~~~~~~~~</a:t>
            </a:r>
          </a:p>
        </p:txBody>
      </p:sp>
      <p:sp>
        <p:nvSpPr>
          <p:cNvPr id="275" name="ZoneTexte 274">
            <a:extLst>
              <a:ext uri="{FF2B5EF4-FFF2-40B4-BE49-F238E27FC236}">
                <a16:creationId xmlns:a16="http://schemas.microsoft.com/office/drawing/2014/main" id="{89FDB430-5102-4C71-B0C5-B24DFE4A6E34}"/>
              </a:ext>
            </a:extLst>
          </p:cNvPr>
          <p:cNvSpPr txBox="1"/>
          <p:nvPr/>
        </p:nvSpPr>
        <p:spPr>
          <a:xfrm>
            <a:off x="39827082" y="3807042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Rubriques</a:t>
            </a:r>
          </a:p>
        </p:txBody>
      </p:sp>
      <p:sp>
        <p:nvSpPr>
          <p:cNvPr id="276" name="ZoneTexte 275">
            <a:extLst>
              <a:ext uri="{FF2B5EF4-FFF2-40B4-BE49-F238E27FC236}">
                <a16:creationId xmlns:a16="http://schemas.microsoft.com/office/drawing/2014/main" id="{0938C721-D026-4E19-BABF-2AED2AC06FB5}"/>
              </a:ext>
            </a:extLst>
          </p:cNvPr>
          <p:cNvSpPr txBox="1"/>
          <p:nvPr/>
        </p:nvSpPr>
        <p:spPr>
          <a:xfrm>
            <a:off x="40097370" y="6777978"/>
            <a:ext cx="135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32011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 29">
            <a:extLst>
              <a:ext uri="{FF2B5EF4-FFF2-40B4-BE49-F238E27FC236}">
                <a16:creationId xmlns:a16="http://schemas.microsoft.com/office/drawing/2014/main" id="{AAC40829-A1D9-4886-9A14-E8D50D14F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301" y="0"/>
            <a:ext cx="2228218" cy="6858000"/>
          </a:xfrm>
          <a:prstGeom prst="rect">
            <a:avLst/>
          </a:prstGeom>
        </p:spPr>
      </p:pic>
      <p:sp>
        <p:nvSpPr>
          <p:cNvPr id="31" name="Éclair 30">
            <a:extLst>
              <a:ext uri="{FF2B5EF4-FFF2-40B4-BE49-F238E27FC236}">
                <a16:creationId xmlns:a16="http://schemas.microsoft.com/office/drawing/2014/main" id="{D3CEF7C7-4A53-4090-918A-CD0556978DF3}"/>
              </a:ext>
            </a:extLst>
          </p:cNvPr>
          <p:cNvSpPr/>
          <p:nvPr/>
        </p:nvSpPr>
        <p:spPr>
          <a:xfrm>
            <a:off x="-6696865" y="4269986"/>
            <a:ext cx="682413" cy="510963"/>
          </a:xfrm>
          <a:custGeom>
            <a:avLst/>
            <a:gdLst>
              <a:gd name="connsiteX0" fmla="*/ 8472 w 21600"/>
              <a:gd name="connsiteY0" fmla="*/ 0 h 21600"/>
              <a:gd name="connsiteX1" fmla="*/ 12860 w 21600"/>
              <a:gd name="connsiteY1" fmla="*/ 6080 h 21600"/>
              <a:gd name="connsiteX2" fmla="*/ 11050 w 21600"/>
              <a:gd name="connsiteY2" fmla="*/ 6797 h 21600"/>
              <a:gd name="connsiteX3" fmla="*/ 16577 w 21600"/>
              <a:gd name="connsiteY3" fmla="*/ 12007 h 21600"/>
              <a:gd name="connsiteX4" fmla="*/ 14767 w 21600"/>
              <a:gd name="connsiteY4" fmla="*/ 12877 h 21600"/>
              <a:gd name="connsiteX5" fmla="*/ 21600 w 21600"/>
              <a:gd name="connsiteY5" fmla="*/ 21600 h 21600"/>
              <a:gd name="connsiteX6" fmla="*/ 10012 w 21600"/>
              <a:gd name="connsiteY6" fmla="*/ 14915 h 21600"/>
              <a:gd name="connsiteX7" fmla="*/ 12222 w 21600"/>
              <a:gd name="connsiteY7" fmla="*/ 13987 h 21600"/>
              <a:gd name="connsiteX8" fmla="*/ 5022 w 21600"/>
              <a:gd name="connsiteY8" fmla="*/ 9705 h 21600"/>
              <a:gd name="connsiteX9" fmla="*/ 7602 w 21600"/>
              <a:gd name="connsiteY9" fmla="*/ 8382 h 21600"/>
              <a:gd name="connsiteX10" fmla="*/ 0 w 21600"/>
              <a:gd name="connsiteY10" fmla="*/ 3890 h 21600"/>
              <a:gd name="connsiteX11" fmla="*/ 8472 w 21600"/>
              <a:gd name="connsiteY11" fmla="*/ 0 h 21600"/>
              <a:gd name="connsiteX0" fmla="*/ 3450 w 16578"/>
              <a:gd name="connsiteY0" fmla="*/ 0 h 21600"/>
              <a:gd name="connsiteX1" fmla="*/ 7838 w 16578"/>
              <a:gd name="connsiteY1" fmla="*/ 6080 h 21600"/>
              <a:gd name="connsiteX2" fmla="*/ 6028 w 16578"/>
              <a:gd name="connsiteY2" fmla="*/ 6797 h 21600"/>
              <a:gd name="connsiteX3" fmla="*/ 11555 w 16578"/>
              <a:gd name="connsiteY3" fmla="*/ 12007 h 21600"/>
              <a:gd name="connsiteX4" fmla="*/ 9745 w 16578"/>
              <a:gd name="connsiteY4" fmla="*/ 12877 h 21600"/>
              <a:gd name="connsiteX5" fmla="*/ 16578 w 16578"/>
              <a:gd name="connsiteY5" fmla="*/ 21600 h 21600"/>
              <a:gd name="connsiteX6" fmla="*/ 4990 w 16578"/>
              <a:gd name="connsiteY6" fmla="*/ 14915 h 21600"/>
              <a:gd name="connsiteX7" fmla="*/ 7200 w 16578"/>
              <a:gd name="connsiteY7" fmla="*/ 13987 h 21600"/>
              <a:gd name="connsiteX8" fmla="*/ 0 w 16578"/>
              <a:gd name="connsiteY8" fmla="*/ 9705 h 21600"/>
              <a:gd name="connsiteX9" fmla="*/ 2580 w 16578"/>
              <a:gd name="connsiteY9" fmla="*/ 8382 h 21600"/>
              <a:gd name="connsiteX10" fmla="*/ 2358 w 16578"/>
              <a:gd name="connsiteY10" fmla="*/ 8210 h 21600"/>
              <a:gd name="connsiteX11" fmla="*/ 3450 w 16578"/>
              <a:gd name="connsiteY11" fmla="*/ 0 h 21600"/>
              <a:gd name="connsiteX0" fmla="*/ 7410 w 16578"/>
              <a:gd name="connsiteY0" fmla="*/ 400 h 15520"/>
              <a:gd name="connsiteX1" fmla="*/ 7838 w 16578"/>
              <a:gd name="connsiteY1" fmla="*/ 0 h 15520"/>
              <a:gd name="connsiteX2" fmla="*/ 6028 w 16578"/>
              <a:gd name="connsiteY2" fmla="*/ 717 h 15520"/>
              <a:gd name="connsiteX3" fmla="*/ 11555 w 16578"/>
              <a:gd name="connsiteY3" fmla="*/ 5927 h 15520"/>
              <a:gd name="connsiteX4" fmla="*/ 9745 w 16578"/>
              <a:gd name="connsiteY4" fmla="*/ 6797 h 15520"/>
              <a:gd name="connsiteX5" fmla="*/ 16578 w 16578"/>
              <a:gd name="connsiteY5" fmla="*/ 15520 h 15520"/>
              <a:gd name="connsiteX6" fmla="*/ 4990 w 16578"/>
              <a:gd name="connsiteY6" fmla="*/ 8835 h 15520"/>
              <a:gd name="connsiteX7" fmla="*/ 7200 w 16578"/>
              <a:gd name="connsiteY7" fmla="*/ 7907 h 15520"/>
              <a:gd name="connsiteX8" fmla="*/ 0 w 16578"/>
              <a:gd name="connsiteY8" fmla="*/ 3625 h 15520"/>
              <a:gd name="connsiteX9" fmla="*/ 2580 w 16578"/>
              <a:gd name="connsiteY9" fmla="*/ 2302 h 15520"/>
              <a:gd name="connsiteX10" fmla="*/ 2358 w 16578"/>
              <a:gd name="connsiteY10" fmla="*/ 2130 h 15520"/>
              <a:gd name="connsiteX11" fmla="*/ 7410 w 16578"/>
              <a:gd name="connsiteY11" fmla="*/ 400 h 15520"/>
              <a:gd name="connsiteX0" fmla="*/ 8052 w 17220"/>
              <a:gd name="connsiteY0" fmla="*/ 400 h 15520"/>
              <a:gd name="connsiteX1" fmla="*/ 8480 w 17220"/>
              <a:gd name="connsiteY1" fmla="*/ 0 h 15520"/>
              <a:gd name="connsiteX2" fmla="*/ 6670 w 17220"/>
              <a:gd name="connsiteY2" fmla="*/ 717 h 15520"/>
              <a:gd name="connsiteX3" fmla="*/ 12197 w 17220"/>
              <a:gd name="connsiteY3" fmla="*/ 5927 h 15520"/>
              <a:gd name="connsiteX4" fmla="*/ 10387 w 17220"/>
              <a:gd name="connsiteY4" fmla="*/ 6797 h 15520"/>
              <a:gd name="connsiteX5" fmla="*/ 17220 w 17220"/>
              <a:gd name="connsiteY5" fmla="*/ 15520 h 15520"/>
              <a:gd name="connsiteX6" fmla="*/ 5632 w 17220"/>
              <a:gd name="connsiteY6" fmla="*/ 8835 h 15520"/>
              <a:gd name="connsiteX7" fmla="*/ 7842 w 17220"/>
              <a:gd name="connsiteY7" fmla="*/ 7907 h 15520"/>
              <a:gd name="connsiteX8" fmla="*/ 642 w 17220"/>
              <a:gd name="connsiteY8" fmla="*/ 3625 h 15520"/>
              <a:gd name="connsiteX9" fmla="*/ 3222 w 17220"/>
              <a:gd name="connsiteY9" fmla="*/ 2302 h 15520"/>
              <a:gd name="connsiteX10" fmla="*/ 0 w 17220"/>
              <a:gd name="connsiteY10" fmla="*/ 1455 h 15520"/>
              <a:gd name="connsiteX11" fmla="*/ 8052 w 17220"/>
              <a:gd name="connsiteY11" fmla="*/ 400 h 15520"/>
              <a:gd name="connsiteX0" fmla="*/ 8052 w 17220"/>
              <a:gd name="connsiteY0" fmla="*/ 400 h 15520"/>
              <a:gd name="connsiteX1" fmla="*/ 8480 w 17220"/>
              <a:gd name="connsiteY1" fmla="*/ 0 h 15520"/>
              <a:gd name="connsiteX2" fmla="*/ 5995 w 17220"/>
              <a:gd name="connsiteY2" fmla="*/ 1242 h 15520"/>
              <a:gd name="connsiteX3" fmla="*/ 12197 w 17220"/>
              <a:gd name="connsiteY3" fmla="*/ 5927 h 15520"/>
              <a:gd name="connsiteX4" fmla="*/ 10387 w 17220"/>
              <a:gd name="connsiteY4" fmla="*/ 6797 h 15520"/>
              <a:gd name="connsiteX5" fmla="*/ 17220 w 17220"/>
              <a:gd name="connsiteY5" fmla="*/ 15520 h 15520"/>
              <a:gd name="connsiteX6" fmla="*/ 5632 w 17220"/>
              <a:gd name="connsiteY6" fmla="*/ 8835 h 15520"/>
              <a:gd name="connsiteX7" fmla="*/ 7842 w 17220"/>
              <a:gd name="connsiteY7" fmla="*/ 7907 h 15520"/>
              <a:gd name="connsiteX8" fmla="*/ 642 w 17220"/>
              <a:gd name="connsiteY8" fmla="*/ 3625 h 15520"/>
              <a:gd name="connsiteX9" fmla="*/ 3222 w 17220"/>
              <a:gd name="connsiteY9" fmla="*/ 2302 h 15520"/>
              <a:gd name="connsiteX10" fmla="*/ 0 w 17220"/>
              <a:gd name="connsiteY10" fmla="*/ 1455 h 15520"/>
              <a:gd name="connsiteX11" fmla="*/ 8052 w 17220"/>
              <a:gd name="connsiteY11" fmla="*/ 400 h 15520"/>
              <a:gd name="connsiteX0" fmla="*/ 8052 w 19687"/>
              <a:gd name="connsiteY0" fmla="*/ 400 h 15520"/>
              <a:gd name="connsiteX1" fmla="*/ 8480 w 19687"/>
              <a:gd name="connsiteY1" fmla="*/ 0 h 15520"/>
              <a:gd name="connsiteX2" fmla="*/ 5995 w 19687"/>
              <a:gd name="connsiteY2" fmla="*/ 1242 h 15520"/>
              <a:gd name="connsiteX3" fmla="*/ 12197 w 19687"/>
              <a:gd name="connsiteY3" fmla="*/ 5927 h 15520"/>
              <a:gd name="connsiteX4" fmla="*/ 19687 w 19687"/>
              <a:gd name="connsiteY4" fmla="*/ 14072 h 15520"/>
              <a:gd name="connsiteX5" fmla="*/ 17220 w 19687"/>
              <a:gd name="connsiteY5" fmla="*/ 15520 h 15520"/>
              <a:gd name="connsiteX6" fmla="*/ 5632 w 19687"/>
              <a:gd name="connsiteY6" fmla="*/ 8835 h 15520"/>
              <a:gd name="connsiteX7" fmla="*/ 7842 w 19687"/>
              <a:gd name="connsiteY7" fmla="*/ 7907 h 15520"/>
              <a:gd name="connsiteX8" fmla="*/ 642 w 19687"/>
              <a:gd name="connsiteY8" fmla="*/ 3625 h 15520"/>
              <a:gd name="connsiteX9" fmla="*/ 3222 w 19687"/>
              <a:gd name="connsiteY9" fmla="*/ 2302 h 15520"/>
              <a:gd name="connsiteX10" fmla="*/ 0 w 19687"/>
              <a:gd name="connsiteY10" fmla="*/ 1455 h 15520"/>
              <a:gd name="connsiteX11" fmla="*/ 8052 w 19687"/>
              <a:gd name="connsiteY11" fmla="*/ 400 h 15520"/>
              <a:gd name="connsiteX0" fmla="*/ 8052 w 19687"/>
              <a:gd name="connsiteY0" fmla="*/ 400 h 15520"/>
              <a:gd name="connsiteX1" fmla="*/ 8480 w 19687"/>
              <a:gd name="connsiteY1" fmla="*/ 0 h 15520"/>
              <a:gd name="connsiteX2" fmla="*/ 5995 w 19687"/>
              <a:gd name="connsiteY2" fmla="*/ 1242 h 15520"/>
              <a:gd name="connsiteX3" fmla="*/ 10547 w 19687"/>
              <a:gd name="connsiteY3" fmla="*/ 8252 h 15520"/>
              <a:gd name="connsiteX4" fmla="*/ 19687 w 19687"/>
              <a:gd name="connsiteY4" fmla="*/ 14072 h 15520"/>
              <a:gd name="connsiteX5" fmla="*/ 17220 w 19687"/>
              <a:gd name="connsiteY5" fmla="*/ 15520 h 15520"/>
              <a:gd name="connsiteX6" fmla="*/ 5632 w 19687"/>
              <a:gd name="connsiteY6" fmla="*/ 8835 h 15520"/>
              <a:gd name="connsiteX7" fmla="*/ 7842 w 19687"/>
              <a:gd name="connsiteY7" fmla="*/ 7907 h 15520"/>
              <a:gd name="connsiteX8" fmla="*/ 642 w 19687"/>
              <a:gd name="connsiteY8" fmla="*/ 3625 h 15520"/>
              <a:gd name="connsiteX9" fmla="*/ 3222 w 19687"/>
              <a:gd name="connsiteY9" fmla="*/ 2302 h 15520"/>
              <a:gd name="connsiteX10" fmla="*/ 0 w 19687"/>
              <a:gd name="connsiteY10" fmla="*/ 1455 h 15520"/>
              <a:gd name="connsiteX11" fmla="*/ 8052 w 19687"/>
              <a:gd name="connsiteY11" fmla="*/ 400 h 15520"/>
              <a:gd name="connsiteX0" fmla="*/ 8052 w 19687"/>
              <a:gd name="connsiteY0" fmla="*/ 400 h 15520"/>
              <a:gd name="connsiteX1" fmla="*/ 8480 w 19687"/>
              <a:gd name="connsiteY1" fmla="*/ 0 h 15520"/>
              <a:gd name="connsiteX2" fmla="*/ 14695 w 19687"/>
              <a:gd name="connsiteY2" fmla="*/ 5892 h 15520"/>
              <a:gd name="connsiteX3" fmla="*/ 10547 w 19687"/>
              <a:gd name="connsiteY3" fmla="*/ 8252 h 15520"/>
              <a:gd name="connsiteX4" fmla="*/ 19687 w 19687"/>
              <a:gd name="connsiteY4" fmla="*/ 14072 h 15520"/>
              <a:gd name="connsiteX5" fmla="*/ 17220 w 19687"/>
              <a:gd name="connsiteY5" fmla="*/ 15520 h 15520"/>
              <a:gd name="connsiteX6" fmla="*/ 5632 w 19687"/>
              <a:gd name="connsiteY6" fmla="*/ 8835 h 15520"/>
              <a:gd name="connsiteX7" fmla="*/ 7842 w 19687"/>
              <a:gd name="connsiteY7" fmla="*/ 7907 h 15520"/>
              <a:gd name="connsiteX8" fmla="*/ 642 w 19687"/>
              <a:gd name="connsiteY8" fmla="*/ 3625 h 15520"/>
              <a:gd name="connsiteX9" fmla="*/ 3222 w 19687"/>
              <a:gd name="connsiteY9" fmla="*/ 2302 h 15520"/>
              <a:gd name="connsiteX10" fmla="*/ 0 w 19687"/>
              <a:gd name="connsiteY10" fmla="*/ 1455 h 15520"/>
              <a:gd name="connsiteX11" fmla="*/ 8052 w 19687"/>
              <a:gd name="connsiteY11" fmla="*/ 400 h 15520"/>
              <a:gd name="connsiteX0" fmla="*/ 8052 w 19687"/>
              <a:gd name="connsiteY0" fmla="*/ 400 h 15520"/>
              <a:gd name="connsiteX1" fmla="*/ 8480 w 19687"/>
              <a:gd name="connsiteY1" fmla="*/ 0 h 15520"/>
              <a:gd name="connsiteX2" fmla="*/ 13120 w 19687"/>
              <a:gd name="connsiteY2" fmla="*/ 7167 h 15520"/>
              <a:gd name="connsiteX3" fmla="*/ 10547 w 19687"/>
              <a:gd name="connsiteY3" fmla="*/ 8252 h 15520"/>
              <a:gd name="connsiteX4" fmla="*/ 19687 w 19687"/>
              <a:gd name="connsiteY4" fmla="*/ 14072 h 15520"/>
              <a:gd name="connsiteX5" fmla="*/ 17220 w 19687"/>
              <a:gd name="connsiteY5" fmla="*/ 15520 h 15520"/>
              <a:gd name="connsiteX6" fmla="*/ 5632 w 19687"/>
              <a:gd name="connsiteY6" fmla="*/ 8835 h 15520"/>
              <a:gd name="connsiteX7" fmla="*/ 7842 w 19687"/>
              <a:gd name="connsiteY7" fmla="*/ 7907 h 15520"/>
              <a:gd name="connsiteX8" fmla="*/ 642 w 19687"/>
              <a:gd name="connsiteY8" fmla="*/ 3625 h 15520"/>
              <a:gd name="connsiteX9" fmla="*/ 3222 w 19687"/>
              <a:gd name="connsiteY9" fmla="*/ 2302 h 15520"/>
              <a:gd name="connsiteX10" fmla="*/ 0 w 19687"/>
              <a:gd name="connsiteY10" fmla="*/ 1455 h 15520"/>
              <a:gd name="connsiteX11" fmla="*/ 8052 w 19687"/>
              <a:gd name="connsiteY11" fmla="*/ 400 h 15520"/>
              <a:gd name="connsiteX0" fmla="*/ 5802 w 19687"/>
              <a:gd name="connsiteY0" fmla="*/ 0 h 15720"/>
              <a:gd name="connsiteX1" fmla="*/ 8480 w 19687"/>
              <a:gd name="connsiteY1" fmla="*/ 200 h 15720"/>
              <a:gd name="connsiteX2" fmla="*/ 13120 w 19687"/>
              <a:gd name="connsiteY2" fmla="*/ 7367 h 15720"/>
              <a:gd name="connsiteX3" fmla="*/ 10547 w 19687"/>
              <a:gd name="connsiteY3" fmla="*/ 8452 h 15720"/>
              <a:gd name="connsiteX4" fmla="*/ 19687 w 19687"/>
              <a:gd name="connsiteY4" fmla="*/ 14272 h 15720"/>
              <a:gd name="connsiteX5" fmla="*/ 17220 w 19687"/>
              <a:gd name="connsiteY5" fmla="*/ 15720 h 15720"/>
              <a:gd name="connsiteX6" fmla="*/ 5632 w 19687"/>
              <a:gd name="connsiteY6" fmla="*/ 9035 h 15720"/>
              <a:gd name="connsiteX7" fmla="*/ 7842 w 19687"/>
              <a:gd name="connsiteY7" fmla="*/ 8107 h 15720"/>
              <a:gd name="connsiteX8" fmla="*/ 642 w 19687"/>
              <a:gd name="connsiteY8" fmla="*/ 3825 h 15720"/>
              <a:gd name="connsiteX9" fmla="*/ 3222 w 19687"/>
              <a:gd name="connsiteY9" fmla="*/ 2502 h 15720"/>
              <a:gd name="connsiteX10" fmla="*/ 0 w 19687"/>
              <a:gd name="connsiteY10" fmla="*/ 1655 h 15720"/>
              <a:gd name="connsiteX11" fmla="*/ 5802 w 19687"/>
              <a:gd name="connsiteY11" fmla="*/ 0 h 15720"/>
              <a:gd name="connsiteX0" fmla="*/ 5802 w 19687"/>
              <a:gd name="connsiteY0" fmla="*/ 0 h 15720"/>
              <a:gd name="connsiteX1" fmla="*/ 6830 w 19687"/>
              <a:gd name="connsiteY1" fmla="*/ 3650 h 15720"/>
              <a:gd name="connsiteX2" fmla="*/ 13120 w 19687"/>
              <a:gd name="connsiteY2" fmla="*/ 7367 h 15720"/>
              <a:gd name="connsiteX3" fmla="*/ 10547 w 19687"/>
              <a:gd name="connsiteY3" fmla="*/ 8452 h 15720"/>
              <a:gd name="connsiteX4" fmla="*/ 19687 w 19687"/>
              <a:gd name="connsiteY4" fmla="*/ 14272 h 15720"/>
              <a:gd name="connsiteX5" fmla="*/ 17220 w 19687"/>
              <a:gd name="connsiteY5" fmla="*/ 15720 h 15720"/>
              <a:gd name="connsiteX6" fmla="*/ 5632 w 19687"/>
              <a:gd name="connsiteY6" fmla="*/ 9035 h 15720"/>
              <a:gd name="connsiteX7" fmla="*/ 7842 w 19687"/>
              <a:gd name="connsiteY7" fmla="*/ 8107 h 15720"/>
              <a:gd name="connsiteX8" fmla="*/ 642 w 19687"/>
              <a:gd name="connsiteY8" fmla="*/ 3825 h 15720"/>
              <a:gd name="connsiteX9" fmla="*/ 3222 w 19687"/>
              <a:gd name="connsiteY9" fmla="*/ 2502 h 15720"/>
              <a:gd name="connsiteX10" fmla="*/ 0 w 19687"/>
              <a:gd name="connsiteY10" fmla="*/ 1655 h 15720"/>
              <a:gd name="connsiteX11" fmla="*/ 5802 w 19687"/>
              <a:gd name="connsiteY11" fmla="*/ 0 h 15720"/>
              <a:gd name="connsiteX0" fmla="*/ 6852 w 19687"/>
              <a:gd name="connsiteY0" fmla="*/ 2020 h 14065"/>
              <a:gd name="connsiteX1" fmla="*/ 6830 w 19687"/>
              <a:gd name="connsiteY1" fmla="*/ 1995 h 14065"/>
              <a:gd name="connsiteX2" fmla="*/ 13120 w 19687"/>
              <a:gd name="connsiteY2" fmla="*/ 5712 h 14065"/>
              <a:gd name="connsiteX3" fmla="*/ 10547 w 19687"/>
              <a:gd name="connsiteY3" fmla="*/ 6797 h 14065"/>
              <a:gd name="connsiteX4" fmla="*/ 19687 w 19687"/>
              <a:gd name="connsiteY4" fmla="*/ 12617 h 14065"/>
              <a:gd name="connsiteX5" fmla="*/ 17220 w 19687"/>
              <a:gd name="connsiteY5" fmla="*/ 14065 h 14065"/>
              <a:gd name="connsiteX6" fmla="*/ 5632 w 19687"/>
              <a:gd name="connsiteY6" fmla="*/ 7380 h 14065"/>
              <a:gd name="connsiteX7" fmla="*/ 7842 w 19687"/>
              <a:gd name="connsiteY7" fmla="*/ 6452 h 14065"/>
              <a:gd name="connsiteX8" fmla="*/ 642 w 19687"/>
              <a:gd name="connsiteY8" fmla="*/ 2170 h 14065"/>
              <a:gd name="connsiteX9" fmla="*/ 3222 w 19687"/>
              <a:gd name="connsiteY9" fmla="*/ 847 h 14065"/>
              <a:gd name="connsiteX10" fmla="*/ 0 w 19687"/>
              <a:gd name="connsiteY10" fmla="*/ 0 h 14065"/>
              <a:gd name="connsiteX11" fmla="*/ 6852 w 19687"/>
              <a:gd name="connsiteY11" fmla="*/ 2020 h 14065"/>
              <a:gd name="connsiteX0" fmla="*/ 6210 w 19045"/>
              <a:gd name="connsiteY0" fmla="*/ 1173 h 13218"/>
              <a:gd name="connsiteX1" fmla="*/ 6188 w 19045"/>
              <a:gd name="connsiteY1" fmla="*/ 1148 h 13218"/>
              <a:gd name="connsiteX2" fmla="*/ 12478 w 19045"/>
              <a:gd name="connsiteY2" fmla="*/ 4865 h 13218"/>
              <a:gd name="connsiteX3" fmla="*/ 9905 w 19045"/>
              <a:gd name="connsiteY3" fmla="*/ 5950 h 13218"/>
              <a:gd name="connsiteX4" fmla="*/ 19045 w 19045"/>
              <a:gd name="connsiteY4" fmla="*/ 11770 h 13218"/>
              <a:gd name="connsiteX5" fmla="*/ 16578 w 19045"/>
              <a:gd name="connsiteY5" fmla="*/ 13218 h 13218"/>
              <a:gd name="connsiteX6" fmla="*/ 4990 w 19045"/>
              <a:gd name="connsiteY6" fmla="*/ 6533 h 13218"/>
              <a:gd name="connsiteX7" fmla="*/ 7200 w 19045"/>
              <a:gd name="connsiteY7" fmla="*/ 5605 h 13218"/>
              <a:gd name="connsiteX8" fmla="*/ 0 w 19045"/>
              <a:gd name="connsiteY8" fmla="*/ 1323 h 13218"/>
              <a:gd name="connsiteX9" fmla="*/ 2580 w 19045"/>
              <a:gd name="connsiteY9" fmla="*/ 0 h 13218"/>
              <a:gd name="connsiteX10" fmla="*/ 2958 w 19045"/>
              <a:gd name="connsiteY10" fmla="*/ 3203 h 13218"/>
              <a:gd name="connsiteX11" fmla="*/ 6210 w 19045"/>
              <a:gd name="connsiteY11" fmla="*/ 1173 h 13218"/>
              <a:gd name="connsiteX0" fmla="*/ 3630 w 16465"/>
              <a:gd name="connsiteY0" fmla="*/ 1173 h 13218"/>
              <a:gd name="connsiteX1" fmla="*/ 3608 w 16465"/>
              <a:gd name="connsiteY1" fmla="*/ 1148 h 13218"/>
              <a:gd name="connsiteX2" fmla="*/ 9898 w 16465"/>
              <a:gd name="connsiteY2" fmla="*/ 4865 h 13218"/>
              <a:gd name="connsiteX3" fmla="*/ 7325 w 16465"/>
              <a:gd name="connsiteY3" fmla="*/ 5950 h 13218"/>
              <a:gd name="connsiteX4" fmla="*/ 16465 w 16465"/>
              <a:gd name="connsiteY4" fmla="*/ 11770 h 13218"/>
              <a:gd name="connsiteX5" fmla="*/ 13998 w 16465"/>
              <a:gd name="connsiteY5" fmla="*/ 13218 h 13218"/>
              <a:gd name="connsiteX6" fmla="*/ 2410 w 16465"/>
              <a:gd name="connsiteY6" fmla="*/ 6533 h 13218"/>
              <a:gd name="connsiteX7" fmla="*/ 4620 w 16465"/>
              <a:gd name="connsiteY7" fmla="*/ 5605 h 13218"/>
              <a:gd name="connsiteX8" fmla="*/ 345 w 16465"/>
              <a:gd name="connsiteY8" fmla="*/ 3123 h 13218"/>
              <a:gd name="connsiteX9" fmla="*/ 0 w 16465"/>
              <a:gd name="connsiteY9" fmla="*/ 0 h 13218"/>
              <a:gd name="connsiteX10" fmla="*/ 378 w 16465"/>
              <a:gd name="connsiteY10" fmla="*/ 3203 h 13218"/>
              <a:gd name="connsiteX11" fmla="*/ 3630 w 16465"/>
              <a:gd name="connsiteY11" fmla="*/ 1173 h 13218"/>
              <a:gd name="connsiteX0" fmla="*/ 3285 w 16120"/>
              <a:gd name="connsiteY0" fmla="*/ 25 h 12070"/>
              <a:gd name="connsiteX1" fmla="*/ 3263 w 16120"/>
              <a:gd name="connsiteY1" fmla="*/ 0 h 12070"/>
              <a:gd name="connsiteX2" fmla="*/ 9553 w 16120"/>
              <a:gd name="connsiteY2" fmla="*/ 3717 h 12070"/>
              <a:gd name="connsiteX3" fmla="*/ 6980 w 16120"/>
              <a:gd name="connsiteY3" fmla="*/ 4802 h 12070"/>
              <a:gd name="connsiteX4" fmla="*/ 16120 w 16120"/>
              <a:gd name="connsiteY4" fmla="*/ 10622 h 12070"/>
              <a:gd name="connsiteX5" fmla="*/ 13653 w 16120"/>
              <a:gd name="connsiteY5" fmla="*/ 12070 h 12070"/>
              <a:gd name="connsiteX6" fmla="*/ 2065 w 16120"/>
              <a:gd name="connsiteY6" fmla="*/ 5385 h 12070"/>
              <a:gd name="connsiteX7" fmla="*/ 4275 w 16120"/>
              <a:gd name="connsiteY7" fmla="*/ 4457 h 12070"/>
              <a:gd name="connsiteX8" fmla="*/ 0 w 16120"/>
              <a:gd name="connsiteY8" fmla="*/ 1975 h 12070"/>
              <a:gd name="connsiteX9" fmla="*/ 105 w 16120"/>
              <a:gd name="connsiteY9" fmla="*/ 1927 h 12070"/>
              <a:gd name="connsiteX10" fmla="*/ 33 w 16120"/>
              <a:gd name="connsiteY10" fmla="*/ 2055 h 12070"/>
              <a:gd name="connsiteX11" fmla="*/ 3285 w 16120"/>
              <a:gd name="connsiteY11" fmla="*/ 25 h 1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120" h="12070">
                <a:moveTo>
                  <a:pt x="3285" y="25"/>
                </a:moveTo>
                <a:lnTo>
                  <a:pt x="3263" y="0"/>
                </a:lnTo>
                <a:lnTo>
                  <a:pt x="9553" y="3717"/>
                </a:lnTo>
                <a:lnTo>
                  <a:pt x="6980" y="4802"/>
                </a:lnTo>
                <a:lnTo>
                  <a:pt x="16120" y="10622"/>
                </a:lnTo>
                <a:lnTo>
                  <a:pt x="13653" y="12070"/>
                </a:lnTo>
                <a:lnTo>
                  <a:pt x="2065" y="5385"/>
                </a:lnTo>
                <a:lnTo>
                  <a:pt x="4275" y="4457"/>
                </a:lnTo>
                <a:lnTo>
                  <a:pt x="0" y="1975"/>
                </a:lnTo>
                <a:lnTo>
                  <a:pt x="105" y="1927"/>
                </a:lnTo>
                <a:cubicBezTo>
                  <a:pt x="81" y="1970"/>
                  <a:pt x="57" y="2012"/>
                  <a:pt x="33" y="2055"/>
                </a:cubicBezTo>
                <a:lnTo>
                  <a:pt x="3285" y="2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EB26E44F-0366-4267-BC79-062F8D1141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892" b="22533"/>
          <a:stretch/>
        </p:blipFill>
        <p:spPr>
          <a:xfrm>
            <a:off x="6340289" y="0"/>
            <a:ext cx="2324522" cy="6858000"/>
          </a:xfrm>
          <a:prstGeom prst="rect">
            <a:avLst/>
          </a:prstGeom>
        </p:spPr>
      </p:pic>
      <p:pic>
        <p:nvPicPr>
          <p:cNvPr id="62" name="Image 61">
            <a:extLst>
              <a:ext uri="{FF2B5EF4-FFF2-40B4-BE49-F238E27FC236}">
                <a16:creationId xmlns:a16="http://schemas.microsoft.com/office/drawing/2014/main" id="{B5517FD7-A8FC-481A-B5B8-675BF6A36F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286" t="2059" r="19961" b="1988"/>
          <a:stretch/>
        </p:blipFill>
        <p:spPr>
          <a:xfrm>
            <a:off x="0" y="0"/>
            <a:ext cx="1619480" cy="6858000"/>
          </a:xfrm>
          <a:prstGeom prst="rect">
            <a:avLst/>
          </a:prstGeom>
        </p:spPr>
      </p:pic>
      <p:pic>
        <p:nvPicPr>
          <p:cNvPr id="64" name="Image 63">
            <a:extLst>
              <a:ext uri="{FF2B5EF4-FFF2-40B4-BE49-F238E27FC236}">
                <a16:creationId xmlns:a16="http://schemas.microsoft.com/office/drawing/2014/main" id="{0CDE825B-F7F2-4035-ABCD-B100549F1B7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480" t="4629" r="15607" b="18264"/>
          <a:stretch/>
        </p:blipFill>
        <p:spPr>
          <a:xfrm>
            <a:off x="1799753" y="0"/>
            <a:ext cx="1877663" cy="6858000"/>
          </a:xfrm>
          <a:prstGeom prst="rect">
            <a:avLst/>
          </a:prstGeom>
        </p:spPr>
      </p:pic>
      <p:pic>
        <p:nvPicPr>
          <p:cNvPr id="65" name="Image 64">
            <a:extLst>
              <a:ext uri="{FF2B5EF4-FFF2-40B4-BE49-F238E27FC236}">
                <a16:creationId xmlns:a16="http://schemas.microsoft.com/office/drawing/2014/main" id="{198B44E1-C425-4AF6-A1C2-0A3FA0BA91E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595" t="5046" r="22506" b="19444"/>
          <a:stretch/>
        </p:blipFill>
        <p:spPr>
          <a:xfrm>
            <a:off x="8827461" y="0"/>
            <a:ext cx="2064548" cy="6858000"/>
          </a:xfrm>
          <a:prstGeom prst="rect">
            <a:avLst/>
          </a:prstGeom>
        </p:spPr>
      </p:pic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A8631EAC-12A3-4AE9-B58F-0D2B3E6F7A93}"/>
              </a:ext>
            </a:extLst>
          </p:cNvPr>
          <p:cNvSpPr/>
          <p:nvPr/>
        </p:nvSpPr>
        <p:spPr>
          <a:xfrm>
            <a:off x="6520561" y="3643086"/>
            <a:ext cx="1963977" cy="3018971"/>
          </a:xfrm>
          <a:prstGeom prst="roundRect">
            <a:avLst>
              <a:gd name="adj" fmla="val 5694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7" name="Image 86">
            <a:extLst>
              <a:ext uri="{FF2B5EF4-FFF2-40B4-BE49-F238E27FC236}">
                <a16:creationId xmlns:a16="http://schemas.microsoft.com/office/drawing/2014/main" id="{E385B093-5D58-4500-AB44-987A169EC70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09" t="2652" r="5755" b="1838"/>
          <a:stretch/>
        </p:blipFill>
        <p:spPr>
          <a:xfrm>
            <a:off x="11147425" y="1"/>
            <a:ext cx="2187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02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C5567CB8-22A1-4FD1-8A9E-E110B75FD280}"/>
              </a:ext>
            </a:extLst>
          </p:cNvPr>
          <p:cNvGrpSpPr/>
          <p:nvPr/>
        </p:nvGrpSpPr>
        <p:grpSpPr>
          <a:xfrm>
            <a:off x="960783" y="384313"/>
            <a:ext cx="10270435" cy="9113648"/>
            <a:chOff x="848138" y="384313"/>
            <a:chExt cx="10270435" cy="91136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0D8C651-2974-492C-90D6-562AA0C985E4}"/>
                </a:ext>
              </a:extLst>
            </p:cNvPr>
            <p:cNvSpPr/>
            <p:nvPr/>
          </p:nvSpPr>
          <p:spPr>
            <a:xfrm>
              <a:off x="848138" y="384313"/>
              <a:ext cx="10270435" cy="911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2150F2D9-4AC1-454D-B644-4BE9339F559B}"/>
                </a:ext>
              </a:extLst>
            </p:cNvPr>
            <p:cNvCxnSpPr>
              <a:cxnSpLocks/>
            </p:cNvCxnSpPr>
            <p:nvPr/>
          </p:nvCxnSpPr>
          <p:spPr>
            <a:xfrm>
              <a:off x="848138" y="9169539"/>
              <a:ext cx="102704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64C8B00C-D0C5-48D2-91D2-16E9C77D066F}"/>
                </a:ext>
              </a:extLst>
            </p:cNvPr>
            <p:cNvSpPr txBox="1"/>
            <p:nvPr/>
          </p:nvSpPr>
          <p:spPr>
            <a:xfrm>
              <a:off x="886419" y="9190184"/>
              <a:ext cx="2017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Hugo COLLIN, Xin ZHANG</a:t>
              </a: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5BE945A2-2C2A-4A16-9E14-A155553D0067}"/>
                </a:ext>
              </a:extLst>
            </p:cNvPr>
            <p:cNvSpPr txBox="1"/>
            <p:nvPr/>
          </p:nvSpPr>
          <p:spPr>
            <a:xfrm>
              <a:off x="9978049" y="9189294"/>
              <a:ext cx="1120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dirty="0"/>
                <a:t>BUT INFO 1A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28E54E25-CDCD-4754-93ED-F654AF41D3C6}"/>
              </a:ext>
            </a:extLst>
          </p:cNvPr>
          <p:cNvGrpSpPr/>
          <p:nvPr/>
        </p:nvGrpSpPr>
        <p:grpSpPr>
          <a:xfrm>
            <a:off x="1895061" y="145775"/>
            <a:ext cx="8401878" cy="1656521"/>
            <a:chOff x="1842052" y="145774"/>
            <a:chExt cx="8401878" cy="1656521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D429C69D-18D7-49E2-889A-3E1A5CA38282}"/>
                </a:ext>
              </a:extLst>
            </p:cNvPr>
            <p:cNvSpPr/>
            <p:nvPr/>
          </p:nvSpPr>
          <p:spPr>
            <a:xfrm>
              <a:off x="1842052" y="145774"/>
              <a:ext cx="8401878" cy="165652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50E17ACB-2E1F-4F87-A40A-5467BD3259A0}"/>
                </a:ext>
              </a:extLst>
            </p:cNvPr>
            <p:cNvCxnSpPr>
              <a:cxnSpLocks/>
            </p:cNvCxnSpPr>
            <p:nvPr/>
          </p:nvCxnSpPr>
          <p:spPr>
            <a:xfrm>
              <a:off x="1842052" y="1431235"/>
              <a:ext cx="840187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6A22F913-9A51-451A-96C3-4476403DCECB}"/>
              </a:ext>
            </a:extLst>
          </p:cNvPr>
          <p:cNvSpPr txBox="1"/>
          <p:nvPr/>
        </p:nvSpPr>
        <p:spPr>
          <a:xfrm>
            <a:off x="4589658" y="549966"/>
            <a:ext cx="332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Projet Site web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64AF073-B96F-4993-84AE-A67F70C1E9BF}"/>
              </a:ext>
            </a:extLst>
          </p:cNvPr>
          <p:cNvSpPr/>
          <p:nvPr/>
        </p:nvSpPr>
        <p:spPr>
          <a:xfrm>
            <a:off x="1895061" y="2639489"/>
            <a:ext cx="8401878" cy="6201629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171842D-818A-4E23-9085-0DCE4BF24E54}"/>
              </a:ext>
            </a:extLst>
          </p:cNvPr>
          <p:cNvSpPr txBox="1"/>
          <p:nvPr/>
        </p:nvSpPr>
        <p:spPr>
          <a:xfrm>
            <a:off x="2107254" y="2012076"/>
            <a:ext cx="2015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Rubrique 1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1FB1C79-2DB9-47A6-A882-6DAA15737D43}"/>
              </a:ext>
            </a:extLst>
          </p:cNvPr>
          <p:cNvSpPr txBox="1"/>
          <p:nvPr/>
        </p:nvSpPr>
        <p:spPr>
          <a:xfrm>
            <a:off x="2107254" y="3338495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Article 1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D9B4AAC-9E16-4506-9C40-76BC23B49B19}"/>
              </a:ext>
            </a:extLst>
          </p:cNvPr>
          <p:cNvSpPr txBox="1"/>
          <p:nvPr/>
        </p:nvSpPr>
        <p:spPr>
          <a:xfrm>
            <a:off x="4320010" y="3835261"/>
            <a:ext cx="45704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~~~~~~~~~~~~~~~~~~~~~~~~~~~~~~~~~~~~~~</a:t>
            </a:r>
          </a:p>
          <a:p>
            <a:r>
              <a:rPr lang="fr-FR" dirty="0"/>
              <a:t>~~~~~~~~~~~~~~~~~~~~~~~~~~~~~~~~~~~~~~</a:t>
            </a:r>
          </a:p>
          <a:p>
            <a:r>
              <a:rPr lang="fr-FR" dirty="0"/>
              <a:t>~~~~~~~~~~~~~~~~~~~~~~~~~~~~~~~~~~~~~~</a:t>
            </a:r>
          </a:p>
          <a:p>
            <a:r>
              <a:rPr lang="fr-FR" dirty="0"/>
              <a:t>~~~~~~~~~~~~~~~~~~~~~~~~~~~~~~~~~~~~~~</a:t>
            </a:r>
          </a:p>
          <a:p>
            <a:r>
              <a:rPr lang="fr-FR" dirty="0"/>
              <a:t>~~~~~~~~~~~~~~~~~~~~~~~~~~~~~~~~~~~~~~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760AA6DB-5822-4AED-86EA-E11332617D07}"/>
              </a:ext>
            </a:extLst>
          </p:cNvPr>
          <p:cNvSpPr/>
          <p:nvPr/>
        </p:nvSpPr>
        <p:spPr>
          <a:xfrm>
            <a:off x="4428294" y="5312589"/>
            <a:ext cx="1769308" cy="41906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Lire la suite              &gt;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283B30-5945-4987-AA25-2122A0A3A9ED}"/>
              </a:ext>
            </a:extLst>
          </p:cNvPr>
          <p:cNvSpPr/>
          <p:nvPr/>
        </p:nvSpPr>
        <p:spPr>
          <a:xfrm>
            <a:off x="1603513" y="52002"/>
            <a:ext cx="8934947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37F8B628-FA64-4808-B882-9A956E9D9E60}"/>
              </a:ext>
            </a:extLst>
          </p:cNvPr>
          <p:cNvGrpSpPr/>
          <p:nvPr/>
        </p:nvGrpSpPr>
        <p:grpSpPr>
          <a:xfrm>
            <a:off x="2194558" y="3870152"/>
            <a:ext cx="1941706" cy="1837501"/>
            <a:chOff x="2575015" y="3773714"/>
            <a:chExt cx="914400" cy="9144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F4C65EC-C69E-4BF8-8472-31850A94FADF}"/>
                </a:ext>
              </a:extLst>
            </p:cNvPr>
            <p:cNvSpPr/>
            <p:nvPr/>
          </p:nvSpPr>
          <p:spPr>
            <a:xfrm>
              <a:off x="2575015" y="3773714"/>
              <a:ext cx="914400" cy="914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5AEE3158-1AFE-4D61-868A-70FEFABC58E5}"/>
                </a:ext>
              </a:extLst>
            </p:cNvPr>
            <p:cNvCxnSpPr>
              <a:cxnSpLocks/>
            </p:cNvCxnSpPr>
            <p:nvPr/>
          </p:nvCxnSpPr>
          <p:spPr>
            <a:xfrm>
              <a:off x="2575015" y="3773714"/>
              <a:ext cx="914400" cy="9144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FAF32AFC-8D0A-4B33-A6B3-7B8235FE7B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5015" y="3773715"/>
              <a:ext cx="914400" cy="9143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5F0DD2ED-74FA-42CC-A2C0-93A5349720B5}"/>
              </a:ext>
            </a:extLst>
          </p:cNvPr>
          <p:cNvGrpSpPr/>
          <p:nvPr/>
        </p:nvGrpSpPr>
        <p:grpSpPr>
          <a:xfrm>
            <a:off x="2146853" y="1417767"/>
            <a:ext cx="6499278" cy="384527"/>
            <a:chOff x="2146853" y="1417768"/>
            <a:chExt cx="6499278" cy="384527"/>
          </a:xfrm>
        </p:grpSpPr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3A066476-F011-46ED-855F-2522EB917B2A}"/>
                </a:ext>
              </a:extLst>
            </p:cNvPr>
            <p:cNvSpPr txBox="1"/>
            <p:nvPr/>
          </p:nvSpPr>
          <p:spPr>
            <a:xfrm>
              <a:off x="2146853" y="1432963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Accueil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46C22555-C9C0-43E1-803F-B0B79711495A}"/>
                </a:ext>
              </a:extLst>
            </p:cNvPr>
            <p:cNvSpPr txBox="1"/>
            <p:nvPr/>
          </p:nvSpPr>
          <p:spPr>
            <a:xfrm>
              <a:off x="3246783" y="1432963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1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095D4B02-E49B-4C66-911C-C5EE34644A78}"/>
                </a:ext>
              </a:extLst>
            </p:cNvPr>
            <p:cNvSpPr txBox="1"/>
            <p:nvPr/>
          </p:nvSpPr>
          <p:spPr>
            <a:xfrm>
              <a:off x="4705190" y="1429508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2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7725E9EB-8A7C-4DD3-A9F4-1F3138CF3F74}"/>
                </a:ext>
              </a:extLst>
            </p:cNvPr>
            <p:cNvSpPr txBox="1"/>
            <p:nvPr/>
          </p:nvSpPr>
          <p:spPr>
            <a:xfrm>
              <a:off x="6163597" y="1429508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3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C38C7E25-D292-42DA-B521-158D59767829}"/>
                </a:ext>
              </a:extLst>
            </p:cNvPr>
            <p:cNvSpPr txBox="1"/>
            <p:nvPr/>
          </p:nvSpPr>
          <p:spPr>
            <a:xfrm>
              <a:off x="7622004" y="1417768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 propos</a:t>
              </a:r>
            </a:p>
          </p:txBody>
        </p:sp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5713E278-4937-439A-8F04-3E294E2D14D0}"/>
              </a:ext>
            </a:extLst>
          </p:cNvPr>
          <p:cNvSpPr txBox="1"/>
          <p:nvPr/>
        </p:nvSpPr>
        <p:spPr>
          <a:xfrm>
            <a:off x="4864669" y="2772635"/>
            <a:ext cx="2462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/>
              <a:t>Tous les articles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DCF02989-8797-45BD-9A26-C7A273A90818}"/>
              </a:ext>
            </a:extLst>
          </p:cNvPr>
          <p:cNvSpPr txBox="1"/>
          <p:nvPr/>
        </p:nvSpPr>
        <p:spPr>
          <a:xfrm>
            <a:off x="2146854" y="6037114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Article 2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8B21B5BF-E827-4593-9CDA-82FDF4E93D38}"/>
              </a:ext>
            </a:extLst>
          </p:cNvPr>
          <p:cNvSpPr txBox="1"/>
          <p:nvPr/>
        </p:nvSpPr>
        <p:spPr>
          <a:xfrm>
            <a:off x="4359609" y="6533880"/>
            <a:ext cx="45704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~~~~~~~~~~~~~~~~~~~~~~~~~~~~~~~~~~~~~~</a:t>
            </a:r>
          </a:p>
          <a:p>
            <a:r>
              <a:rPr lang="fr-FR" dirty="0"/>
              <a:t>~~~~~~~~~~~~~~~~~~~~~~~~~~~~~~~~~~~~~~</a:t>
            </a:r>
          </a:p>
          <a:p>
            <a:r>
              <a:rPr lang="fr-FR" dirty="0"/>
              <a:t>~~~~~~~~~~~~~~~~~~~~~~~~~~~~~~~~~~~~~~</a:t>
            </a:r>
          </a:p>
          <a:p>
            <a:r>
              <a:rPr lang="fr-FR" dirty="0"/>
              <a:t>~~~~~~~~~~~~~~~~~~~~~~~~~~~~~~~~~~~~~~</a:t>
            </a:r>
          </a:p>
          <a:p>
            <a:r>
              <a:rPr lang="fr-FR" dirty="0"/>
              <a:t>~~~~~~~~~~~~~~~~~~~~~~~~~~~~~~~~~~~~~~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36DA2D0C-A0C3-46DB-B66A-673FCD7806B9}"/>
              </a:ext>
            </a:extLst>
          </p:cNvPr>
          <p:cNvSpPr/>
          <p:nvPr/>
        </p:nvSpPr>
        <p:spPr>
          <a:xfrm>
            <a:off x="4467892" y="8011208"/>
            <a:ext cx="1769308" cy="41906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Lire la suite              &gt;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E03DB75-41E0-40D8-8EC9-3F9A31968EAC}"/>
              </a:ext>
            </a:extLst>
          </p:cNvPr>
          <p:cNvGrpSpPr/>
          <p:nvPr/>
        </p:nvGrpSpPr>
        <p:grpSpPr>
          <a:xfrm>
            <a:off x="2234157" y="6568771"/>
            <a:ext cx="1941706" cy="1837501"/>
            <a:chOff x="2575015" y="3773714"/>
            <a:chExt cx="914400" cy="9144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F1ED23C-8F55-4B6F-B574-372954D747BC}"/>
                </a:ext>
              </a:extLst>
            </p:cNvPr>
            <p:cNvSpPr/>
            <p:nvPr/>
          </p:nvSpPr>
          <p:spPr>
            <a:xfrm>
              <a:off x="2575015" y="3773714"/>
              <a:ext cx="914400" cy="914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0E44C4D3-74EB-4F0B-9912-92A537DA9E52}"/>
                </a:ext>
              </a:extLst>
            </p:cNvPr>
            <p:cNvCxnSpPr>
              <a:cxnSpLocks/>
            </p:cNvCxnSpPr>
            <p:nvPr/>
          </p:nvCxnSpPr>
          <p:spPr>
            <a:xfrm>
              <a:off x="2575015" y="3773714"/>
              <a:ext cx="914400" cy="9144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057540FE-74B7-4618-BC79-3228528748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5015" y="3773715"/>
              <a:ext cx="914400" cy="9143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91747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888</TotalTime>
  <Words>1016</Words>
  <Application>Microsoft Office PowerPoint</Application>
  <PresentationFormat>宽屏</PresentationFormat>
  <Paragraphs>558</Paragraphs>
  <Slides>22</Slides>
  <Notes>21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Thème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Collin</dc:creator>
  <cp:lastModifiedBy>Hugo Collin</cp:lastModifiedBy>
  <cp:revision>6</cp:revision>
  <dcterms:created xsi:type="dcterms:W3CDTF">2021-10-29T15:20:52Z</dcterms:created>
  <dcterms:modified xsi:type="dcterms:W3CDTF">2021-11-04T17:28:51Z</dcterms:modified>
</cp:coreProperties>
</file>