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C1468-C6AA-45C6-ACA2-30CA6053298B}" v="1" dt="2020-05-02T11:06:24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35" d="100"/>
          <a:sy n="35" d="100"/>
        </p:scale>
        <p:origin x="19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 Hugo" userId="dd4145c4-626e-4d22-a360-91d06870890f" providerId="ADAL" clId="{587C1468-C6AA-45C6-ACA2-30CA6053298B}"/>
    <pc:docChg chg="modSld">
      <pc:chgData name="COLLIN Hugo" userId="dd4145c4-626e-4d22-a360-91d06870890f" providerId="ADAL" clId="{587C1468-C6AA-45C6-ACA2-30CA6053298B}" dt="2020-05-02T11:06:32.692" v="3" actId="1076"/>
      <pc:docMkLst>
        <pc:docMk/>
      </pc:docMkLst>
      <pc:sldChg chg="addSp modSp mod">
        <pc:chgData name="COLLIN Hugo" userId="dd4145c4-626e-4d22-a360-91d06870890f" providerId="ADAL" clId="{587C1468-C6AA-45C6-ACA2-30CA6053298B}" dt="2020-05-02T11:06:32.692" v="3" actId="1076"/>
        <pc:sldMkLst>
          <pc:docMk/>
          <pc:sldMk cId="2340485008" sldId="257"/>
        </pc:sldMkLst>
        <pc:spChg chg="add mod">
          <ac:chgData name="COLLIN Hugo" userId="dd4145c4-626e-4d22-a360-91d06870890f" providerId="ADAL" clId="{587C1468-C6AA-45C6-ACA2-30CA6053298B}" dt="2020-05-02T11:06:32.692" v="3" actId="1076"/>
          <ac:spMkLst>
            <pc:docMk/>
            <pc:sldMk cId="2340485008" sldId="257"/>
            <ac:spMk id="10" creationId="{4738757C-54E9-491C-B9A4-FF0FBFD5D0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9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1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que 2">
            <a:extLst>
              <a:ext uri="{FF2B5EF4-FFF2-40B4-BE49-F238E27FC236}">
                <a16:creationId xmlns:a16="http://schemas.microsoft.com/office/drawing/2014/main" id="{8AF8F33B-91AE-4D3E-B2DB-24FA8EE44423}"/>
              </a:ext>
            </a:extLst>
          </p:cNvPr>
          <p:cNvGrpSpPr/>
          <p:nvPr/>
        </p:nvGrpSpPr>
        <p:grpSpPr>
          <a:xfrm>
            <a:off x="2847180" y="3956843"/>
            <a:ext cx="12301122" cy="10084913"/>
            <a:chOff x="2847180" y="3956843"/>
            <a:chExt cx="12301122" cy="10084913"/>
          </a:xfrm>
          <a:solidFill>
            <a:srgbClr val="000000"/>
          </a:solidFill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BEB5F10-364F-4BBA-98D6-8B95F877293E}"/>
                </a:ext>
              </a:extLst>
            </p:cNvPr>
            <p:cNvSpPr/>
            <p:nvPr/>
          </p:nvSpPr>
          <p:spPr>
            <a:xfrm>
              <a:off x="2847181" y="6280931"/>
              <a:ext cx="1289775" cy="1290381"/>
            </a:xfrm>
            <a:custGeom>
              <a:avLst/>
              <a:gdLst>
                <a:gd name="connsiteX0" fmla="*/ 41028 w 1289775"/>
                <a:gd name="connsiteY0" fmla="*/ 51 h 1290381"/>
                <a:gd name="connsiteX1" fmla="*/ 0 w 1289775"/>
                <a:gd name="connsiteY1" fmla="*/ 41130 h 1290381"/>
                <a:gd name="connsiteX2" fmla="*/ 0 w 1289775"/>
                <a:gd name="connsiteY2" fmla="*/ 1249332 h 1290381"/>
                <a:gd name="connsiteX3" fmla="*/ 41028 w 1289775"/>
                <a:gd name="connsiteY3" fmla="*/ 1290381 h 1290381"/>
                <a:gd name="connsiteX4" fmla="*/ 163350 w 1289775"/>
                <a:gd name="connsiteY4" fmla="*/ 1290381 h 1290381"/>
                <a:gd name="connsiteX5" fmla="*/ 163350 w 1289775"/>
                <a:gd name="connsiteY5" fmla="*/ 782914 h 1290381"/>
                <a:gd name="connsiteX6" fmla="*/ 1126433 w 1289775"/>
                <a:gd name="connsiteY6" fmla="*/ 782914 h 1290381"/>
                <a:gd name="connsiteX7" fmla="*/ 1126433 w 1289775"/>
                <a:gd name="connsiteY7" fmla="*/ 1290381 h 1290381"/>
                <a:gd name="connsiteX8" fmla="*/ 1248754 w 1289775"/>
                <a:gd name="connsiteY8" fmla="*/ 1290381 h 1290381"/>
                <a:gd name="connsiteX9" fmla="*/ 1289775 w 1289775"/>
                <a:gd name="connsiteY9" fmla="*/ 1249332 h 1290381"/>
                <a:gd name="connsiteX10" fmla="*/ 1289775 w 1289775"/>
                <a:gd name="connsiteY10" fmla="*/ 143625 h 1290381"/>
                <a:gd name="connsiteX11" fmla="*/ 1167007 w 1289775"/>
                <a:gd name="connsiteY11" fmla="*/ 0 h 1290381"/>
                <a:gd name="connsiteX12" fmla="*/ 989494 w 1289775"/>
                <a:gd name="connsiteY12" fmla="*/ 0 h 1290381"/>
                <a:gd name="connsiteX13" fmla="*/ 989494 w 1289775"/>
                <a:gd name="connsiteY13" fmla="*/ 469801 h 1290381"/>
                <a:gd name="connsiteX14" fmla="*/ 300300 w 1289775"/>
                <a:gd name="connsiteY14" fmla="*/ 469801 h 1290381"/>
                <a:gd name="connsiteX15" fmla="*/ 300300 w 1289775"/>
                <a:gd name="connsiteY15" fmla="*/ 0 h 1290381"/>
                <a:gd name="connsiteX16" fmla="*/ 729277 w 1289775"/>
                <a:gd name="connsiteY16" fmla="*/ 57190 h 1290381"/>
                <a:gd name="connsiteX17" fmla="*/ 729277 w 1289775"/>
                <a:gd name="connsiteY17" fmla="*/ 367580 h 1290381"/>
                <a:gd name="connsiteX18" fmla="*/ 873186 w 1289775"/>
                <a:gd name="connsiteY18" fmla="*/ 367580 h 1290381"/>
                <a:gd name="connsiteX19" fmla="*/ 873186 w 1289775"/>
                <a:gd name="connsiteY19" fmla="*/ 57190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89775" h="1290381">
                  <a:moveTo>
                    <a:pt x="41028" y="51"/>
                  </a:moveTo>
                  <a:cubicBezTo>
                    <a:pt x="18294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4" y="1290381"/>
                    <a:pt x="41028" y="1290381"/>
                  </a:cubicBezTo>
                  <a:lnTo>
                    <a:pt x="163350" y="1290381"/>
                  </a:lnTo>
                  <a:lnTo>
                    <a:pt x="163350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75" y="1272076"/>
                    <a:pt x="1289775" y="1249332"/>
                  </a:cubicBezTo>
                  <a:lnTo>
                    <a:pt x="1289775" y="143625"/>
                  </a:lnTo>
                  <a:lnTo>
                    <a:pt x="1167007" y="0"/>
                  </a:lnTo>
                  <a:lnTo>
                    <a:pt x="989494" y="0"/>
                  </a:lnTo>
                  <a:lnTo>
                    <a:pt x="989494" y="469801"/>
                  </a:lnTo>
                  <a:lnTo>
                    <a:pt x="300300" y="469801"/>
                  </a:lnTo>
                  <a:lnTo>
                    <a:pt x="300300" y="0"/>
                  </a:lnTo>
                  <a:close/>
                  <a:moveTo>
                    <a:pt x="729277" y="57190"/>
                  </a:moveTo>
                  <a:lnTo>
                    <a:pt x="729277" y="367580"/>
                  </a:lnTo>
                  <a:lnTo>
                    <a:pt x="873186" y="367580"/>
                  </a:lnTo>
                  <a:lnTo>
                    <a:pt x="873186" y="5719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5DA098FA-41E5-49AE-847D-2F4FAE6E1629}"/>
                </a:ext>
              </a:extLst>
            </p:cNvPr>
            <p:cNvSpPr/>
            <p:nvPr/>
          </p:nvSpPr>
          <p:spPr>
            <a:xfrm>
              <a:off x="4404445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520835 w 1289785"/>
                <a:gd name="connsiteY6" fmla="*/ 782914 h 1290381"/>
                <a:gd name="connsiteX7" fmla="*/ 644893 w 1289785"/>
                <a:gd name="connsiteY7" fmla="*/ 625067 h 1290381"/>
                <a:gd name="connsiteX8" fmla="*/ 768951 w 1289785"/>
                <a:gd name="connsiteY8" fmla="*/ 782914 h 1290381"/>
                <a:gd name="connsiteX9" fmla="*/ 1126433 w 1289785"/>
                <a:gd name="connsiteY9" fmla="*/ 782914 h 1290381"/>
                <a:gd name="connsiteX10" fmla="*/ 1126433 w 1289785"/>
                <a:gd name="connsiteY10" fmla="*/ 1290381 h 1290381"/>
                <a:gd name="connsiteX11" fmla="*/ 1248754 w 1289785"/>
                <a:gd name="connsiteY11" fmla="*/ 1290381 h 1290381"/>
                <a:gd name="connsiteX12" fmla="*/ 1289785 w 1289785"/>
                <a:gd name="connsiteY12" fmla="*/ 1249332 h 1290381"/>
                <a:gd name="connsiteX13" fmla="*/ 1289785 w 1289785"/>
                <a:gd name="connsiteY13" fmla="*/ 143625 h 1290381"/>
                <a:gd name="connsiteX14" fmla="*/ 1167017 w 1289785"/>
                <a:gd name="connsiteY14" fmla="*/ 0 h 1290381"/>
                <a:gd name="connsiteX15" fmla="*/ 989500 w 1289785"/>
                <a:gd name="connsiteY15" fmla="*/ 0 h 1290381"/>
                <a:gd name="connsiteX16" fmla="*/ 989500 w 1289785"/>
                <a:gd name="connsiteY16" fmla="*/ 469801 h 1290381"/>
                <a:gd name="connsiteX17" fmla="*/ 300306 w 1289785"/>
                <a:gd name="connsiteY17" fmla="*/ 469801 h 1290381"/>
                <a:gd name="connsiteX18" fmla="*/ 300306 w 1289785"/>
                <a:gd name="connsiteY18" fmla="*/ 0 h 1290381"/>
                <a:gd name="connsiteX19" fmla="*/ 729280 w 1289785"/>
                <a:gd name="connsiteY19" fmla="*/ 57190 h 1290381"/>
                <a:gd name="connsiteX20" fmla="*/ 729280 w 1289785"/>
                <a:gd name="connsiteY20" fmla="*/ 367580 h 1290381"/>
                <a:gd name="connsiteX21" fmla="*/ 873189 w 1289785"/>
                <a:gd name="connsiteY21" fmla="*/ 367580 h 1290381"/>
                <a:gd name="connsiteX22" fmla="*/ 873189 w 1289785"/>
                <a:gd name="connsiteY22" fmla="*/ 57190 h 1290381"/>
                <a:gd name="connsiteX23" fmla="*/ 644893 w 1289785"/>
                <a:gd name="connsiteY23" fmla="*/ 769363 h 1290381"/>
                <a:gd name="connsiteX24" fmla="*/ 411997 w 1289785"/>
                <a:gd name="connsiteY24" fmla="*/ 1065674 h 1290381"/>
                <a:gd name="connsiteX25" fmla="*/ 579625 w 1289785"/>
                <a:gd name="connsiteY25" fmla="*/ 1065674 h 1290381"/>
                <a:gd name="connsiteX26" fmla="*/ 579625 w 1289785"/>
                <a:gd name="connsiteY26" fmla="*/ 1281879 h 1290381"/>
                <a:gd name="connsiteX27" fmla="*/ 587595 w 1289785"/>
                <a:gd name="connsiteY27" fmla="*/ 1289863 h 1290381"/>
                <a:gd name="connsiteX28" fmla="*/ 702221 w 1289785"/>
                <a:gd name="connsiteY28" fmla="*/ 1289863 h 1290381"/>
                <a:gd name="connsiteX29" fmla="*/ 710201 w 1289785"/>
                <a:gd name="connsiteY29" fmla="*/ 1281879 h 1290381"/>
                <a:gd name="connsiteX30" fmla="*/ 710201 w 1289785"/>
                <a:gd name="connsiteY30" fmla="*/ 1065674 h 1290381"/>
                <a:gd name="connsiteX31" fmla="*/ 877829 w 1289785"/>
                <a:gd name="connsiteY31" fmla="*/ 1065674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520835" y="782914"/>
                  </a:lnTo>
                  <a:lnTo>
                    <a:pt x="644893" y="625067"/>
                  </a:lnTo>
                  <a:lnTo>
                    <a:pt x="768951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8" y="1290381"/>
                    <a:pt x="1289785" y="1272076"/>
                    <a:pt x="1289785" y="1249332"/>
                  </a:cubicBezTo>
                  <a:lnTo>
                    <a:pt x="1289785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644893" y="769363"/>
                  </a:moveTo>
                  <a:lnTo>
                    <a:pt x="411997" y="1065674"/>
                  </a:lnTo>
                  <a:lnTo>
                    <a:pt x="579625" y="1065674"/>
                  </a:lnTo>
                  <a:lnTo>
                    <a:pt x="579625" y="1281879"/>
                  </a:lnTo>
                  <a:cubicBezTo>
                    <a:pt x="579625" y="1286298"/>
                    <a:pt x="583189" y="1289863"/>
                    <a:pt x="587595" y="1289863"/>
                  </a:cubicBezTo>
                  <a:lnTo>
                    <a:pt x="702221" y="1289863"/>
                  </a:lnTo>
                  <a:cubicBezTo>
                    <a:pt x="706637" y="1289863"/>
                    <a:pt x="710201" y="1286298"/>
                    <a:pt x="710201" y="1281879"/>
                  </a:cubicBezTo>
                  <a:lnTo>
                    <a:pt x="710201" y="1065674"/>
                  </a:lnTo>
                  <a:lnTo>
                    <a:pt x="877829" y="1065674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3C3084B-F84E-4938-90FF-EA7960DDB5EB}"/>
                </a:ext>
              </a:extLst>
            </p:cNvPr>
            <p:cNvSpPr/>
            <p:nvPr/>
          </p:nvSpPr>
          <p:spPr>
            <a:xfrm>
              <a:off x="5961720" y="6280423"/>
              <a:ext cx="1289785" cy="1290970"/>
            </a:xfrm>
            <a:custGeom>
              <a:avLst/>
              <a:gdLst>
                <a:gd name="connsiteX0" fmla="*/ 41031 w 1289785"/>
                <a:gd name="connsiteY0" fmla="*/ 51 h 1290970"/>
                <a:gd name="connsiteX1" fmla="*/ 0 w 1289785"/>
                <a:gd name="connsiteY1" fmla="*/ 41130 h 1290970"/>
                <a:gd name="connsiteX2" fmla="*/ 0 w 1289785"/>
                <a:gd name="connsiteY2" fmla="*/ 1249332 h 1290970"/>
                <a:gd name="connsiteX3" fmla="*/ 41031 w 1289785"/>
                <a:gd name="connsiteY3" fmla="*/ 1290381 h 1290970"/>
                <a:gd name="connsiteX4" fmla="*/ 163353 w 1289785"/>
                <a:gd name="connsiteY4" fmla="*/ 1290381 h 1290970"/>
                <a:gd name="connsiteX5" fmla="*/ 163353 w 1289785"/>
                <a:gd name="connsiteY5" fmla="*/ 782914 h 1290970"/>
                <a:gd name="connsiteX6" fmla="*/ 468452 w 1289785"/>
                <a:gd name="connsiteY6" fmla="*/ 782914 h 1290970"/>
                <a:gd name="connsiteX7" fmla="*/ 468452 w 1289785"/>
                <a:gd name="connsiteY7" fmla="*/ 665913 h 1290970"/>
                <a:gd name="connsiteX8" fmla="*/ 821334 w 1289785"/>
                <a:gd name="connsiteY8" fmla="*/ 665913 h 1290970"/>
                <a:gd name="connsiteX9" fmla="*/ 821334 w 1289785"/>
                <a:gd name="connsiteY9" fmla="*/ 782914 h 1290970"/>
                <a:gd name="connsiteX10" fmla="*/ 1126433 w 1289785"/>
                <a:gd name="connsiteY10" fmla="*/ 782914 h 1290970"/>
                <a:gd name="connsiteX11" fmla="*/ 1126433 w 1289785"/>
                <a:gd name="connsiteY11" fmla="*/ 1290381 h 1290970"/>
                <a:gd name="connsiteX12" fmla="*/ 1248754 w 1289785"/>
                <a:gd name="connsiteY12" fmla="*/ 1290381 h 1290970"/>
                <a:gd name="connsiteX13" fmla="*/ 1289786 w 1289785"/>
                <a:gd name="connsiteY13" fmla="*/ 1249332 h 1290970"/>
                <a:gd name="connsiteX14" fmla="*/ 1289786 w 1289785"/>
                <a:gd name="connsiteY14" fmla="*/ 143625 h 1290970"/>
                <a:gd name="connsiteX15" fmla="*/ 1167017 w 1289785"/>
                <a:gd name="connsiteY15" fmla="*/ 0 h 1290970"/>
                <a:gd name="connsiteX16" fmla="*/ 989500 w 1289785"/>
                <a:gd name="connsiteY16" fmla="*/ 0 h 1290970"/>
                <a:gd name="connsiteX17" fmla="*/ 989500 w 1289785"/>
                <a:gd name="connsiteY17" fmla="*/ 469801 h 1290970"/>
                <a:gd name="connsiteX18" fmla="*/ 300306 w 1289785"/>
                <a:gd name="connsiteY18" fmla="*/ 469801 h 1290970"/>
                <a:gd name="connsiteX19" fmla="*/ 300306 w 1289785"/>
                <a:gd name="connsiteY19" fmla="*/ 0 h 1290970"/>
                <a:gd name="connsiteX20" fmla="*/ 729280 w 1289785"/>
                <a:gd name="connsiteY20" fmla="*/ 57190 h 1290970"/>
                <a:gd name="connsiteX21" fmla="*/ 729280 w 1289785"/>
                <a:gd name="connsiteY21" fmla="*/ 367580 h 1290970"/>
                <a:gd name="connsiteX22" fmla="*/ 873189 w 1289785"/>
                <a:gd name="connsiteY22" fmla="*/ 367580 h 1290970"/>
                <a:gd name="connsiteX23" fmla="*/ 873189 w 1289785"/>
                <a:gd name="connsiteY23" fmla="*/ 57190 h 1290970"/>
                <a:gd name="connsiteX24" fmla="*/ 587565 w 1289785"/>
                <a:gd name="connsiteY24" fmla="*/ 770511 h 1290970"/>
                <a:gd name="connsiteX25" fmla="*/ 579584 w 1289785"/>
                <a:gd name="connsiteY25" fmla="*/ 778454 h 1290970"/>
                <a:gd name="connsiteX26" fmla="*/ 579584 w 1289785"/>
                <a:gd name="connsiteY26" fmla="*/ 994659 h 1290970"/>
                <a:gd name="connsiteX27" fmla="*/ 411956 w 1289785"/>
                <a:gd name="connsiteY27" fmla="*/ 994659 h 1290970"/>
                <a:gd name="connsiteX28" fmla="*/ 644862 w 1289785"/>
                <a:gd name="connsiteY28" fmla="*/ 1290970 h 1290970"/>
                <a:gd name="connsiteX29" fmla="*/ 877788 w 1289785"/>
                <a:gd name="connsiteY29" fmla="*/ 994659 h 1290970"/>
                <a:gd name="connsiteX30" fmla="*/ 710161 w 1289785"/>
                <a:gd name="connsiteY30" fmla="*/ 994659 h 1290970"/>
                <a:gd name="connsiteX31" fmla="*/ 710161 w 1289785"/>
                <a:gd name="connsiteY31" fmla="*/ 778454 h 1290970"/>
                <a:gd name="connsiteX32" fmla="*/ 702190 w 1289785"/>
                <a:gd name="connsiteY32" fmla="*/ 770511 h 12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9785" h="1290970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468452" y="782914"/>
                  </a:lnTo>
                  <a:lnTo>
                    <a:pt x="468452" y="665913"/>
                  </a:lnTo>
                  <a:lnTo>
                    <a:pt x="821334" y="665913"/>
                  </a:lnTo>
                  <a:lnTo>
                    <a:pt x="821334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87565" y="770511"/>
                  </a:moveTo>
                  <a:cubicBezTo>
                    <a:pt x="583158" y="770511"/>
                    <a:pt x="579584" y="774046"/>
                    <a:pt x="579584" y="778454"/>
                  </a:cubicBezTo>
                  <a:lnTo>
                    <a:pt x="579584" y="994659"/>
                  </a:lnTo>
                  <a:lnTo>
                    <a:pt x="411956" y="994659"/>
                  </a:lnTo>
                  <a:lnTo>
                    <a:pt x="644862" y="1290970"/>
                  </a:lnTo>
                  <a:lnTo>
                    <a:pt x="877788" y="994659"/>
                  </a:lnTo>
                  <a:lnTo>
                    <a:pt x="710161" y="994659"/>
                  </a:lnTo>
                  <a:lnTo>
                    <a:pt x="710161" y="778454"/>
                  </a:lnTo>
                  <a:cubicBezTo>
                    <a:pt x="710161" y="774046"/>
                    <a:pt x="706597" y="770511"/>
                    <a:pt x="702190" y="77051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1000EA2-071C-492D-B758-BA15D343E924}"/>
                </a:ext>
              </a:extLst>
            </p:cNvPr>
            <p:cNvSpPr/>
            <p:nvPr/>
          </p:nvSpPr>
          <p:spPr>
            <a:xfrm>
              <a:off x="7518995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484576 w 1289785"/>
                <a:gd name="connsiteY6" fmla="*/ 782914 h 1290381"/>
                <a:gd name="connsiteX7" fmla="*/ 484576 w 1289785"/>
                <a:gd name="connsiteY7" fmla="*/ 611760 h 1290381"/>
                <a:gd name="connsiteX8" fmla="*/ 805210 w 1289785"/>
                <a:gd name="connsiteY8" fmla="*/ 611760 h 1290381"/>
                <a:gd name="connsiteX9" fmla="*/ 805210 w 1289785"/>
                <a:gd name="connsiteY9" fmla="*/ 782914 h 1290381"/>
                <a:gd name="connsiteX10" fmla="*/ 1126433 w 1289785"/>
                <a:gd name="connsiteY10" fmla="*/ 782914 h 1290381"/>
                <a:gd name="connsiteX11" fmla="*/ 1126433 w 1289785"/>
                <a:gd name="connsiteY11" fmla="*/ 1290381 h 1290381"/>
                <a:gd name="connsiteX12" fmla="*/ 1248754 w 1289785"/>
                <a:gd name="connsiteY12" fmla="*/ 1290381 h 1290381"/>
                <a:gd name="connsiteX13" fmla="*/ 1289786 w 1289785"/>
                <a:gd name="connsiteY13" fmla="*/ 1249332 h 1290381"/>
                <a:gd name="connsiteX14" fmla="*/ 1289786 w 1289785"/>
                <a:gd name="connsiteY14" fmla="*/ 143625 h 1290381"/>
                <a:gd name="connsiteX15" fmla="*/ 1167017 w 1289785"/>
                <a:gd name="connsiteY15" fmla="*/ 0 h 1290381"/>
                <a:gd name="connsiteX16" fmla="*/ 989499 w 1289785"/>
                <a:gd name="connsiteY16" fmla="*/ 0 h 1290381"/>
                <a:gd name="connsiteX17" fmla="*/ 989499 w 1289785"/>
                <a:gd name="connsiteY17" fmla="*/ 469801 h 1290381"/>
                <a:gd name="connsiteX18" fmla="*/ 300306 w 1289785"/>
                <a:gd name="connsiteY18" fmla="*/ 469801 h 1290381"/>
                <a:gd name="connsiteX19" fmla="*/ 300306 w 1289785"/>
                <a:gd name="connsiteY19" fmla="*/ 0 h 1290381"/>
                <a:gd name="connsiteX20" fmla="*/ 729280 w 1289785"/>
                <a:gd name="connsiteY20" fmla="*/ 57190 h 1290381"/>
                <a:gd name="connsiteX21" fmla="*/ 729280 w 1289785"/>
                <a:gd name="connsiteY21" fmla="*/ 367580 h 1290381"/>
                <a:gd name="connsiteX22" fmla="*/ 873189 w 1289785"/>
                <a:gd name="connsiteY22" fmla="*/ 367580 h 1290381"/>
                <a:gd name="connsiteX23" fmla="*/ 873189 w 1289785"/>
                <a:gd name="connsiteY23" fmla="*/ 57190 h 1290381"/>
                <a:gd name="connsiteX24" fmla="*/ 591779 w 1289785"/>
                <a:gd name="connsiteY24" fmla="*/ 780476 h 1290381"/>
                <a:gd name="connsiteX25" fmla="*/ 582650 w 1289785"/>
                <a:gd name="connsiteY25" fmla="*/ 789578 h 1290381"/>
                <a:gd name="connsiteX26" fmla="*/ 582650 w 1289785"/>
                <a:gd name="connsiteY26" fmla="*/ 965749 h 1290381"/>
                <a:gd name="connsiteX27" fmla="*/ 409621 w 1289785"/>
                <a:gd name="connsiteY27" fmla="*/ 965749 h 1290381"/>
                <a:gd name="connsiteX28" fmla="*/ 397467 w 1289785"/>
                <a:gd name="connsiteY28" fmla="*/ 977908 h 1290381"/>
                <a:gd name="connsiteX29" fmla="*/ 397467 w 1289785"/>
                <a:gd name="connsiteY29" fmla="*/ 1078118 h 1290381"/>
                <a:gd name="connsiteX30" fmla="*/ 409621 w 1289785"/>
                <a:gd name="connsiteY30" fmla="*/ 1090277 h 1290381"/>
                <a:gd name="connsiteX31" fmla="*/ 582650 w 1289785"/>
                <a:gd name="connsiteY31" fmla="*/ 1090277 h 1290381"/>
                <a:gd name="connsiteX32" fmla="*/ 582650 w 1289785"/>
                <a:gd name="connsiteY32" fmla="*/ 1266408 h 1290381"/>
                <a:gd name="connsiteX33" fmla="*/ 591779 w 1289785"/>
                <a:gd name="connsiteY33" fmla="*/ 1275540 h 1290381"/>
                <a:gd name="connsiteX34" fmla="*/ 698007 w 1289785"/>
                <a:gd name="connsiteY34" fmla="*/ 1275540 h 1290381"/>
                <a:gd name="connsiteX35" fmla="*/ 707135 w 1289785"/>
                <a:gd name="connsiteY35" fmla="*/ 1266408 h 1290381"/>
                <a:gd name="connsiteX36" fmla="*/ 707135 w 1289785"/>
                <a:gd name="connsiteY36" fmla="*/ 1090277 h 1290381"/>
                <a:gd name="connsiteX37" fmla="*/ 880165 w 1289785"/>
                <a:gd name="connsiteY37" fmla="*/ 1090277 h 1290381"/>
                <a:gd name="connsiteX38" fmla="*/ 892318 w 1289785"/>
                <a:gd name="connsiteY38" fmla="*/ 1078118 h 1290381"/>
                <a:gd name="connsiteX39" fmla="*/ 892318 w 1289785"/>
                <a:gd name="connsiteY39" fmla="*/ 977908 h 1290381"/>
                <a:gd name="connsiteX40" fmla="*/ 880165 w 1289785"/>
                <a:gd name="connsiteY40" fmla="*/ 965749 h 1290381"/>
                <a:gd name="connsiteX41" fmla="*/ 707135 w 1289785"/>
                <a:gd name="connsiteY41" fmla="*/ 965749 h 1290381"/>
                <a:gd name="connsiteX42" fmla="*/ 707135 w 1289785"/>
                <a:gd name="connsiteY42" fmla="*/ 789578 h 1290381"/>
                <a:gd name="connsiteX43" fmla="*/ 698007 w 1289785"/>
                <a:gd name="connsiteY43" fmla="*/ 780476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484576" y="782914"/>
                  </a:lnTo>
                  <a:lnTo>
                    <a:pt x="484576" y="611760"/>
                  </a:lnTo>
                  <a:lnTo>
                    <a:pt x="805210" y="611760"/>
                  </a:lnTo>
                  <a:lnTo>
                    <a:pt x="805210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499" y="0"/>
                  </a:lnTo>
                  <a:lnTo>
                    <a:pt x="989499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91779" y="780476"/>
                  </a:moveTo>
                  <a:cubicBezTo>
                    <a:pt x="586732" y="780476"/>
                    <a:pt x="582650" y="784529"/>
                    <a:pt x="582650" y="789578"/>
                  </a:cubicBezTo>
                  <a:lnTo>
                    <a:pt x="582650" y="965749"/>
                  </a:lnTo>
                  <a:lnTo>
                    <a:pt x="409621" y="965749"/>
                  </a:lnTo>
                  <a:cubicBezTo>
                    <a:pt x="402899" y="965749"/>
                    <a:pt x="397467" y="971173"/>
                    <a:pt x="397467" y="977908"/>
                  </a:cubicBezTo>
                  <a:lnTo>
                    <a:pt x="397467" y="1078118"/>
                  </a:lnTo>
                  <a:cubicBezTo>
                    <a:pt x="397467" y="1084842"/>
                    <a:pt x="402899" y="1090277"/>
                    <a:pt x="409621" y="1090277"/>
                  </a:cubicBezTo>
                  <a:lnTo>
                    <a:pt x="582650" y="1090277"/>
                  </a:lnTo>
                  <a:lnTo>
                    <a:pt x="582650" y="1266408"/>
                  </a:lnTo>
                  <a:cubicBezTo>
                    <a:pt x="582650" y="1271457"/>
                    <a:pt x="586732" y="1275540"/>
                    <a:pt x="591779" y="1275540"/>
                  </a:cubicBezTo>
                  <a:lnTo>
                    <a:pt x="698007" y="1275540"/>
                  </a:lnTo>
                  <a:cubicBezTo>
                    <a:pt x="703053" y="1275540"/>
                    <a:pt x="707135" y="1271457"/>
                    <a:pt x="707135" y="1266408"/>
                  </a:cubicBezTo>
                  <a:lnTo>
                    <a:pt x="707135" y="1090277"/>
                  </a:lnTo>
                  <a:lnTo>
                    <a:pt x="880165" y="1090277"/>
                  </a:lnTo>
                  <a:cubicBezTo>
                    <a:pt x="886886" y="1090277"/>
                    <a:pt x="892318" y="1084842"/>
                    <a:pt x="892318" y="1078118"/>
                  </a:cubicBezTo>
                  <a:lnTo>
                    <a:pt x="892318" y="977908"/>
                  </a:lnTo>
                  <a:cubicBezTo>
                    <a:pt x="892318" y="971173"/>
                    <a:pt x="886886" y="965749"/>
                    <a:pt x="880165" y="965749"/>
                  </a:cubicBezTo>
                  <a:lnTo>
                    <a:pt x="707135" y="965749"/>
                  </a:lnTo>
                  <a:lnTo>
                    <a:pt x="707135" y="789578"/>
                  </a:lnTo>
                  <a:cubicBezTo>
                    <a:pt x="707135" y="784529"/>
                    <a:pt x="703053" y="780476"/>
                    <a:pt x="698007" y="780476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431888D5-8FF4-4578-AD57-12B1150B1820}"/>
                </a:ext>
              </a:extLst>
            </p:cNvPr>
            <p:cNvSpPr/>
            <p:nvPr/>
          </p:nvSpPr>
          <p:spPr>
            <a:xfrm>
              <a:off x="9076270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267733 w 1289785"/>
                <a:gd name="connsiteY6" fmla="*/ 782914 h 1290381"/>
                <a:gd name="connsiteX7" fmla="*/ 260666 w 1289785"/>
                <a:gd name="connsiteY7" fmla="*/ 775844 h 1290381"/>
                <a:gd name="connsiteX8" fmla="*/ 260707 w 1289785"/>
                <a:gd name="connsiteY8" fmla="*/ 752531 h 1290381"/>
                <a:gd name="connsiteX9" fmla="*/ 396502 w 1289785"/>
                <a:gd name="connsiteY9" fmla="*/ 616677 h 1290381"/>
                <a:gd name="connsiteX10" fmla="*/ 419795 w 1289785"/>
                <a:gd name="connsiteY10" fmla="*/ 616636 h 1290381"/>
                <a:gd name="connsiteX11" fmla="*/ 585960 w 1289785"/>
                <a:gd name="connsiteY11" fmla="*/ 782914 h 1290381"/>
                <a:gd name="connsiteX12" fmla="*/ 703825 w 1289785"/>
                <a:gd name="connsiteY12" fmla="*/ 782914 h 1290381"/>
                <a:gd name="connsiteX13" fmla="*/ 866122 w 1289785"/>
                <a:gd name="connsiteY13" fmla="*/ 620577 h 1290381"/>
                <a:gd name="connsiteX14" fmla="*/ 897192 w 1289785"/>
                <a:gd name="connsiteY14" fmla="*/ 620577 h 1290381"/>
                <a:gd name="connsiteX15" fmla="*/ 1025261 w 1289785"/>
                <a:gd name="connsiteY15" fmla="*/ 748661 h 1290381"/>
                <a:gd name="connsiteX16" fmla="*/ 1025261 w 1289785"/>
                <a:gd name="connsiteY16" fmla="*/ 779775 h 1290381"/>
                <a:gd name="connsiteX17" fmla="*/ 1022123 w 1289785"/>
                <a:gd name="connsiteY17" fmla="*/ 782914 h 1290381"/>
                <a:gd name="connsiteX18" fmla="*/ 1126433 w 1289785"/>
                <a:gd name="connsiteY18" fmla="*/ 782914 h 1290381"/>
                <a:gd name="connsiteX19" fmla="*/ 1126433 w 1289785"/>
                <a:gd name="connsiteY19" fmla="*/ 1290381 h 1290381"/>
                <a:gd name="connsiteX20" fmla="*/ 1248754 w 1289785"/>
                <a:gd name="connsiteY20" fmla="*/ 1290381 h 1290381"/>
                <a:gd name="connsiteX21" fmla="*/ 1289786 w 1289785"/>
                <a:gd name="connsiteY21" fmla="*/ 1249332 h 1290381"/>
                <a:gd name="connsiteX22" fmla="*/ 1289786 w 1289785"/>
                <a:gd name="connsiteY22" fmla="*/ 143625 h 1290381"/>
                <a:gd name="connsiteX23" fmla="*/ 1167017 w 1289785"/>
                <a:gd name="connsiteY23" fmla="*/ 0 h 1290381"/>
                <a:gd name="connsiteX24" fmla="*/ 989500 w 1289785"/>
                <a:gd name="connsiteY24" fmla="*/ 0 h 1290381"/>
                <a:gd name="connsiteX25" fmla="*/ 989500 w 1289785"/>
                <a:gd name="connsiteY25" fmla="*/ 469801 h 1290381"/>
                <a:gd name="connsiteX26" fmla="*/ 300306 w 1289785"/>
                <a:gd name="connsiteY26" fmla="*/ 469801 h 1290381"/>
                <a:gd name="connsiteX27" fmla="*/ 300306 w 1289785"/>
                <a:gd name="connsiteY27" fmla="*/ 0 h 1290381"/>
                <a:gd name="connsiteX28" fmla="*/ 41041 w 1289785"/>
                <a:gd name="connsiteY28" fmla="*/ 0 h 1290381"/>
                <a:gd name="connsiteX29" fmla="*/ 729280 w 1289785"/>
                <a:gd name="connsiteY29" fmla="*/ 57190 h 1290381"/>
                <a:gd name="connsiteX30" fmla="*/ 729280 w 1289785"/>
                <a:gd name="connsiteY30" fmla="*/ 367580 h 1290381"/>
                <a:gd name="connsiteX31" fmla="*/ 873189 w 1289785"/>
                <a:gd name="connsiteY31" fmla="*/ 367580 h 1290381"/>
                <a:gd name="connsiteX32" fmla="*/ 873189 w 1289785"/>
                <a:gd name="connsiteY32" fmla="*/ 57190 h 1290381"/>
                <a:gd name="connsiteX33" fmla="*/ 513930 w 1289785"/>
                <a:gd name="connsiteY33" fmla="*/ 856367 h 1290381"/>
                <a:gd name="connsiteX34" fmla="*/ 507482 w 1289785"/>
                <a:gd name="connsiteY34" fmla="*/ 859059 h 1290381"/>
                <a:gd name="connsiteX35" fmla="*/ 432365 w 1289785"/>
                <a:gd name="connsiteY35" fmla="*/ 934208 h 1290381"/>
                <a:gd name="connsiteX36" fmla="*/ 432365 w 1289785"/>
                <a:gd name="connsiteY36" fmla="*/ 947109 h 1290381"/>
                <a:gd name="connsiteX37" fmla="*/ 556880 w 1289785"/>
                <a:gd name="connsiteY37" fmla="*/ 1071678 h 1290381"/>
                <a:gd name="connsiteX38" fmla="*/ 434528 w 1289785"/>
                <a:gd name="connsiteY38" fmla="*/ 1194082 h 1290381"/>
                <a:gd name="connsiteX39" fmla="*/ 434528 w 1289785"/>
                <a:gd name="connsiteY39" fmla="*/ 1211260 h 1290381"/>
                <a:gd name="connsiteX40" fmla="*/ 505370 w 1289785"/>
                <a:gd name="connsiteY40" fmla="*/ 1282133 h 1290381"/>
                <a:gd name="connsiteX41" fmla="*/ 522541 w 1289785"/>
                <a:gd name="connsiteY41" fmla="*/ 1282133 h 1290381"/>
                <a:gd name="connsiteX42" fmla="*/ 644893 w 1289785"/>
                <a:gd name="connsiteY42" fmla="*/ 1159728 h 1290381"/>
                <a:gd name="connsiteX43" fmla="*/ 769408 w 1289785"/>
                <a:gd name="connsiteY43" fmla="*/ 1284296 h 1290381"/>
                <a:gd name="connsiteX44" fmla="*/ 782293 w 1289785"/>
                <a:gd name="connsiteY44" fmla="*/ 1284296 h 1290381"/>
                <a:gd name="connsiteX45" fmla="*/ 857420 w 1289785"/>
                <a:gd name="connsiteY45" fmla="*/ 1209137 h 1290381"/>
                <a:gd name="connsiteX46" fmla="*/ 857420 w 1289785"/>
                <a:gd name="connsiteY46" fmla="*/ 1196206 h 1290381"/>
                <a:gd name="connsiteX47" fmla="*/ 732905 w 1289785"/>
                <a:gd name="connsiteY47" fmla="*/ 1071678 h 1290381"/>
                <a:gd name="connsiteX48" fmla="*/ 855258 w 1289785"/>
                <a:gd name="connsiteY48" fmla="*/ 949273 h 1290381"/>
                <a:gd name="connsiteX49" fmla="*/ 855258 w 1289785"/>
                <a:gd name="connsiteY49" fmla="*/ 932095 h 1290381"/>
                <a:gd name="connsiteX50" fmla="*/ 784446 w 1289785"/>
                <a:gd name="connsiteY50" fmla="*/ 861222 h 1290381"/>
                <a:gd name="connsiteX51" fmla="*/ 767245 w 1289785"/>
                <a:gd name="connsiteY51" fmla="*/ 861222 h 1290381"/>
                <a:gd name="connsiteX52" fmla="*/ 644893 w 1289785"/>
                <a:gd name="connsiteY52" fmla="*/ 983627 h 1290381"/>
                <a:gd name="connsiteX53" fmla="*/ 520378 w 1289785"/>
                <a:gd name="connsiteY53" fmla="*/ 859059 h 1290381"/>
                <a:gd name="connsiteX54" fmla="*/ 513930 w 1289785"/>
                <a:gd name="connsiteY54" fmla="*/ 856377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267733" y="782914"/>
                  </a:lnTo>
                  <a:lnTo>
                    <a:pt x="260666" y="775844"/>
                  </a:lnTo>
                  <a:cubicBezTo>
                    <a:pt x="254208" y="769383"/>
                    <a:pt x="254259" y="758981"/>
                    <a:pt x="260707" y="752531"/>
                  </a:cubicBezTo>
                  <a:lnTo>
                    <a:pt x="396502" y="616677"/>
                  </a:lnTo>
                  <a:cubicBezTo>
                    <a:pt x="402950" y="610226"/>
                    <a:pt x="413347" y="610186"/>
                    <a:pt x="419795" y="616636"/>
                  </a:cubicBezTo>
                  <a:lnTo>
                    <a:pt x="585960" y="782914"/>
                  </a:lnTo>
                  <a:lnTo>
                    <a:pt x="703825" y="782914"/>
                  </a:lnTo>
                  <a:lnTo>
                    <a:pt x="866122" y="620577"/>
                  </a:lnTo>
                  <a:cubicBezTo>
                    <a:pt x="874722" y="611974"/>
                    <a:pt x="888592" y="611974"/>
                    <a:pt x="897192" y="620577"/>
                  </a:cubicBezTo>
                  <a:lnTo>
                    <a:pt x="1025261" y="748661"/>
                  </a:lnTo>
                  <a:cubicBezTo>
                    <a:pt x="1033861" y="757265"/>
                    <a:pt x="1033861" y="771171"/>
                    <a:pt x="1025261" y="779775"/>
                  </a:cubicBezTo>
                  <a:lnTo>
                    <a:pt x="1022123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lnTo>
                    <a:pt x="41041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13930" y="856367"/>
                  </a:moveTo>
                  <a:cubicBezTo>
                    <a:pt x="511605" y="856377"/>
                    <a:pt x="509270" y="857271"/>
                    <a:pt x="507482" y="859059"/>
                  </a:cubicBezTo>
                  <a:lnTo>
                    <a:pt x="432365" y="934208"/>
                  </a:lnTo>
                  <a:cubicBezTo>
                    <a:pt x="428802" y="937784"/>
                    <a:pt x="428791" y="943533"/>
                    <a:pt x="432365" y="947109"/>
                  </a:cubicBezTo>
                  <a:lnTo>
                    <a:pt x="556880" y="1071678"/>
                  </a:lnTo>
                  <a:lnTo>
                    <a:pt x="434528" y="1194082"/>
                  </a:lnTo>
                  <a:cubicBezTo>
                    <a:pt x="429766" y="1198836"/>
                    <a:pt x="429766" y="1206496"/>
                    <a:pt x="434528" y="1211260"/>
                  </a:cubicBezTo>
                  <a:lnTo>
                    <a:pt x="505370" y="1282133"/>
                  </a:lnTo>
                  <a:cubicBezTo>
                    <a:pt x="510122" y="1286887"/>
                    <a:pt x="517779" y="1286887"/>
                    <a:pt x="522541" y="1282133"/>
                  </a:cubicBezTo>
                  <a:lnTo>
                    <a:pt x="644893" y="1159728"/>
                  </a:lnTo>
                  <a:lnTo>
                    <a:pt x="769408" y="1284296"/>
                  </a:lnTo>
                  <a:cubicBezTo>
                    <a:pt x="772972" y="1287862"/>
                    <a:pt x="778719" y="1287862"/>
                    <a:pt x="782293" y="1284296"/>
                  </a:cubicBezTo>
                  <a:lnTo>
                    <a:pt x="857420" y="1209137"/>
                  </a:lnTo>
                  <a:cubicBezTo>
                    <a:pt x="860984" y="1205561"/>
                    <a:pt x="860984" y="1199781"/>
                    <a:pt x="857420" y="1196206"/>
                  </a:cubicBezTo>
                  <a:lnTo>
                    <a:pt x="732905" y="1071678"/>
                  </a:lnTo>
                  <a:lnTo>
                    <a:pt x="855258" y="949273"/>
                  </a:lnTo>
                  <a:cubicBezTo>
                    <a:pt x="860009" y="944519"/>
                    <a:pt x="860009" y="936860"/>
                    <a:pt x="855258" y="932095"/>
                  </a:cubicBezTo>
                  <a:lnTo>
                    <a:pt x="784446" y="861222"/>
                  </a:lnTo>
                  <a:cubicBezTo>
                    <a:pt x="779694" y="856468"/>
                    <a:pt x="771997" y="856468"/>
                    <a:pt x="767245" y="861222"/>
                  </a:cubicBezTo>
                  <a:lnTo>
                    <a:pt x="644893" y="983627"/>
                  </a:lnTo>
                  <a:lnTo>
                    <a:pt x="520378" y="859059"/>
                  </a:lnTo>
                  <a:cubicBezTo>
                    <a:pt x="518590" y="857271"/>
                    <a:pt x="516255" y="856367"/>
                    <a:pt x="513930" y="856377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C358379-9C3E-4058-88A9-A00CB414F976}"/>
                </a:ext>
              </a:extLst>
            </p:cNvPr>
            <p:cNvSpPr/>
            <p:nvPr/>
          </p:nvSpPr>
          <p:spPr>
            <a:xfrm>
              <a:off x="10633443" y="6282455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307749 w 1289785"/>
                <a:gd name="connsiteY6" fmla="*/ 782914 h 1290381"/>
                <a:gd name="connsiteX7" fmla="*/ 307749 w 1289785"/>
                <a:gd name="connsiteY7" fmla="*/ 662602 h 1290381"/>
                <a:gd name="connsiteX8" fmla="*/ 982037 w 1289785"/>
                <a:gd name="connsiteY8" fmla="*/ 662602 h 1290381"/>
                <a:gd name="connsiteX9" fmla="*/ 982037 w 1289785"/>
                <a:gd name="connsiteY9" fmla="*/ 782914 h 1290381"/>
                <a:gd name="connsiteX10" fmla="*/ 1126433 w 1289785"/>
                <a:gd name="connsiteY10" fmla="*/ 782914 h 1290381"/>
                <a:gd name="connsiteX11" fmla="*/ 1126433 w 1289785"/>
                <a:gd name="connsiteY11" fmla="*/ 1290381 h 1290381"/>
                <a:gd name="connsiteX12" fmla="*/ 1248754 w 1289785"/>
                <a:gd name="connsiteY12" fmla="*/ 1290381 h 1290381"/>
                <a:gd name="connsiteX13" fmla="*/ 1289786 w 1289785"/>
                <a:gd name="connsiteY13" fmla="*/ 1249332 h 1290381"/>
                <a:gd name="connsiteX14" fmla="*/ 1289786 w 1289785"/>
                <a:gd name="connsiteY14" fmla="*/ 143625 h 1290381"/>
                <a:gd name="connsiteX15" fmla="*/ 1167017 w 1289785"/>
                <a:gd name="connsiteY15" fmla="*/ 0 h 1290381"/>
                <a:gd name="connsiteX16" fmla="*/ 989500 w 1289785"/>
                <a:gd name="connsiteY16" fmla="*/ 0 h 1290381"/>
                <a:gd name="connsiteX17" fmla="*/ 989500 w 1289785"/>
                <a:gd name="connsiteY17" fmla="*/ 469801 h 1290381"/>
                <a:gd name="connsiteX18" fmla="*/ 300306 w 1289785"/>
                <a:gd name="connsiteY18" fmla="*/ 469801 h 1290381"/>
                <a:gd name="connsiteX19" fmla="*/ 300306 w 1289785"/>
                <a:gd name="connsiteY19" fmla="*/ 0 h 1290381"/>
                <a:gd name="connsiteX20" fmla="*/ 729281 w 1289785"/>
                <a:gd name="connsiteY20" fmla="*/ 57190 h 1290381"/>
                <a:gd name="connsiteX21" fmla="*/ 729281 w 1289785"/>
                <a:gd name="connsiteY21" fmla="*/ 367580 h 1290381"/>
                <a:gd name="connsiteX22" fmla="*/ 873189 w 1289785"/>
                <a:gd name="connsiteY22" fmla="*/ 367580 h 1290381"/>
                <a:gd name="connsiteX23" fmla="*/ 873189 w 1289785"/>
                <a:gd name="connsiteY23" fmla="*/ 57190 h 1290381"/>
                <a:gd name="connsiteX24" fmla="*/ 424568 w 1289785"/>
                <a:gd name="connsiteY24" fmla="*/ 981738 h 1290381"/>
                <a:gd name="connsiteX25" fmla="*/ 408057 w 1289785"/>
                <a:gd name="connsiteY25" fmla="*/ 998296 h 1290381"/>
                <a:gd name="connsiteX26" fmla="*/ 408057 w 1289785"/>
                <a:gd name="connsiteY26" fmla="*/ 1091608 h 1290381"/>
                <a:gd name="connsiteX27" fmla="*/ 424568 w 1289785"/>
                <a:gd name="connsiteY27" fmla="*/ 1108125 h 1290381"/>
                <a:gd name="connsiteX28" fmla="*/ 865188 w 1289785"/>
                <a:gd name="connsiteY28" fmla="*/ 1108125 h 1290381"/>
                <a:gd name="connsiteX29" fmla="*/ 881728 w 1289785"/>
                <a:gd name="connsiteY29" fmla="*/ 1091608 h 1290381"/>
                <a:gd name="connsiteX30" fmla="*/ 881728 w 1289785"/>
                <a:gd name="connsiteY30" fmla="*/ 998296 h 1290381"/>
                <a:gd name="connsiteX31" fmla="*/ 865188 w 1289785"/>
                <a:gd name="connsiteY31" fmla="*/ 981738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307749" y="782914"/>
                  </a:lnTo>
                  <a:lnTo>
                    <a:pt x="307749" y="662602"/>
                  </a:lnTo>
                  <a:lnTo>
                    <a:pt x="982037" y="662602"/>
                  </a:lnTo>
                  <a:lnTo>
                    <a:pt x="982037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1" y="57190"/>
                  </a:moveTo>
                  <a:lnTo>
                    <a:pt x="729281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424568" y="981738"/>
                  </a:moveTo>
                  <a:cubicBezTo>
                    <a:pt x="415409" y="981738"/>
                    <a:pt x="408057" y="989133"/>
                    <a:pt x="408057" y="998296"/>
                  </a:cubicBezTo>
                  <a:lnTo>
                    <a:pt x="408057" y="1091608"/>
                  </a:lnTo>
                  <a:cubicBezTo>
                    <a:pt x="408057" y="1100760"/>
                    <a:pt x="415409" y="1108125"/>
                    <a:pt x="424568" y="1108125"/>
                  </a:cubicBezTo>
                  <a:lnTo>
                    <a:pt x="865188" y="1108125"/>
                  </a:lnTo>
                  <a:cubicBezTo>
                    <a:pt x="874347" y="1108125"/>
                    <a:pt x="881728" y="1100760"/>
                    <a:pt x="881728" y="1091608"/>
                  </a:cubicBezTo>
                  <a:lnTo>
                    <a:pt x="881728" y="998296"/>
                  </a:lnTo>
                  <a:cubicBezTo>
                    <a:pt x="881728" y="989133"/>
                    <a:pt x="874347" y="981738"/>
                    <a:pt x="865188" y="981738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CB272E3-9912-4136-91A3-2160E1EA0725}"/>
                </a:ext>
              </a:extLst>
            </p:cNvPr>
            <p:cNvSpPr/>
            <p:nvPr/>
          </p:nvSpPr>
          <p:spPr>
            <a:xfrm>
              <a:off x="12190718" y="6269859"/>
              <a:ext cx="1289734" cy="1290926"/>
            </a:xfrm>
            <a:custGeom>
              <a:avLst/>
              <a:gdLst>
                <a:gd name="connsiteX0" fmla="*/ 41031 w 1289734"/>
                <a:gd name="connsiteY0" fmla="*/ 51 h 1290926"/>
                <a:gd name="connsiteX1" fmla="*/ 0 w 1289734"/>
                <a:gd name="connsiteY1" fmla="*/ 41130 h 1290926"/>
                <a:gd name="connsiteX2" fmla="*/ 0 w 1289734"/>
                <a:gd name="connsiteY2" fmla="*/ 1249332 h 1290926"/>
                <a:gd name="connsiteX3" fmla="*/ 41031 w 1289734"/>
                <a:gd name="connsiteY3" fmla="*/ 1290381 h 1290926"/>
                <a:gd name="connsiteX4" fmla="*/ 163353 w 1289734"/>
                <a:gd name="connsiteY4" fmla="*/ 1290381 h 1290926"/>
                <a:gd name="connsiteX5" fmla="*/ 163353 w 1289734"/>
                <a:gd name="connsiteY5" fmla="*/ 782914 h 1290926"/>
                <a:gd name="connsiteX6" fmla="*/ 337215 w 1289734"/>
                <a:gd name="connsiteY6" fmla="*/ 782914 h 1290926"/>
                <a:gd name="connsiteX7" fmla="*/ 586306 w 1289734"/>
                <a:gd name="connsiteY7" fmla="*/ 619013 h 1290926"/>
                <a:gd name="connsiteX8" fmla="*/ 835356 w 1289734"/>
                <a:gd name="connsiteY8" fmla="*/ 782914 h 1290926"/>
                <a:gd name="connsiteX9" fmla="*/ 1126464 w 1289734"/>
                <a:gd name="connsiteY9" fmla="*/ 782914 h 1290926"/>
                <a:gd name="connsiteX10" fmla="*/ 1126464 w 1289734"/>
                <a:gd name="connsiteY10" fmla="*/ 1290381 h 1290926"/>
                <a:gd name="connsiteX11" fmla="*/ 1248713 w 1289734"/>
                <a:gd name="connsiteY11" fmla="*/ 1290381 h 1290926"/>
                <a:gd name="connsiteX12" fmla="*/ 1289735 w 1289734"/>
                <a:gd name="connsiteY12" fmla="*/ 1249332 h 1290926"/>
                <a:gd name="connsiteX13" fmla="*/ 1289735 w 1289734"/>
                <a:gd name="connsiteY13" fmla="*/ 143625 h 1290926"/>
                <a:gd name="connsiteX14" fmla="*/ 1166977 w 1289734"/>
                <a:gd name="connsiteY14" fmla="*/ 0 h 1290926"/>
                <a:gd name="connsiteX15" fmla="*/ 989489 w 1289734"/>
                <a:gd name="connsiteY15" fmla="*/ 0 h 1290926"/>
                <a:gd name="connsiteX16" fmla="*/ 989489 w 1289734"/>
                <a:gd name="connsiteY16" fmla="*/ 469801 h 1290926"/>
                <a:gd name="connsiteX17" fmla="*/ 300306 w 1289734"/>
                <a:gd name="connsiteY17" fmla="*/ 469801 h 1290926"/>
                <a:gd name="connsiteX18" fmla="*/ 300306 w 1289734"/>
                <a:gd name="connsiteY18" fmla="*/ 0 h 1290926"/>
                <a:gd name="connsiteX19" fmla="*/ 729281 w 1289734"/>
                <a:gd name="connsiteY19" fmla="*/ 57190 h 1290926"/>
                <a:gd name="connsiteX20" fmla="*/ 729281 w 1289734"/>
                <a:gd name="connsiteY20" fmla="*/ 367580 h 1290926"/>
                <a:gd name="connsiteX21" fmla="*/ 873230 w 1289734"/>
                <a:gd name="connsiteY21" fmla="*/ 367580 h 1290926"/>
                <a:gd name="connsiteX22" fmla="*/ 873230 w 1289734"/>
                <a:gd name="connsiteY22" fmla="*/ 57190 h 1290926"/>
                <a:gd name="connsiteX23" fmla="*/ 604908 w 1289734"/>
                <a:gd name="connsiteY23" fmla="*/ 822256 h 1290926"/>
                <a:gd name="connsiteX24" fmla="*/ 419511 w 1289734"/>
                <a:gd name="connsiteY24" fmla="*/ 1007732 h 1290926"/>
                <a:gd name="connsiteX25" fmla="*/ 604908 w 1289734"/>
                <a:gd name="connsiteY25" fmla="*/ 1193209 h 1290926"/>
                <a:gd name="connsiteX26" fmla="*/ 699855 w 1289734"/>
                <a:gd name="connsiteY26" fmla="*/ 1166869 h 1290926"/>
                <a:gd name="connsiteX27" fmla="*/ 824695 w 1289734"/>
                <a:gd name="connsiteY27" fmla="*/ 1284357 h 1290926"/>
                <a:gd name="connsiteX28" fmla="*/ 858811 w 1289734"/>
                <a:gd name="connsiteY28" fmla="*/ 1283311 h 1290926"/>
                <a:gd name="connsiteX29" fmla="*/ 863685 w 1289734"/>
                <a:gd name="connsiteY29" fmla="*/ 1278019 h 1290926"/>
                <a:gd name="connsiteX30" fmla="*/ 862670 w 1289734"/>
                <a:gd name="connsiteY30" fmla="*/ 1243938 h 1290926"/>
                <a:gd name="connsiteX31" fmla="*/ 742937 w 1289734"/>
                <a:gd name="connsiteY31" fmla="*/ 1131255 h 1290926"/>
                <a:gd name="connsiteX32" fmla="*/ 790294 w 1289734"/>
                <a:gd name="connsiteY32" fmla="*/ 1007732 h 1290926"/>
                <a:gd name="connsiteX33" fmla="*/ 604908 w 1289734"/>
                <a:gd name="connsiteY33" fmla="*/ 822256 h 1290926"/>
                <a:gd name="connsiteX34" fmla="*/ 604908 w 1289734"/>
                <a:gd name="connsiteY34" fmla="*/ 876094 h 1290926"/>
                <a:gd name="connsiteX35" fmla="*/ 736489 w 1289734"/>
                <a:gd name="connsiteY35" fmla="*/ 1007732 h 1290926"/>
                <a:gd name="connsiteX36" fmla="*/ 604908 w 1289734"/>
                <a:gd name="connsiteY36" fmla="*/ 1139371 h 1290926"/>
                <a:gd name="connsiteX37" fmla="*/ 473326 w 1289734"/>
                <a:gd name="connsiteY37" fmla="*/ 1007732 h 1290926"/>
                <a:gd name="connsiteX38" fmla="*/ 604908 w 1289734"/>
                <a:gd name="connsiteY38" fmla="*/ 876094 h 129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89734" h="1290926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337215" y="782914"/>
                  </a:lnTo>
                  <a:cubicBezTo>
                    <a:pt x="379069" y="686656"/>
                    <a:pt x="475042" y="619013"/>
                    <a:pt x="586306" y="619013"/>
                  </a:cubicBezTo>
                  <a:cubicBezTo>
                    <a:pt x="697560" y="619013"/>
                    <a:pt x="793492" y="686686"/>
                    <a:pt x="835356" y="782914"/>
                  </a:cubicBezTo>
                  <a:lnTo>
                    <a:pt x="1126464" y="782914"/>
                  </a:lnTo>
                  <a:lnTo>
                    <a:pt x="1126464" y="1290381"/>
                  </a:lnTo>
                  <a:lnTo>
                    <a:pt x="1248713" y="1290381"/>
                  </a:lnTo>
                  <a:cubicBezTo>
                    <a:pt x="1271459" y="1290381"/>
                    <a:pt x="1289735" y="1272076"/>
                    <a:pt x="1289735" y="1249332"/>
                  </a:cubicBezTo>
                  <a:lnTo>
                    <a:pt x="1289735" y="143625"/>
                  </a:lnTo>
                  <a:lnTo>
                    <a:pt x="1166977" y="0"/>
                  </a:lnTo>
                  <a:lnTo>
                    <a:pt x="989489" y="0"/>
                  </a:lnTo>
                  <a:lnTo>
                    <a:pt x="989489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1" y="57190"/>
                  </a:moveTo>
                  <a:lnTo>
                    <a:pt x="729281" y="367580"/>
                  </a:lnTo>
                  <a:lnTo>
                    <a:pt x="873230" y="367580"/>
                  </a:lnTo>
                  <a:lnTo>
                    <a:pt x="873230" y="57190"/>
                  </a:lnTo>
                  <a:close/>
                  <a:moveTo>
                    <a:pt x="604908" y="822256"/>
                  </a:moveTo>
                  <a:cubicBezTo>
                    <a:pt x="502842" y="822256"/>
                    <a:pt x="419511" y="905623"/>
                    <a:pt x="419511" y="1007732"/>
                  </a:cubicBezTo>
                  <a:cubicBezTo>
                    <a:pt x="419511" y="1109841"/>
                    <a:pt x="502842" y="1193209"/>
                    <a:pt x="604908" y="1193209"/>
                  </a:cubicBezTo>
                  <a:cubicBezTo>
                    <a:pt x="639572" y="1193209"/>
                    <a:pt x="672044" y="1183569"/>
                    <a:pt x="699855" y="1166869"/>
                  </a:cubicBezTo>
                  <a:lnTo>
                    <a:pt x="824695" y="1284357"/>
                  </a:lnTo>
                  <a:cubicBezTo>
                    <a:pt x="834443" y="1293510"/>
                    <a:pt x="849673" y="1293043"/>
                    <a:pt x="858811" y="1283311"/>
                  </a:cubicBezTo>
                  <a:lnTo>
                    <a:pt x="863685" y="1278019"/>
                  </a:lnTo>
                  <a:cubicBezTo>
                    <a:pt x="872823" y="1268287"/>
                    <a:pt x="872417" y="1253091"/>
                    <a:pt x="862670" y="1243938"/>
                  </a:cubicBezTo>
                  <a:lnTo>
                    <a:pt x="742937" y="1131255"/>
                  </a:lnTo>
                  <a:cubicBezTo>
                    <a:pt x="772342" y="1098414"/>
                    <a:pt x="790294" y="1055099"/>
                    <a:pt x="790294" y="1007732"/>
                  </a:cubicBezTo>
                  <a:cubicBezTo>
                    <a:pt x="790294" y="905623"/>
                    <a:pt x="706973" y="822256"/>
                    <a:pt x="604908" y="822256"/>
                  </a:cubicBezTo>
                  <a:close/>
                  <a:moveTo>
                    <a:pt x="604908" y="876094"/>
                  </a:moveTo>
                  <a:cubicBezTo>
                    <a:pt x="677903" y="876094"/>
                    <a:pt x="736489" y="934706"/>
                    <a:pt x="736489" y="1007732"/>
                  </a:cubicBezTo>
                  <a:cubicBezTo>
                    <a:pt x="736489" y="1080759"/>
                    <a:pt x="677903" y="1139371"/>
                    <a:pt x="604908" y="1139371"/>
                  </a:cubicBezTo>
                  <a:cubicBezTo>
                    <a:pt x="531912" y="1139371"/>
                    <a:pt x="473326" y="1080759"/>
                    <a:pt x="473326" y="1007732"/>
                  </a:cubicBezTo>
                  <a:cubicBezTo>
                    <a:pt x="473326" y="934706"/>
                    <a:pt x="531912" y="876094"/>
                    <a:pt x="604908" y="87609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D8C0E17-CB97-4698-989E-91FBC1BE8EA2}"/>
                </a:ext>
              </a:extLst>
            </p:cNvPr>
            <p:cNvSpPr/>
            <p:nvPr/>
          </p:nvSpPr>
          <p:spPr>
            <a:xfrm>
              <a:off x="2847181" y="8324280"/>
              <a:ext cx="1243363" cy="1292667"/>
            </a:xfrm>
            <a:custGeom>
              <a:avLst/>
              <a:gdLst>
                <a:gd name="connsiteX0" fmla="*/ 511351 w 1243363"/>
                <a:gd name="connsiteY0" fmla="*/ 0 h 1292667"/>
                <a:gd name="connsiteX1" fmla="*/ 0 w 1243363"/>
                <a:gd name="connsiteY1" fmla="*/ 511571 h 1292667"/>
                <a:gd name="connsiteX2" fmla="*/ 511351 w 1243363"/>
                <a:gd name="connsiteY2" fmla="*/ 1023071 h 1292667"/>
                <a:gd name="connsiteX3" fmla="*/ 772901 w 1243363"/>
                <a:gd name="connsiteY3" fmla="*/ 950116 h 1292667"/>
                <a:gd name="connsiteX4" fmla="*/ 1117640 w 1243363"/>
                <a:gd name="connsiteY4" fmla="*/ 1274545 h 1292667"/>
                <a:gd name="connsiteX5" fmla="*/ 1211643 w 1243363"/>
                <a:gd name="connsiteY5" fmla="*/ 1271660 h 1292667"/>
                <a:gd name="connsiteX6" fmla="*/ 1225249 w 1243363"/>
                <a:gd name="connsiteY6" fmla="*/ 1257113 h 1292667"/>
                <a:gd name="connsiteX7" fmla="*/ 1222365 w 1243363"/>
                <a:gd name="connsiteY7" fmla="*/ 1163080 h 1292667"/>
                <a:gd name="connsiteX8" fmla="*/ 891701 w 1243363"/>
                <a:gd name="connsiteY8" fmla="*/ 851948 h 1292667"/>
                <a:gd name="connsiteX9" fmla="*/ 1022702 w 1243363"/>
                <a:gd name="connsiteY9" fmla="*/ 511571 h 1292667"/>
                <a:gd name="connsiteX10" fmla="*/ 511353 w 1243363"/>
                <a:gd name="connsiteY10" fmla="*/ 0 h 1292667"/>
                <a:gd name="connsiteX11" fmla="*/ 511351 w 1243363"/>
                <a:gd name="connsiteY11" fmla="*/ 148409 h 1292667"/>
                <a:gd name="connsiteX12" fmla="*/ 874357 w 1243363"/>
                <a:gd name="connsiteY12" fmla="*/ 511571 h 1292667"/>
                <a:gd name="connsiteX13" fmla="*/ 511351 w 1243363"/>
                <a:gd name="connsiteY13" fmla="*/ 874661 h 1292667"/>
                <a:gd name="connsiteX14" fmla="*/ 148417 w 1243363"/>
                <a:gd name="connsiteY14" fmla="*/ 511571 h 1292667"/>
                <a:gd name="connsiteX15" fmla="*/ 511351 w 1243363"/>
                <a:gd name="connsiteY15" fmla="*/ 148409 h 12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3363" h="1292667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71"/>
                    <a:pt x="511351" y="1023071"/>
                  </a:cubicBezTo>
                  <a:cubicBezTo>
                    <a:pt x="606919" y="1023071"/>
                    <a:pt x="696210" y="996132"/>
                    <a:pt x="772901" y="950116"/>
                  </a:cubicBezTo>
                  <a:lnTo>
                    <a:pt x="1117640" y="1274545"/>
                  </a:lnTo>
                  <a:cubicBezTo>
                    <a:pt x="1144466" y="1299787"/>
                    <a:pt x="1186401" y="1298508"/>
                    <a:pt x="1211643" y="1271660"/>
                  </a:cubicBezTo>
                  <a:lnTo>
                    <a:pt x="1225249" y="1257113"/>
                  </a:lnTo>
                  <a:cubicBezTo>
                    <a:pt x="1250481" y="1230276"/>
                    <a:pt x="1249201" y="1188323"/>
                    <a:pt x="1222365" y="1163080"/>
                  </a:cubicBezTo>
                  <a:lnTo>
                    <a:pt x="891701" y="851948"/>
                  </a:lnTo>
                  <a:cubicBezTo>
                    <a:pt x="972822" y="761348"/>
                    <a:pt x="1022702" y="642214"/>
                    <a:pt x="1022702" y="511571"/>
                  </a:cubicBezTo>
                  <a:cubicBezTo>
                    <a:pt x="1022702" y="229918"/>
                    <a:pt x="792875" y="0"/>
                    <a:pt x="511353" y="0"/>
                  </a:cubicBezTo>
                  <a:close/>
                  <a:moveTo>
                    <a:pt x="511351" y="148409"/>
                  </a:moveTo>
                  <a:cubicBezTo>
                    <a:pt x="712689" y="148409"/>
                    <a:pt x="874357" y="310146"/>
                    <a:pt x="874357" y="511571"/>
                  </a:cubicBezTo>
                  <a:cubicBezTo>
                    <a:pt x="874357" y="712996"/>
                    <a:pt x="712689" y="874661"/>
                    <a:pt x="511351" y="874661"/>
                  </a:cubicBezTo>
                  <a:cubicBezTo>
                    <a:pt x="310013" y="874661"/>
                    <a:pt x="148417" y="713006"/>
                    <a:pt x="148417" y="511571"/>
                  </a:cubicBezTo>
                  <a:cubicBezTo>
                    <a:pt x="148417" y="310146"/>
                    <a:pt x="310003" y="148409"/>
                    <a:pt x="511351" y="148409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9628C08-87DE-42C9-9DF8-62A5B1E33847}"/>
                </a:ext>
              </a:extLst>
            </p:cNvPr>
            <p:cNvSpPr/>
            <p:nvPr/>
          </p:nvSpPr>
          <p:spPr>
            <a:xfrm>
              <a:off x="4358043" y="8324280"/>
              <a:ext cx="1243364" cy="1292666"/>
            </a:xfrm>
            <a:custGeom>
              <a:avLst/>
              <a:gdLst>
                <a:gd name="connsiteX0" fmla="*/ 511351 w 1243364"/>
                <a:gd name="connsiteY0" fmla="*/ 0 h 1292666"/>
                <a:gd name="connsiteX1" fmla="*/ 0 w 1243364"/>
                <a:gd name="connsiteY1" fmla="*/ 511571 h 1292666"/>
                <a:gd name="connsiteX2" fmla="*/ 511351 w 1243364"/>
                <a:gd name="connsiteY2" fmla="*/ 1023081 h 1292666"/>
                <a:gd name="connsiteX3" fmla="*/ 772911 w 1243364"/>
                <a:gd name="connsiteY3" fmla="*/ 950116 h 1292666"/>
                <a:gd name="connsiteX4" fmla="*/ 1117650 w 1243364"/>
                <a:gd name="connsiteY4" fmla="*/ 1274545 h 1292666"/>
                <a:gd name="connsiteX5" fmla="*/ 1211653 w 1243364"/>
                <a:gd name="connsiteY5" fmla="*/ 1271649 h 1292666"/>
                <a:gd name="connsiteX6" fmla="*/ 1225238 w 1243364"/>
                <a:gd name="connsiteY6" fmla="*/ 1257123 h 1292666"/>
                <a:gd name="connsiteX7" fmla="*/ 1222385 w 1243364"/>
                <a:gd name="connsiteY7" fmla="*/ 1163080 h 1292666"/>
                <a:gd name="connsiteX8" fmla="*/ 891719 w 1243364"/>
                <a:gd name="connsiteY8" fmla="*/ 851958 h 1292666"/>
                <a:gd name="connsiteX9" fmla="*/ 1022713 w 1243364"/>
                <a:gd name="connsiteY9" fmla="*/ 511571 h 1292666"/>
                <a:gd name="connsiteX10" fmla="*/ 511361 w 1243364"/>
                <a:gd name="connsiteY10" fmla="*/ 0 h 1292666"/>
                <a:gd name="connsiteX11" fmla="*/ 511351 w 1243364"/>
                <a:gd name="connsiteY11" fmla="*/ 148399 h 1292666"/>
                <a:gd name="connsiteX12" fmla="*/ 874367 w 1243364"/>
                <a:gd name="connsiteY12" fmla="*/ 511571 h 1292666"/>
                <a:gd name="connsiteX13" fmla="*/ 511351 w 1243364"/>
                <a:gd name="connsiteY13" fmla="*/ 874641 h 1292666"/>
                <a:gd name="connsiteX14" fmla="*/ 148437 w 1243364"/>
                <a:gd name="connsiteY14" fmla="*/ 511571 h 1292666"/>
                <a:gd name="connsiteX15" fmla="*/ 511351 w 1243364"/>
                <a:gd name="connsiteY15" fmla="*/ 148399 h 1292666"/>
                <a:gd name="connsiteX16" fmla="*/ 471538 w 1243364"/>
                <a:gd name="connsiteY16" fmla="*/ 345263 h 1292666"/>
                <a:gd name="connsiteX17" fmla="*/ 464888 w 1243364"/>
                <a:gd name="connsiteY17" fmla="*/ 351957 h 1292666"/>
                <a:gd name="connsiteX18" fmla="*/ 464888 w 1243364"/>
                <a:gd name="connsiteY18" fmla="*/ 480457 h 1292666"/>
                <a:gd name="connsiteX19" fmla="*/ 338636 w 1243364"/>
                <a:gd name="connsiteY19" fmla="*/ 480457 h 1292666"/>
                <a:gd name="connsiteX20" fmla="*/ 329752 w 1243364"/>
                <a:gd name="connsiteY20" fmla="*/ 489335 h 1292666"/>
                <a:gd name="connsiteX21" fmla="*/ 329752 w 1243364"/>
                <a:gd name="connsiteY21" fmla="*/ 562514 h 1292666"/>
                <a:gd name="connsiteX22" fmla="*/ 338636 w 1243364"/>
                <a:gd name="connsiteY22" fmla="*/ 571321 h 1292666"/>
                <a:gd name="connsiteX23" fmla="*/ 464888 w 1243364"/>
                <a:gd name="connsiteY23" fmla="*/ 571321 h 1292666"/>
                <a:gd name="connsiteX24" fmla="*/ 464888 w 1243364"/>
                <a:gd name="connsiteY24" fmla="*/ 699891 h 1292666"/>
                <a:gd name="connsiteX25" fmla="*/ 471538 w 1243364"/>
                <a:gd name="connsiteY25" fmla="*/ 706515 h 1292666"/>
                <a:gd name="connsiteX26" fmla="*/ 549103 w 1243364"/>
                <a:gd name="connsiteY26" fmla="*/ 706515 h 1292666"/>
                <a:gd name="connsiteX27" fmla="*/ 555723 w 1243364"/>
                <a:gd name="connsiteY27" fmla="*/ 699891 h 1292666"/>
                <a:gd name="connsiteX28" fmla="*/ 555723 w 1243364"/>
                <a:gd name="connsiteY28" fmla="*/ 571321 h 1292666"/>
                <a:gd name="connsiteX29" fmla="*/ 682015 w 1243364"/>
                <a:gd name="connsiteY29" fmla="*/ 571321 h 1292666"/>
                <a:gd name="connsiteX30" fmla="*/ 690859 w 1243364"/>
                <a:gd name="connsiteY30" fmla="*/ 562514 h 1292666"/>
                <a:gd name="connsiteX31" fmla="*/ 690859 w 1243364"/>
                <a:gd name="connsiteY31" fmla="*/ 489335 h 1292666"/>
                <a:gd name="connsiteX32" fmla="*/ 682015 w 1243364"/>
                <a:gd name="connsiteY32" fmla="*/ 480457 h 1292666"/>
                <a:gd name="connsiteX33" fmla="*/ 555723 w 1243364"/>
                <a:gd name="connsiteY33" fmla="*/ 480457 h 1292666"/>
                <a:gd name="connsiteX34" fmla="*/ 555723 w 1243364"/>
                <a:gd name="connsiteY34" fmla="*/ 351957 h 1292666"/>
                <a:gd name="connsiteX35" fmla="*/ 549103 w 1243364"/>
                <a:gd name="connsiteY35" fmla="*/ 345263 h 12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3364" h="1292666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81"/>
                    <a:pt x="511351" y="1023081"/>
                  </a:cubicBezTo>
                  <a:cubicBezTo>
                    <a:pt x="606918" y="1023081"/>
                    <a:pt x="696230" y="996132"/>
                    <a:pt x="772911" y="950116"/>
                  </a:cubicBezTo>
                  <a:lnTo>
                    <a:pt x="1117650" y="1274545"/>
                  </a:lnTo>
                  <a:cubicBezTo>
                    <a:pt x="1144476" y="1299797"/>
                    <a:pt x="1186421" y="1298497"/>
                    <a:pt x="1211653" y="1271649"/>
                  </a:cubicBezTo>
                  <a:lnTo>
                    <a:pt x="1225238" y="1257123"/>
                  </a:lnTo>
                  <a:cubicBezTo>
                    <a:pt x="1250470" y="1230286"/>
                    <a:pt x="1249211" y="1188333"/>
                    <a:pt x="1222385" y="1163080"/>
                  </a:cubicBezTo>
                  <a:lnTo>
                    <a:pt x="891719" y="851958"/>
                  </a:lnTo>
                  <a:cubicBezTo>
                    <a:pt x="972837" y="761368"/>
                    <a:pt x="1022713" y="642214"/>
                    <a:pt x="1022713" y="511571"/>
                  </a:cubicBezTo>
                  <a:cubicBezTo>
                    <a:pt x="1022713" y="229918"/>
                    <a:pt x="792883" y="0"/>
                    <a:pt x="511361" y="0"/>
                  </a:cubicBezTo>
                  <a:close/>
                  <a:moveTo>
                    <a:pt x="511351" y="148399"/>
                  </a:moveTo>
                  <a:cubicBezTo>
                    <a:pt x="712689" y="148399"/>
                    <a:pt x="874367" y="310146"/>
                    <a:pt x="874367" y="511571"/>
                  </a:cubicBezTo>
                  <a:cubicBezTo>
                    <a:pt x="874367" y="712996"/>
                    <a:pt x="712689" y="874641"/>
                    <a:pt x="511351" y="874641"/>
                  </a:cubicBezTo>
                  <a:cubicBezTo>
                    <a:pt x="310013" y="874641"/>
                    <a:pt x="148437" y="712996"/>
                    <a:pt x="148437" y="511571"/>
                  </a:cubicBezTo>
                  <a:cubicBezTo>
                    <a:pt x="148437" y="310146"/>
                    <a:pt x="310013" y="148399"/>
                    <a:pt x="511351" y="148399"/>
                  </a:cubicBezTo>
                  <a:close/>
                  <a:moveTo>
                    <a:pt x="471538" y="345263"/>
                  </a:moveTo>
                  <a:cubicBezTo>
                    <a:pt x="467863" y="345263"/>
                    <a:pt x="464888" y="348270"/>
                    <a:pt x="464888" y="351957"/>
                  </a:cubicBezTo>
                  <a:lnTo>
                    <a:pt x="464888" y="480457"/>
                  </a:lnTo>
                  <a:lnTo>
                    <a:pt x="338636" y="480457"/>
                  </a:lnTo>
                  <a:cubicBezTo>
                    <a:pt x="333732" y="480457"/>
                    <a:pt x="329752" y="484428"/>
                    <a:pt x="329752" y="489335"/>
                  </a:cubicBezTo>
                  <a:lnTo>
                    <a:pt x="329752" y="562514"/>
                  </a:lnTo>
                  <a:cubicBezTo>
                    <a:pt x="329752" y="567420"/>
                    <a:pt x="333732" y="571321"/>
                    <a:pt x="338636" y="571321"/>
                  </a:cubicBezTo>
                  <a:lnTo>
                    <a:pt x="464888" y="571321"/>
                  </a:lnTo>
                  <a:lnTo>
                    <a:pt x="464888" y="699891"/>
                  </a:lnTo>
                  <a:cubicBezTo>
                    <a:pt x="464888" y="703579"/>
                    <a:pt x="467863" y="706515"/>
                    <a:pt x="471538" y="706515"/>
                  </a:cubicBezTo>
                  <a:lnTo>
                    <a:pt x="549103" y="706515"/>
                  </a:lnTo>
                  <a:cubicBezTo>
                    <a:pt x="552788" y="706515"/>
                    <a:pt x="555723" y="703579"/>
                    <a:pt x="555723" y="699891"/>
                  </a:cubicBezTo>
                  <a:lnTo>
                    <a:pt x="555723" y="571321"/>
                  </a:lnTo>
                  <a:lnTo>
                    <a:pt x="682015" y="571321"/>
                  </a:lnTo>
                  <a:cubicBezTo>
                    <a:pt x="686919" y="571321"/>
                    <a:pt x="690859" y="567420"/>
                    <a:pt x="690859" y="562514"/>
                  </a:cubicBezTo>
                  <a:lnTo>
                    <a:pt x="690859" y="489335"/>
                  </a:lnTo>
                  <a:cubicBezTo>
                    <a:pt x="690859" y="484428"/>
                    <a:pt x="686919" y="480457"/>
                    <a:pt x="682015" y="480457"/>
                  </a:cubicBezTo>
                  <a:lnTo>
                    <a:pt x="555723" y="480457"/>
                  </a:lnTo>
                  <a:lnTo>
                    <a:pt x="555723" y="351957"/>
                  </a:lnTo>
                  <a:cubicBezTo>
                    <a:pt x="555723" y="348270"/>
                    <a:pt x="552788" y="345263"/>
                    <a:pt x="549103" y="34526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2D90C43-DC83-492C-8F16-0F6050C99455}"/>
                </a:ext>
              </a:extLst>
            </p:cNvPr>
            <p:cNvSpPr/>
            <p:nvPr/>
          </p:nvSpPr>
          <p:spPr>
            <a:xfrm>
              <a:off x="5868915" y="8324280"/>
              <a:ext cx="1243363" cy="1292666"/>
            </a:xfrm>
            <a:custGeom>
              <a:avLst/>
              <a:gdLst>
                <a:gd name="connsiteX0" fmla="*/ 511351 w 1243363"/>
                <a:gd name="connsiteY0" fmla="*/ 0 h 1292666"/>
                <a:gd name="connsiteX1" fmla="*/ 0 w 1243363"/>
                <a:gd name="connsiteY1" fmla="*/ 511571 h 1292666"/>
                <a:gd name="connsiteX2" fmla="*/ 511351 w 1243363"/>
                <a:gd name="connsiteY2" fmla="*/ 1023081 h 1292666"/>
                <a:gd name="connsiteX3" fmla="*/ 772911 w 1243363"/>
                <a:gd name="connsiteY3" fmla="*/ 950116 h 1292666"/>
                <a:gd name="connsiteX4" fmla="*/ 1117650 w 1243363"/>
                <a:gd name="connsiteY4" fmla="*/ 1274545 h 1292666"/>
                <a:gd name="connsiteX5" fmla="*/ 1211653 w 1243363"/>
                <a:gd name="connsiteY5" fmla="*/ 1271649 h 1292666"/>
                <a:gd name="connsiteX6" fmla="*/ 1225239 w 1243363"/>
                <a:gd name="connsiteY6" fmla="*/ 1257123 h 1292666"/>
                <a:gd name="connsiteX7" fmla="*/ 1222385 w 1243363"/>
                <a:gd name="connsiteY7" fmla="*/ 1163080 h 1292666"/>
                <a:gd name="connsiteX8" fmla="*/ 891719 w 1243363"/>
                <a:gd name="connsiteY8" fmla="*/ 851958 h 1292666"/>
                <a:gd name="connsiteX9" fmla="*/ 1022712 w 1243363"/>
                <a:gd name="connsiteY9" fmla="*/ 511571 h 1292666"/>
                <a:gd name="connsiteX10" fmla="*/ 511361 w 1243363"/>
                <a:gd name="connsiteY10" fmla="*/ 0 h 1292666"/>
                <a:gd name="connsiteX11" fmla="*/ 511351 w 1243363"/>
                <a:gd name="connsiteY11" fmla="*/ 148399 h 1292666"/>
                <a:gd name="connsiteX12" fmla="*/ 874367 w 1243363"/>
                <a:gd name="connsiteY12" fmla="*/ 511571 h 1292666"/>
                <a:gd name="connsiteX13" fmla="*/ 511351 w 1243363"/>
                <a:gd name="connsiteY13" fmla="*/ 874641 h 1292666"/>
                <a:gd name="connsiteX14" fmla="*/ 148437 w 1243363"/>
                <a:gd name="connsiteY14" fmla="*/ 511571 h 1292666"/>
                <a:gd name="connsiteX15" fmla="*/ 511351 w 1243363"/>
                <a:gd name="connsiteY15" fmla="*/ 148399 h 1292666"/>
                <a:gd name="connsiteX16" fmla="*/ 328950 w 1243363"/>
                <a:gd name="connsiteY16" fmla="*/ 479796 h 1292666"/>
                <a:gd name="connsiteX17" fmla="*/ 315293 w 1243363"/>
                <a:gd name="connsiteY17" fmla="*/ 493459 h 1292666"/>
                <a:gd name="connsiteX18" fmla="*/ 315293 w 1243363"/>
                <a:gd name="connsiteY18" fmla="*/ 570458 h 1292666"/>
                <a:gd name="connsiteX19" fmla="*/ 328950 w 1243363"/>
                <a:gd name="connsiteY19" fmla="*/ 584079 h 1292666"/>
                <a:gd name="connsiteX20" fmla="*/ 692595 w 1243363"/>
                <a:gd name="connsiteY20" fmla="*/ 584079 h 1292666"/>
                <a:gd name="connsiteX21" fmla="*/ 706211 w 1243363"/>
                <a:gd name="connsiteY21" fmla="*/ 570458 h 1292666"/>
                <a:gd name="connsiteX22" fmla="*/ 706211 w 1243363"/>
                <a:gd name="connsiteY22" fmla="*/ 493459 h 1292666"/>
                <a:gd name="connsiteX23" fmla="*/ 692595 w 1243363"/>
                <a:gd name="connsiteY23" fmla="*/ 479796 h 12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3363" h="1292666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81"/>
                    <a:pt x="511351" y="1023081"/>
                  </a:cubicBezTo>
                  <a:cubicBezTo>
                    <a:pt x="606918" y="1023081"/>
                    <a:pt x="696230" y="996132"/>
                    <a:pt x="772911" y="950116"/>
                  </a:cubicBezTo>
                  <a:lnTo>
                    <a:pt x="1117650" y="1274545"/>
                  </a:lnTo>
                  <a:cubicBezTo>
                    <a:pt x="1144476" y="1299797"/>
                    <a:pt x="1186411" y="1298497"/>
                    <a:pt x="1211653" y="1271649"/>
                  </a:cubicBezTo>
                  <a:lnTo>
                    <a:pt x="1225239" y="1257123"/>
                  </a:lnTo>
                  <a:cubicBezTo>
                    <a:pt x="1250470" y="1230286"/>
                    <a:pt x="1249211" y="1188333"/>
                    <a:pt x="1222385" y="1163080"/>
                  </a:cubicBezTo>
                  <a:lnTo>
                    <a:pt x="891719" y="851958"/>
                  </a:lnTo>
                  <a:cubicBezTo>
                    <a:pt x="972837" y="761358"/>
                    <a:pt x="1022712" y="642214"/>
                    <a:pt x="1022712" y="511571"/>
                  </a:cubicBezTo>
                  <a:cubicBezTo>
                    <a:pt x="1022712" y="229918"/>
                    <a:pt x="792883" y="0"/>
                    <a:pt x="511361" y="0"/>
                  </a:cubicBezTo>
                  <a:close/>
                  <a:moveTo>
                    <a:pt x="511351" y="148399"/>
                  </a:moveTo>
                  <a:cubicBezTo>
                    <a:pt x="712689" y="148399"/>
                    <a:pt x="874367" y="310146"/>
                    <a:pt x="874367" y="511571"/>
                  </a:cubicBezTo>
                  <a:cubicBezTo>
                    <a:pt x="874367" y="712996"/>
                    <a:pt x="712689" y="874641"/>
                    <a:pt x="511351" y="874641"/>
                  </a:cubicBezTo>
                  <a:cubicBezTo>
                    <a:pt x="310013" y="874641"/>
                    <a:pt x="148437" y="712996"/>
                    <a:pt x="148437" y="511571"/>
                  </a:cubicBezTo>
                  <a:cubicBezTo>
                    <a:pt x="148437" y="310146"/>
                    <a:pt x="310013" y="148399"/>
                    <a:pt x="511351" y="148399"/>
                  </a:cubicBezTo>
                  <a:close/>
                  <a:moveTo>
                    <a:pt x="328950" y="479796"/>
                  </a:moveTo>
                  <a:cubicBezTo>
                    <a:pt x="321396" y="479796"/>
                    <a:pt x="315293" y="485892"/>
                    <a:pt x="315293" y="493459"/>
                  </a:cubicBezTo>
                  <a:lnTo>
                    <a:pt x="315293" y="570458"/>
                  </a:lnTo>
                  <a:cubicBezTo>
                    <a:pt x="315293" y="578015"/>
                    <a:pt x="321396" y="584079"/>
                    <a:pt x="328950" y="584079"/>
                  </a:cubicBezTo>
                  <a:lnTo>
                    <a:pt x="692595" y="584079"/>
                  </a:lnTo>
                  <a:cubicBezTo>
                    <a:pt x="700149" y="584079"/>
                    <a:pt x="706211" y="578015"/>
                    <a:pt x="706211" y="570458"/>
                  </a:cubicBezTo>
                  <a:lnTo>
                    <a:pt x="706211" y="493459"/>
                  </a:lnTo>
                  <a:cubicBezTo>
                    <a:pt x="706211" y="485892"/>
                    <a:pt x="700149" y="479796"/>
                    <a:pt x="692595" y="479796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2B542EF-A604-4AFA-B0B2-60B2E13D51D2}"/>
                </a:ext>
              </a:extLst>
            </p:cNvPr>
            <p:cNvSpPr/>
            <p:nvPr/>
          </p:nvSpPr>
          <p:spPr>
            <a:xfrm>
              <a:off x="7379738" y="8354713"/>
              <a:ext cx="1359093" cy="1262183"/>
            </a:xfrm>
            <a:custGeom>
              <a:avLst/>
              <a:gdLst>
                <a:gd name="connsiteX0" fmla="*/ 678937 w 1359093"/>
                <a:gd name="connsiteY0" fmla="*/ 1262184 h 1262183"/>
                <a:gd name="connsiteX1" fmla="*/ 1274260 w 1359093"/>
                <a:gd name="connsiteY1" fmla="*/ 616831 h 1262183"/>
                <a:gd name="connsiteX2" fmla="*/ 1359094 w 1359093"/>
                <a:gd name="connsiteY2" fmla="*/ 375871 h 1262183"/>
                <a:gd name="connsiteX3" fmla="*/ 1359053 w 1359093"/>
                <a:gd name="connsiteY3" fmla="*/ 370568 h 1262183"/>
                <a:gd name="connsiteX4" fmla="*/ 990808 w 1359093"/>
                <a:gd name="connsiteY4" fmla="*/ 22 h 1262183"/>
                <a:gd name="connsiteX5" fmla="*/ 679516 w 1359093"/>
                <a:gd name="connsiteY5" fmla="*/ 187895 h 1262183"/>
                <a:gd name="connsiteX6" fmla="*/ 360588 w 1359093"/>
                <a:gd name="connsiteY6" fmla="*/ 22 h 1262183"/>
                <a:gd name="connsiteX7" fmla="*/ 9 w 1359093"/>
                <a:gd name="connsiteY7" fmla="*/ 378512 h 1262183"/>
                <a:gd name="connsiteX8" fmla="*/ 80823 w 1359093"/>
                <a:gd name="connsiteY8" fmla="*/ 611782 h 1262183"/>
                <a:gd name="connsiteX9" fmla="*/ 678937 w 1359093"/>
                <a:gd name="connsiteY9" fmla="*/ 1262173 h 126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093" h="1262183">
                  <a:moveTo>
                    <a:pt x="678937" y="1262184"/>
                  </a:moveTo>
                  <a:cubicBezTo>
                    <a:pt x="761416" y="1262184"/>
                    <a:pt x="1122706" y="869279"/>
                    <a:pt x="1274260" y="616831"/>
                  </a:cubicBezTo>
                  <a:cubicBezTo>
                    <a:pt x="1317880" y="544180"/>
                    <a:pt x="1359063" y="463961"/>
                    <a:pt x="1359094" y="375871"/>
                  </a:cubicBezTo>
                  <a:lnTo>
                    <a:pt x="1359053" y="370568"/>
                  </a:lnTo>
                  <a:cubicBezTo>
                    <a:pt x="1356231" y="163516"/>
                    <a:pt x="1191568" y="-2173"/>
                    <a:pt x="990808" y="22"/>
                  </a:cubicBezTo>
                  <a:cubicBezTo>
                    <a:pt x="862161" y="1596"/>
                    <a:pt x="743850" y="72997"/>
                    <a:pt x="679516" y="187895"/>
                  </a:cubicBezTo>
                  <a:cubicBezTo>
                    <a:pt x="613812" y="70559"/>
                    <a:pt x="491957" y="-1218"/>
                    <a:pt x="360588" y="22"/>
                  </a:cubicBezTo>
                  <a:cubicBezTo>
                    <a:pt x="159829" y="2216"/>
                    <a:pt x="-1402" y="171449"/>
                    <a:pt x="9" y="378512"/>
                  </a:cubicBezTo>
                  <a:cubicBezTo>
                    <a:pt x="608" y="463454"/>
                    <a:pt x="38898" y="541427"/>
                    <a:pt x="80823" y="611782"/>
                  </a:cubicBezTo>
                  <a:cubicBezTo>
                    <a:pt x="232519" y="866354"/>
                    <a:pt x="595707" y="1262173"/>
                    <a:pt x="678937" y="1262173"/>
                  </a:cubicBezTo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2CAB9B9-1164-48AE-9F2E-9F8867B0A826}"/>
                </a:ext>
              </a:extLst>
            </p:cNvPr>
            <p:cNvSpPr/>
            <p:nvPr/>
          </p:nvSpPr>
          <p:spPr>
            <a:xfrm>
              <a:off x="9006362" y="8299461"/>
              <a:ext cx="1414371" cy="1317495"/>
            </a:xfrm>
            <a:custGeom>
              <a:avLst/>
              <a:gdLst>
                <a:gd name="connsiteX0" fmla="*/ 387933 w 1414371"/>
                <a:gd name="connsiteY0" fmla="*/ 33 h 1317495"/>
                <a:gd name="connsiteX1" fmla="*/ 10 w 1414371"/>
                <a:gd name="connsiteY1" fmla="*/ 406377 h 1317495"/>
                <a:gd name="connsiteX2" fmla="*/ 84713 w 1414371"/>
                <a:gd name="connsiteY2" fmla="*/ 653624 h 1317495"/>
                <a:gd name="connsiteX3" fmla="*/ 412830 w 1414371"/>
                <a:gd name="connsiteY3" fmla="*/ 1078822 h 1317495"/>
                <a:gd name="connsiteX4" fmla="*/ 581402 w 1414371"/>
                <a:gd name="connsiteY4" fmla="*/ 1245059 h 1317495"/>
                <a:gd name="connsiteX5" fmla="*/ 648619 w 1414371"/>
                <a:gd name="connsiteY5" fmla="*/ 1295829 h 1317495"/>
                <a:gd name="connsiteX6" fmla="*/ 706577 w 1414371"/>
                <a:gd name="connsiteY6" fmla="*/ 1317496 h 1317495"/>
                <a:gd name="connsiteX7" fmla="*/ 764219 w 1414371"/>
                <a:gd name="connsiteY7" fmla="*/ 1295930 h 1317495"/>
                <a:gd name="connsiteX8" fmla="*/ 830990 w 1414371"/>
                <a:gd name="connsiteY8" fmla="*/ 1245546 h 1317495"/>
                <a:gd name="connsiteX9" fmla="*/ 998658 w 1414371"/>
                <a:gd name="connsiteY9" fmla="*/ 1080558 h 1317495"/>
                <a:gd name="connsiteX10" fmla="*/ 1325597 w 1414371"/>
                <a:gd name="connsiteY10" fmla="*/ 658703 h 1317495"/>
                <a:gd name="connsiteX11" fmla="*/ 1414372 w 1414371"/>
                <a:gd name="connsiteY11" fmla="*/ 403543 h 1317495"/>
                <a:gd name="connsiteX12" fmla="*/ 1414372 w 1414371"/>
                <a:gd name="connsiteY12" fmla="*/ 403431 h 1317495"/>
                <a:gd name="connsiteX13" fmla="*/ 1414331 w 1414371"/>
                <a:gd name="connsiteY13" fmla="*/ 397936 h 1317495"/>
                <a:gd name="connsiteX14" fmla="*/ 1414331 w 1414371"/>
                <a:gd name="connsiteY14" fmla="*/ 397864 h 1317495"/>
                <a:gd name="connsiteX15" fmla="*/ 1018153 w 1414371"/>
                <a:gd name="connsiteY15" fmla="*/ 23 h 1317495"/>
                <a:gd name="connsiteX16" fmla="*/ 1018113 w 1414371"/>
                <a:gd name="connsiteY16" fmla="*/ 23 h 1317495"/>
                <a:gd name="connsiteX17" fmla="*/ 707094 w 1414371"/>
                <a:gd name="connsiteY17" fmla="*/ 169714 h 1317495"/>
                <a:gd name="connsiteX18" fmla="*/ 387963 w 1414371"/>
                <a:gd name="connsiteY18" fmla="*/ 23 h 1317495"/>
                <a:gd name="connsiteX19" fmla="*/ 387923 w 1414371"/>
                <a:gd name="connsiteY19" fmla="*/ 23 h 1317495"/>
                <a:gd name="connsiteX20" fmla="*/ 388491 w 1414371"/>
                <a:gd name="connsiteY20" fmla="*/ 55334 h 1317495"/>
                <a:gd name="connsiteX21" fmla="*/ 683040 w 1414371"/>
                <a:gd name="connsiteY21" fmla="*/ 229098 h 1317495"/>
                <a:gd name="connsiteX22" fmla="*/ 707176 w 1414371"/>
                <a:gd name="connsiteY22" fmla="*/ 272158 h 1317495"/>
                <a:gd name="connsiteX23" fmla="*/ 731280 w 1414371"/>
                <a:gd name="connsiteY23" fmla="*/ 229098 h 1317495"/>
                <a:gd name="connsiteX24" fmla="*/ 1018752 w 1414371"/>
                <a:gd name="connsiteY24" fmla="*/ 55334 h 1317495"/>
                <a:gd name="connsiteX25" fmla="*/ 1359064 w 1414371"/>
                <a:gd name="connsiteY25" fmla="*/ 398616 h 1317495"/>
                <a:gd name="connsiteX26" fmla="*/ 1359105 w 1414371"/>
                <a:gd name="connsiteY26" fmla="*/ 403523 h 1317495"/>
                <a:gd name="connsiteX27" fmla="*/ 1278190 w 1414371"/>
                <a:gd name="connsiteY27" fmla="*/ 630251 h 1317495"/>
                <a:gd name="connsiteX28" fmla="*/ 958013 w 1414371"/>
                <a:gd name="connsiteY28" fmla="*/ 1043116 h 1317495"/>
                <a:gd name="connsiteX29" fmla="*/ 795158 w 1414371"/>
                <a:gd name="connsiteY29" fmla="*/ 1203472 h 1317495"/>
                <a:gd name="connsiteX30" fmla="*/ 735048 w 1414371"/>
                <a:gd name="connsiteY30" fmla="*/ 1248980 h 1317495"/>
                <a:gd name="connsiteX31" fmla="*/ 706597 w 1414371"/>
                <a:gd name="connsiteY31" fmla="*/ 1262185 h 1317495"/>
                <a:gd name="connsiteX32" fmla="*/ 677821 w 1414371"/>
                <a:gd name="connsiteY32" fmla="*/ 1248878 h 1317495"/>
                <a:gd name="connsiteX33" fmla="*/ 617295 w 1414371"/>
                <a:gd name="connsiteY33" fmla="*/ 1202984 h 1317495"/>
                <a:gd name="connsiteX34" fmla="*/ 453566 w 1414371"/>
                <a:gd name="connsiteY34" fmla="*/ 1041409 h 1317495"/>
                <a:gd name="connsiteX35" fmla="*/ 132232 w 1414371"/>
                <a:gd name="connsiteY35" fmla="*/ 625304 h 1317495"/>
                <a:gd name="connsiteX36" fmla="*/ 55287 w 1414371"/>
                <a:gd name="connsiteY36" fmla="*/ 406001 h 1317495"/>
                <a:gd name="connsiteX37" fmla="*/ 388502 w 1414371"/>
                <a:gd name="connsiteY37" fmla="*/ 55334 h 13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14371" h="1317495">
                  <a:moveTo>
                    <a:pt x="387933" y="33"/>
                  </a:moveTo>
                  <a:cubicBezTo>
                    <a:pt x="171811" y="2390"/>
                    <a:pt x="-1503" y="184860"/>
                    <a:pt x="10" y="406377"/>
                  </a:cubicBezTo>
                  <a:cubicBezTo>
                    <a:pt x="680" y="499506"/>
                    <a:pt x="41986" y="581919"/>
                    <a:pt x="84713" y="653624"/>
                  </a:cubicBezTo>
                  <a:cubicBezTo>
                    <a:pt x="162307" y="783831"/>
                    <a:pt x="291604" y="946878"/>
                    <a:pt x="412830" y="1078822"/>
                  </a:cubicBezTo>
                  <a:cubicBezTo>
                    <a:pt x="473447" y="1144788"/>
                    <a:pt x="531933" y="1202832"/>
                    <a:pt x="581402" y="1245059"/>
                  </a:cubicBezTo>
                  <a:cubicBezTo>
                    <a:pt x="606136" y="1266177"/>
                    <a:pt x="628566" y="1283344"/>
                    <a:pt x="648619" y="1295829"/>
                  </a:cubicBezTo>
                  <a:cubicBezTo>
                    <a:pt x="668683" y="1308313"/>
                    <a:pt x="685223" y="1317496"/>
                    <a:pt x="706577" y="1317496"/>
                  </a:cubicBezTo>
                  <a:cubicBezTo>
                    <a:pt x="727859" y="1317496"/>
                    <a:pt x="744287" y="1308323"/>
                    <a:pt x="764219" y="1295930"/>
                  </a:cubicBezTo>
                  <a:cubicBezTo>
                    <a:pt x="784151" y="1283537"/>
                    <a:pt x="806398" y="1266502"/>
                    <a:pt x="830990" y="1245546"/>
                  </a:cubicBezTo>
                  <a:cubicBezTo>
                    <a:pt x="880165" y="1203624"/>
                    <a:pt x="938335" y="1146027"/>
                    <a:pt x="998658" y="1080558"/>
                  </a:cubicBezTo>
                  <a:cubicBezTo>
                    <a:pt x="1119294" y="949621"/>
                    <a:pt x="1248084" y="787813"/>
                    <a:pt x="1325597" y="658703"/>
                  </a:cubicBezTo>
                  <a:cubicBezTo>
                    <a:pt x="1369878" y="584936"/>
                    <a:pt x="1414341" y="500248"/>
                    <a:pt x="1414372" y="403543"/>
                  </a:cubicBezTo>
                  <a:lnTo>
                    <a:pt x="1414372" y="403431"/>
                  </a:lnTo>
                  <a:lnTo>
                    <a:pt x="1414331" y="397936"/>
                  </a:lnTo>
                  <a:lnTo>
                    <a:pt x="1414331" y="397864"/>
                  </a:lnTo>
                  <a:cubicBezTo>
                    <a:pt x="1411315" y="176357"/>
                    <a:pt x="1234275" y="-2334"/>
                    <a:pt x="1018153" y="23"/>
                  </a:cubicBezTo>
                  <a:lnTo>
                    <a:pt x="1018113" y="23"/>
                  </a:lnTo>
                  <a:cubicBezTo>
                    <a:pt x="892908" y="1547"/>
                    <a:pt x="779237" y="66762"/>
                    <a:pt x="707094" y="169714"/>
                  </a:cubicBezTo>
                  <a:cubicBezTo>
                    <a:pt x="633277" y="64435"/>
                    <a:pt x="516063" y="-1186"/>
                    <a:pt x="387963" y="23"/>
                  </a:cubicBezTo>
                  <a:lnTo>
                    <a:pt x="387923" y="23"/>
                  </a:lnTo>
                  <a:close/>
                  <a:moveTo>
                    <a:pt x="388491" y="55334"/>
                  </a:moveTo>
                  <a:cubicBezTo>
                    <a:pt x="509635" y="54186"/>
                    <a:pt x="622108" y="120284"/>
                    <a:pt x="683040" y="229098"/>
                  </a:cubicBezTo>
                  <a:lnTo>
                    <a:pt x="707176" y="272158"/>
                  </a:lnTo>
                  <a:lnTo>
                    <a:pt x="731280" y="229098"/>
                  </a:lnTo>
                  <a:cubicBezTo>
                    <a:pt x="790934" y="122550"/>
                    <a:pt x="900147" y="56787"/>
                    <a:pt x="1018752" y="55334"/>
                  </a:cubicBezTo>
                  <a:cubicBezTo>
                    <a:pt x="1204149" y="53312"/>
                    <a:pt x="1356445" y="206029"/>
                    <a:pt x="1359064" y="398616"/>
                  </a:cubicBezTo>
                  <a:lnTo>
                    <a:pt x="1359105" y="403523"/>
                  </a:lnTo>
                  <a:cubicBezTo>
                    <a:pt x="1359085" y="482999"/>
                    <a:pt x="1321140" y="558717"/>
                    <a:pt x="1278190" y="630251"/>
                  </a:cubicBezTo>
                  <a:cubicBezTo>
                    <a:pt x="1204149" y="753590"/>
                    <a:pt x="1076517" y="914484"/>
                    <a:pt x="958013" y="1043116"/>
                  </a:cubicBezTo>
                  <a:cubicBezTo>
                    <a:pt x="898756" y="1107427"/>
                    <a:pt x="841651" y="1163824"/>
                    <a:pt x="795158" y="1203472"/>
                  </a:cubicBezTo>
                  <a:cubicBezTo>
                    <a:pt x="771916" y="1223290"/>
                    <a:pt x="751253" y="1238903"/>
                    <a:pt x="735048" y="1248980"/>
                  </a:cubicBezTo>
                  <a:cubicBezTo>
                    <a:pt x="718842" y="1259056"/>
                    <a:pt x="705937" y="1262185"/>
                    <a:pt x="706597" y="1262185"/>
                  </a:cubicBezTo>
                  <a:cubicBezTo>
                    <a:pt x="707135" y="1262185"/>
                    <a:pt x="694149" y="1259036"/>
                    <a:pt x="677821" y="1248878"/>
                  </a:cubicBezTo>
                  <a:cubicBezTo>
                    <a:pt x="661494" y="1238720"/>
                    <a:pt x="640679" y="1222954"/>
                    <a:pt x="617295" y="1202984"/>
                  </a:cubicBezTo>
                  <a:cubicBezTo>
                    <a:pt x="570507" y="1163042"/>
                    <a:pt x="513108" y="1106218"/>
                    <a:pt x="453566" y="1041409"/>
                  </a:cubicBezTo>
                  <a:cubicBezTo>
                    <a:pt x="334473" y="911792"/>
                    <a:pt x="206344" y="749669"/>
                    <a:pt x="132232" y="625304"/>
                  </a:cubicBezTo>
                  <a:cubicBezTo>
                    <a:pt x="91119" y="556320"/>
                    <a:pt x="55845" y="482746"/>
                    <a:pt x="55287" y="406001"/>
                  </a:cubicBezTo>
                  <a:cubicBezTo>
                    <a:pt x="53977" y="213414"/>
                    <a:pt x="203125" y="57376"/>
                    <a:pt x="388502" y="5533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D6C9FD1-8E80-47ED-AAF0-7AE85B5D5A3E}"/>
                </a:ext>
              </a:extLst>
            </p:cNvPr>
            <p:cNvSpPr/>
            <p:nvPr/>
          </p:nvSpPr>
          <p:spPr>
            <a:xfrm>
              <a:off x="10298610" y="8113977"/>
              <a:ext cx="1852106" cy="1821810"/>
            </a:xfrm>
            <a:custGeom>
              <a:avLst/>
              <a:gdLst>
                <a:gd name="connsiteX0" fmla="*/ 1394187 w 1852106"/>
                <a:gd name="connsiteY0" fmla="*/ 1502436 h 1821810"/>
                <a:gd name="connsiteX1" fmla="*/ 966746 w 1852106"/>
                <a:gd name="connsiteY1" fmla="*/ 1274614 h 1821810"/>
                <a:gd name="connsiteX2" fmla="*/ 524037 w 1852106"/>
                <a:gd name="connsiteY2" fmla="*/ 1499147 h 1821810"/>
                <a:gd name="connsiteX3" fmla="*/ 623296 w 1852106"/>
                <a:gd name="connsiteY3" fmla="*/ 1020407 h 1821810"/>
                <a:gd name="connsiteX4" fmla="*/ 282771 w 1852106"/>
                <a:gd name="connsiteY4" fmla="*/ 679793 h 1821810"/>
                <a:gd name="connsiteX5" fmla="*/ 771557 w 1852106"/>
                <a:gd name="connsiteY5" fmla="*/ 611749 h 1821810"/>
                <a:gd name="connsiteX6" fmla="*/ 1003809 w 1852106"/>
                <a:gd name="connsiteY6" fmla="*/ 176702 h 1821810"/>
                <a:gd name="connsiteX7" fmla="*/ 1206630 w 1852106"/>
                <a:gd name="connsiteY7" fmla="*/ 613388 h 1821810"/>
                <a:gd name="connsiteX8" fmla="*/ 1690699 w 1852106"/>
                <a:gd name="connsiteY8" fmla="*/ 685121 h 1821810"/>
                <a:gd name="connsiteX9" fmla="*/ 1327261 w 1852106"/>
                <a:gd name="connsiteY9" fmla="*/ 1023069 h 1821810"/>
                <a:gd name="connsiteX10" fmla="*/ 1394179 w 1852106"/>
                <a:gd name="connsiteY10" fmla="*/ 1502433 h 18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106" h="1821810">
                  <a:moveTo>
                    <a:pt x="1394187" y="1502436"/>
                  </a:moveTo>
                  <a:cubicBezTo>
                    <a:pt x="1373824" y="1516645"/>
                    <a:pt x="991328" y="1274701"/>
                    <a:pt x="966746" y="1274614"/>
                  </a:cubicBezTo>
                  <a:cubicBezTo>
                    <a:pt x="942169" y="1274519"/>
                    <a:pt x="543437" y="1513506"/>
                    <a:pt x="524037" y="1499147"/>
                  </a:cubicBezTo>
                  <a:cubicBezTo>
                    <a:pt x="504636" y="1484788"/>
                    <a:pt x="630116" y="1043544"/>
                    <a:pt x="623296" y="1020407"/>
                  </a:cubicBezTo>
                  <a:cubicBezTo>
                    <a:pt x="616480" y="997261"/>
                    <a:pt x="274394" y="702879"/>
                    <a:pt x="282771" y="679793"/>
                  </a:cubicBezTo>
                  <a:cubicBezTo>
                    <a:pt x="291145" y="656715"/>
                    <a:pt x="751186" y="625954"/>
                    <a:pt x="771557" y="611749"/>
                  </a:cubicBezTo>
                  <a:cubicBezTo>
                    <a:pt x="791924" y="597533"/>
                    <a:pt x="979239" y="176611"/>
                    <a:pt x="1003809" y="176702"/>
                  </a:cubicBezTo>
                  <a:cubicBezTo>
                    <a:pt x="1028388" y="176795"/>
                    <a:pt x="1187229" y="599029"/>
                    <a:pt x="1206630" y="613388"/>
                  </a:cubicBezTo>
                  <a:cubicBezTo>
                    <a:pt x="1226030" y="627747"/>
                    <a:pt x="1683883" y="661976"/>
                    <a:pt x="1690699" y="685121"/>
                  </a:cubicBezTo>
                  <a:cubicBezTo>
                    <a:pt x="1697515" y="708267"/>
                    <a:pt x="1335638" y="999983"/>
                    <a:pt x="1327261" y="1023069"/>
                  </a:cubicBezTo>
                  <a:cubicBezTo>
                    <a:pt x="1318887" y="1046147"/>
                    <a:pt x="1414546" y="1488235"/>
                    <a:pt x="1394179" y="1502433"/>
                  </a:cubicBezTo>
                  <a:close/>
                </a:path>
              </a:pathLst>
            </a:custGeom>
            <a:solidFill>
              <a:srgbClr val="000000"/>
            </a:solidFill>
            <a:ln w="8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7F2314D-0548-45B2-BDD6-0BAC67B0681F}"/>
                </a:ext>
              </a:extLst>
            </p:cNvPr>
            <p:cNvSpPr/>
            <p:nvPr/>
          </p:nvSpPr>
          <p:spPr>
            <a:xfrm>
              <a:off x="12149894" y="8246225"/>
              <a:ext cx="1453377" cy="1370719"/>
            </a:xfrm>
            <a:custGeom>
              <a:avLst/>
              <a:gdLst>
                <a:gd name="connsiteX0" fmla="*/ 754844 w 1453377"/>
                <a:gd name="connsiteY0" fmla="*/ 2073 h 1370719"/>
                <a:gd name="connsiteX1" fmla="*/ 744548 w 1453377"/>
                <a:gd name="connsiteY1" fmla="*/ 0 h 1370719"/>
                <a:gd name="connsiteX2" fmla="*/ 727937 w 1453377"/>
                <a:gd name="connsiteY2" fmla="*/ 5760 h 1370719"/>
                <a:gd name="connsiteX3" fmla="*/ 720667 w 1453377"/>
                <a:gd name="connsiteY3" fmla="*/ 12576 h 1370719"/>
                <a:gd name="connsiteX4" fmla="*/ 708848 w 1453377"/>
                <a:gd name="connsiteY4" fmla="*/ 28646 h 1370719"/>
                <a:gd name="connsiteX5" fmla="*/ 680275 w 1453377"/>
                <a:gd name="connsiteY5" fmla="*/ 78157 h 1370719"/>
                <a:gd name="connsiteX6" fmla="*/ 605960 w 1453377"/>
                <a:gd name="connsiteY6" fmla="*/ 225154 h 1370719"/>
                <a:gd name="connsiteX7" fmla="*/ 532935 w 1453377"/>
                <a:gd name="connsiteY7" fmla="*/ 373859 h 1370719"/>
                <a:gd name="connsiteX8" fmla="*/ 506748 w 1453377"/>
                <a:gd name="connsiteY8" fmla="*/ 424253 h 1370719"/>
                <a:gd name="connsiteX9" fmla="*/ 498453 w 1453377"/>
                <a:gd name="connsiteY9" fmla="*/ 438443 h 1370719"/>
                <a:gd name="connsiteX10" fmla="*/ 498443 w 1453377"/>
                <a:gd name="connsiteY10" fmla="*/ 438454 h 1370719"/>
                <a:gd name="connsiteX11" fmla="*/ 498432 w 1453377"/>
                <a:gd name="connsiteY11" fmla="*/ 438454 h 1370719"/>
                <a:gd name="connsiteX12" fmla="*/ 482217 w 1453377"/>
                <a:gd name="connsiteY12" fmla="*/ 441369 h 1370719"/>
                <a:gd name="connsiteX13" fmla="*/ 425854 w 1453377"/>
                <a:gd name="connsiteY13" fmla="*/ 448561 h 1370719"/>
                <a:gd name="connsiteX14" fmla="*/ 260968 w 1453377"/>
                <a:gd name="connsiteY14" fmla="*/ 465860 h 1370719"/>
                <a:gd name="connsiteX15" fmla="*/ 97249 w 1453377"/>
                <a:gd name="connsiteY15" fmla="*/ 484958 h 1370719"/>
                <a:gd name="connsiteX16" fmla="*/ 40875 w 1453377"/>
                <a:gd name="connsiteY16" fmla="*/ 494720 h 1370719"/>
                <a:gd name="connsiteX17" fmla="*/ 21705 w 1453377"/>
                <a:gd name="connsiteY17" fmla="*/ 500265 h 1370719"/>
                <a:gd name="connsiteX18" fmla="*/ 12800 w 1453377"/>
                <a:gd name="connsiteY18" fmla="*/ 504755 h 1370719"/>
                <a:gd name="connsiteX19" fmla="*/ 1672 w 1453377"/>
                <a:gd name="connsiteY19" fmla="*/ 518337 h 1370719"/>
                <a:gd name="connsiteX20" fmla="*/ 1601 w 1453377"/>
                <a:gd name="connsiteY20" fmla="*/ 535565 h 1370719"/>
                <a:gd name="connsiteX21" fmla="*/ 5713 w 1453377"/>
                <a:gd name="connsiteY21" fmla="*/ 544321 h 1370719"/>
                <a:gd name="connsiteX22" fmla="*/ 17207 w 1453377"/>
                <a:gd name="connsiteY22" fmla="*/ 559965 h 1370719"/>
                <a:gd name="connsiteX23" fmla="*/ 55243 w 1453377"/>
                <a:gd name="connsiteY23" fmla="*/ 600749 h 1370719"/>
                <a:gd name="connsiteX24" fmla="*/ 171706 w 1453377"/>
                <a:gd name="connsiteY24" fmla="*/ 711909 h 1370719"/>
                <a:gd name="connsiteX25" fmla="*/ 290251 w 1453377"/>
                <a:gd name="connsiteY25" fmla="*/ 822358 h 1370719"/>
                <a:gd name="connsiteX26" fmla="*/ 329932 w 1453377"/>
                <a:gd name="connsiteY26" fmla="*/ 861122 h 1370719"/>
                <a:gd name="connsiteX27" fmla="*/ 340796 w 1453377"/>
                <a:gd name="connsiteY27" fmla="*/ 872935 h 1370719"/>
                <a:gd name="connsiteX28" fmla="*/ 340806 w 1453377"/>
                <a:gd name="connsiteY28" fmla="*/ 872956 h 1370719"/>
                <a:gd name="connsiteX29" fmla="*/ 338136 w 1453377"/>
                <a:gd name="connsiteY29" fmla="*/ 889006 h 1370719"/>
                <a:gd name="connsiteX30" fmla="*/ 326073 w 1453377"/>
                <a:gd name="connsiteY30" fmla="*/ 944042 h 1370719"/>
                <a:gd name="connsiteX31" fmla="*/ 287133 w 1453377"/>
                <a:gd name="connsiteY31" fmla="*/ 1103950 h 1370719"/>
                <a:gd name="connsiteX32" fmla="*/ 250326 w 1453377"/>
                <a:gd name="connsiteY32" fmla="*/ 1263270 h 1370719"/>
                <a:gd name="connsiteX33" fmla="*/ 240700 w 1453377"/>
                <a:gd name="connsiteY33" fmla="*/ 1319007 h 1370719"/>
                <a:gd name="connsiteX34" fmla="*/ 239604 w 1453377"/>
                <a:gd name="connsiteY34" fmla="*/ 1338602 h 1370719"/>
                <a:gd name="connsiteX35" fmla="*/ 240904 w 1453377"/>
                <a:gd name="connsiteY35" fmla="*/ 1348252 h 1370719"/>
                <a:gd name="connsiteX36" fmla="*/ 250245 w 1453377"/>
                <a:gd name="connsiteY36" fmla="*/ 1362514 h 1370719"/>
                <a:gd name="connsiteX37" fmla="*/ 266806 w 1453377"/>
                <a:gd name="connsiteY37" fmla="*/ 1367411 h 1370719"/>
                <a:gd name="connsiteX38" fmla="*/ 276615 w 1453377"/>
                <a:gd name="connsiteY38" fmla="*/ 1366009 h 1370719"/>
                <a:gd name="connsiteX39" fmla="*/ 295541 w 1453377"/>
                <a:gd name="connsiteY39" fmla="*/ 1359599 h 1370719"/>
                <a:gd name="connsiteX40" fmla="*/ 347629 w 1453377"/>
                <a:gd name="connsiteY40" fmla="*/ 1335290 h 1370719"/>
                <a:gd name="connsiteX41" fmla="*/ 493904 w 1453377"/>
                <a:gd name="connsiteY41" fmla="*/ 1256992 h 1370719"/>
                <a:gd name="connsiteX42" fmla="*/ 640199 w 1453377"/>
                <a:gd name="connsiteY42" fmla="*/ 1176550 h 1370719"/>
                <a:gd name="connsiteX43" fmla="*/ 690906 w 1453377"/>
                <a:gd name="connsiteY43" fmla="*/ 1150119 h 1370719"/>
                <a:gd name="connsiteX44" fmla="*/ 705934 w 1453377"/>
                <a:gd name="connsiteY44" fmla="*/ 1143211 h 1370719"/>
                <a:gd name="connsiteX45" fmla="*/ 705944 w 1453377"/>
                <a:gd name="connsiteY45" fmla="*/ 1143211 h 1370719"/>
                <a:gd name="connsiteX46" fmla="*/ 720504 w 1453377"/>
                <a:gd name="connsiteY46" fmla="*/ 1150220 h 1370719"/>
                <a:gd name="connsiteX47" fmla="*/ 769415 w 1453377"/>
                <a:gd name="connsiteY47" fmla="*/ 1177038 h 1370719"/>
                <a:gd name="connsiteX48" fmla="*/ 910298 w 1453377"/>
                <a:gd name="connsiteY48" fmla="*/ 1258567 h 1370719"/>
                <a:gd name="connsiteX49" fmla="*/ 1051231 w 1453377"/>
                <a:gd name="connsiteY49" fmla="*/ 1337952 h 1370719"/>
                <a:gd name="connsiteX50" fmla="*/ 1101594 w 1453377"/>
                <a:gd name="connsiteY50" fmla="*/ 1362646 h 1370719"/>
                <a:gd name="connsiteX51" fmla="*/ 1120073 w 1453377"/>
                <a:gd name="connsiteY51" fmla="*/ 1369198 h 1370719"/>
                <a:gd name="connsiteX52" fmla="*/ 1129820 w 1453377"/>
                <a:gd name="connsiteY52" fmla="*/ 1370671 h 1370719"/>
                <a:gd name="connsiteX53" fmla="*/ 1146777 w 1453377"/>
                <a:gd name="connsiteY53" fmla="*/ 1365897 h 1370719"/>
                <a:gd name="connsiteX54" fmla="*/ 1157033 w 1453377"/>
                <a:gd name="connsiteY54" fmla="*/ 1351716 h 1370719"/>
                <a:gd name="connsiteX55" fmla="*/ 1158961 w 1453377"/>
                <a:gd name="connsiteY55" fmla="*/ 1342076 h 1370719"/>
                <a:gd name="connsiteX56" fmla="*/ 1159165 w 1453377"/>
                <a:gd name="connsiteY56" fmla="*/ 1322471 h 1370719"/>
                <a:gd name="connsiteX57" fmla="*/ 1153378 w 1453377"/>
                <a:gd name="connsiteY57" fmla="*/ 1266672 h 1370719"/>
                <a:gd name="connsiteX58" fmla="*/ 1127282 w 1453377"/>
                <a:gd name="connsiteY58" fmla="*/ 1107130 h 1370719"/>
                <a:gd name="connsiteX59" fmla="*/ 1099156 w 1453377"/>
                <a:gd name="connsiteY59" fmla="*/ 946957 h 1370719"/>
                <a:gd name="connsiteX60" fmla="*/ 1090830 w 1453377"/>
                <a:gd name="connsiteY60" fmla="*/ 891849 h 1370719"/>
                <a:gd name="connsiteX61" fmla="*/ 1089206 w 1453377"/>
                <a:gd name="connsiteY61" fmla="*/ 875769 h 1370719"/>
                <a:gd name="connsiteX62" fmla="*/ 1089206 w 1453377"/>
                <a:gd name="connsiteY62" fmla="*/ 875759 h 1370719"/>
                <a:gd name="connsiteX63" fmla="*/ 1100882 w 1453377"/>
                <a:gd name="connsiteY63" fmla="*/ 864047 h 1370719"/>
                <a:gd name="connsiteX64" fmla="*/ 1143224 w 1453377"/>
                <a:gd name="connsiteY64" fmla="*/ 825578 h 1370719"/>
                <a:gd name="connsiteX65" fmla="*/ 1269130 w 1453377"/>
                <a:gd name="connsiteY65" fmla="*/ 716064 h 1370719"/>
                <a:gd name="connsiteX66" fmla="*/ 1393107 w 1453377"/>
                <a:gd name="connsiteY66" fmla="*/ 605808 h 1370719"/>
                <a:gd name="connsiteX67" fmla="*/ 1433925 w 1453377"/>
                <a:gd name="connsiteY67" fmla="*/ 565328 h 1370719"/>
                <a:gd name="connsiteX68" fmla="*/ 1446414 w 1453377"/>
                <a:gd name="connsiteY68" fmla="*/ 549786 h 1370719"/>
                <a:gd name="connsiteX69" fmla="*/ 1451084 w 1453377"/>
                <a:gd name="connsiteY69" fmla="*/ 541061 h 1370719"/>
                <a:gd name="connsiteX70" fmla="*/ 1452201 w 1453377"/>
                <a:gd name="connsiteY70" fmla="*/ 523832 h 1370719"/>
                <a:gd name="connsiteX71" fmla="*/ 1442047 w 1453377"/>
                <a:gd name="connsiteY71" fmla="*/ 510159 h 1370719"/>
                <a:gd name="connsiteX72" fmla="*/ 1433417 w 1453377"/>
                <a:gd name="connsiteY72" fmla="*/ 505629 h 1370719"/>
                <a:gd name="connsiteX73" fmla="*/ 1414632 w 1453377"/>
                <a:gd name="connsiteY73" fmla="*/ 499910 h 1370719"/>
                <a:gd name="connsiteX74" fmla="*/ 1358889 w 1453377"/>
                <a:gd name="connsiteY74" fmla="*/ 489732 h 1370719"/>
                <a:gd name="connsiteX75" fmla="*/ 1196531 w 1453377"/>
                <a:gd name="connsiteY75" fmla="*/ 469426 h 1370719"/>
                <a:gd name="connsiteX76" fmla="*/ 1032852 w 1453377"/>
                <a:gd name="connsiteY76" fmla="*/ 450887 h 1370719"/>
                <a:gd name="connsiteX77" fmla="*/ 977007 w 1453377"/>
                <a:gd name="connsiteY77" fmla="*/ 443258 h 1370719"/>
                <a:gd name="connsiteX78" fmla="*/ 960965 w 1453377"/>
                <a:gd name="connsiteY78" fmla="*/ 440222 h 1370719"/>
                <a:gd name="connsiteX79" fmla="*/ 960965 w 1453377"/>
                <a:gd name="connsiteY79" fmla="*/ 440211 h 1370719"/>
                <a:gd name="connsiteX80" fmla="*/ 953654 w 1453377"/>
                <a:gd name="connsiteY80" fmla="*/ 425959 h 1370719"/>
                <a:gd name="connsiteX81" fmla="*/ 930909 w 1453377"/>
                <a:gd name="connsiteY81" fmla="*/ 375383 h 1370719"/>
                <a:gd name="connsiteX82" fmla="*/ 867855 w 1453377"/>
                <a:gd name="connsiteY82" fmla="*/ 226160 h 1370719"/>
                <a:gd name="connsiteX83" fmla="*/ 803541 w 1453377"/>
                <a:gd name="connsiteY83" fmla="*/ 78654 h 1370719"/>
                <a:gd name="connsiteX84" fmla="*/ 778309 w 1453377"/>
                <a:gd name="connsiteY84" fmla="*/ 28921 h 1370719"/>
                <a:gd name="connsiteX85" fmla="*/ 767577 w 1453377"/>
                <a:gd name="connsiteY85" fmla="*/ 12769 h 1370719"/>
                <a:gd name="connsiteX86" fmla="*/ 760754 w 1453377"/>
                <a:gd name="connsiteY86" fmla="*/ 5902 h 1370719"/>
                <a:gd name="connsiteX87" fmla="*/ 754854 w 1453377"/>
                <a:gd name="connsiteY87" fmla="*/ 2093 h 1370719"/>
                <a:gd name="connsiteX88" fmla="*/ 742579 w 1453377"/>
                <a:gd name="connsiteY88" fmla="*/ 58440 h 1370719"/>
                <a:gd name="connsiteX89" fmla="*/ 762724 w 1453377"/>
                <a:gd name="connsiteY89" fmla="*/ 98219 h 1370719"/>
                <a:gd name="connsiteX90" fmla="*/ 826398 w 1453377"/>
                <a:gd name="connsiteY90" fmla="*/ 244201 h 1370719"/>
                <a:gd name="connsiteX91" fmla="*/ 889584 w 1453377"/>
                <a:gd name="connsiteY91" fmla="*/ 393809 h 1370719"/>
                <a:gd name="connsiteX92" fmla="*/ 913039 w 1453377"/>
                <a:gd name="connsiteY92" fmla="*/ 446011 h 1370719"/>
                <a:gd name="connsiteX93" fmla="*/ 921872 w 1453377"/>
                <a:gd name="connsiteY93" fmla="*/ 462976 h 1370719"/>
                <a:gd name="connsiteX94" fmla="*/ 932839 w 1453377"/>
                <a:gd name="connsiteY94" fmla="*/ 476740 h 1370719"/>
                <a:gd name="connsiteX95" fmla="*/ 949389 w 1453377"/>
                <a:gd name="connsiteY95" fmla="*/ 483343 h 1370719"/>
                <a:gd name="connsiteX96" fmla="*/ 968377 w 1453377"/>
                <a:gd name="connsiteY96" fmla="*/ 486989 h 1370719"/>
                <a:gd name="connsiteX97" fmla="*/ 1026050 w 1453377"/>
                <a:gd name="connsiteY97" fmla="*/ 494872 h 1370719"/>
                <a:gd name="connsiteX98" fmla="*/ 1190134 w 1453377"/>
                <a:gd name="connsiteY98" fmla="*/ 513451 h 1370719"/>
                <a:gd name="connsiteX99" fmla="*/ 1350867 w 1453377"/>
                <a:gd name="connsiteY99" fmla="*/ 533543 h 1370719"/>
                <a:gd name="connsiteX100" fmla="*/ 1395442 w 1453377"/>
                <a:gd name="connsiteY100" fmla="*/ 541650 h 1370719"/>
                <a:gd name="connsiteX101" fmla="*/ 1362747 w 1453377"/>
                <a:gd name="connsiteY101" fmla="*/ 574024 h 1370719"/>
                <a:gd name="connsiteX102" fmla="*/ 1240191 w 1453377"/>
                <a:gd name="connsiteY102" fmla="*/ 683131 h 1370719"/>
                <a:gd name="connsiteX103" fmla="*/ 1113880 w 1453377"/>
                <a:gd name="connsiteY103" fmla="*/ 792940 h 1370719"/>
                <a:gd name="connsiteX104" fmla="*/ 1070219 w 1453377"/>
                <a:gd name="connsiteY104" fmla="*/ 832638 h 1370719"/>
                <a:gd name="connsiteX105" fmla="*/ 1056308 w 1453377"/>
                <a:gd name="connsiteY105" fmla="*/ 846636 h 1370719"/>
                <a:gd name="connsiteX106" fmla="*/ 1046154 w 1453377"/>
                <a:gd name="connsiteY106" fmla="*/ 861599 h 1370719"/>
                <a:gd name="connsiteX107" fmla="*/ 1044428 w 1453377"/>
                <a:gd name="connsiteY107" fmla="*/ 879365 h 1370719"/>
                <a:gd name="connsiteX108" fmla="*/ 1046255 w 1453377"/>
                <a:gd name="connsiteY108" fmla="*/ 898524 h 1370719"/>
                <a:gd name="connsiteX109" fmla="*/ 1054886 w 1453377"/>
                <a:gd name="connsiteY109" fmla="*/ 955399 h 1370719"/>
                <a:gd name="connsiteX110" fmla="*/ 1083113 w 1453377"/>
                <a:gd name="connsiteY110" fmla="*/ 1115978 h 1370719"/>
                <a:gd name="connsiteX111" fmla="*/ 1108904 w 1453377"/>
                <a:gd name="connsiteY111" fmla="*/ 1273864 h 1370719"/>
                <a:gd name="connsiteX112" fmla="*/ 1113575 w 1453377"/>
                <a:gd name="connsiteY112" fmla="*/ 1318509 h 1370719"/>
                <a:gd name="connsiteX113" fmla="*/ 1073265 w 1453377"/>
                <a:gd name="connsiteY113" fmla="*/ 1298701 h 1370719"/>
                <a:gd name="connsiteX114" fmla="*/ 933854 w 1453377"/>
                <a:gd name="connsiteY114" fmla="*/ 1220159 h 1370719"/>
                <a:gd name="connsiteX115" fmla="*/ 792616 w 1453377"/>
                <a:gd name="connsiteY115" fmla="*/ 1138417 h 1370719"/>
                <a:gd name="connsiteX116" fmla="*/ 742121 w 1453377"/>
                <a:gd name="connsiteY116" fmla="*/ 1110756 h 1370719"/>
                <a:gd name="connsiteX117" fmla="*/ 724748 w 1453377"/>
                <a:gd name="connsiteY117" fmla="*/ 1102427 h 1370719"/>
                <a:gd name="connsiteX118" fmla="*/ 707477 w 1453377"/>
                <a:gd name="connsiteY118" fmla="*/ 1097926 h 1370719"/>
                <a:gd name="connsiteX119" fmla="*/ 689891 w 1453377"/>
                <a:gd name="connsiteY119" fmla="*/ 1102305 h 1370719"/>
                <a:gd name="connsiteX120" fmla="*/ 671980 w 1453377"/>
                <a:gd name="connsiteY120" fmla="*/ 1110482 h 1370719"/>
                <a:gd name="connsiteX121" fmla="*/ 619627 w 1453377"/>
                <a:gd name="connsiteY121" fmla="*/ 1137756 h 1370719"/>
                <a:gd name="connsiteX122" fmla="*/ 472957 w 1453377"/>
                <a:gd name="connsiteY122" fmla="*/ 1218432 h 1370719"/>
                <a:gd name="connsiteX123" fmla="*/ 328215 w 1453377"/>
                <a:gd name="connsiteY123" fmla="*/ 1295897 h 1370719"/>
                <a:gd name="connsiteX124" fmla="*/ 286565 w 1453377"/>
                <a:gd name="connsiteY124" fmla="*/ 1315381 h 1370719"/>
                <a:gd name="connsiteX125" fmla="*/ 294292 w 1453377"/>
                <a:gd name="connsiteY125" fmla="*/ 1270787 h 1370719"/>
                <a:gd name="connsiteX126" fmla="*/ 330724 w 1453377"/>
                <a:gd name="connsiteY126" fmla="*/ 1113154 h 1370719"/>
                <a:gd name="connsiteX127" fmla="*/ 369754 w 1453377"/>
                <a:gd name="connsiteY127" fmla="*/ 952828 h 1370719"/>
                <a:gd name="connsiteX128" fmla="*/ 382213 w 1453377"/>
                <a:gd name="connsiteY128" fmla="*/ 896004 h 1370719"/>
                <a:gd name="connsiteX129" fmla="*/ 385360 w 1453377"/>
                <a:gd name="connsiteY129" fmla="*/ 876876 h 1370719"/>
                <a:gd name="connsiteX130" fmla="*/ 384832 w 1453377"/>
                <a:gd name="connsiteY130" fmla="*/ 859110 h 1370719"/>
                <a:gd name="connsiteX131" fmla="*/ 375695 w 1453377"/>
                <a:gd name="connsiteY131" fmla="*/ 844066 h 1370719"/>
                <a:gd name="connsiteX132" fmla="*/ 362779 w 1453377"/>
                <a:gd name="connsiteY132" fmla="*/ 829977 h 1370719"/>
                <a:gd name="connsiteX133" fmla="*/ 321798 w 1453377"/>
                <a:gd name="connsiteY133" fmla="*/ 789944 h 1370719"/>
                <a:gd name="connsiteX134" fmla="*/ 202949 w 1453377"/>
                <a:gd name="connsiteY134" fmla="*/ 679210 h 1370719"/>
                <a:gd name="connsiteX135" fmla="*/ 87715 w 1453377"/>
                <a:gd name="connsiteY135" fmla="*/ 569219 h 1370719"/>
                <a:gd name="connsiteX136" fmla="*/ 57254 w 1453377"/>
                <a:gd name="connsiteY136" fmla="*/ 536622 h 1370719"/>
                <a:gd name="connsiteX137" fmla="*/ 102367 w 1453377"/>
                <a:gd name="connsiteY137" fmla="*/ 528851 h 1370719"/>
                <a:gd name="connsiteX138" fmla="*/ 264359 w 1453377"/>
                <a:gd name="connsiteY138" fmla="*/ 509977 h 1370719"/>
                <a:gd name="connsiteX139" fmla="*/ 429671 w 1453377"/>
                <a:gd name="connsiteY139" fmla="*/ 492627 h 1370719"/>
                <a:gd name="connsiteX140" fmla="*/ 487863 w 1453377"/>
                <a:gd name="connsiteY140" fmla="*/ 485191 h 1370719"/>
                <a:gd name="connsiteX141" fmla="*/ 507165 w 1453377"/>
                <a:gd name="connsiteY141" fmla="*/ 481687 h 1370719"/>
                <a:gd name="connsiteX142" fmla="*/ 524111 w 1453377"/>
                <a:gd name="connsiteY142" fmla="*/ 475206 h 1370719"/>
                <a:gd name="connsiteX143" fmla="*/ 536042 w 1453377"/>
                <a:gd name="connsiteY143" fmla="*/ 461533 h 1370719"/>
                <a:gd name="connsiteX144" fmla="*/ 545982 w 1453377"/>
                <a:gd name="connsiteY144" fmla="*/ 444640 h 1370719"/>
                <a:gd name="connsiteX145" fmla="*/ 573011 w 1453377"/>
                <a:gd name="connsiteY145" fmla="*/ 392620 h 1370719"/>
                <a:gd name="connsiteX146" fmla="*/ 646230 w 1453377"/>
                <a:gd name="connsiteY146" fmla="*/ 243520 h 1370719"/>
                <a:gd name="connsiteX147" fmla="*/ 719753 w 1453377"/>
                <a:gd name="connsiteY147" fmla="*/ 98077 h 1370719"/>
                <a:gd name="connsiteX148" fmla="*/ 742579 w 1453377"/>
                <a:gd name="connsiteY148" fmla="*/ 58450 h 13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53377" h="1370719">
                  <a:moveTo>
                    <a:pt x="754844" y="2073"/>
                  </a:moveTo>
                  <a:cubicBezTo>
                    <a:pt x="752275" y="905"/>
                    <a:pt x="748985" y="21"/>
                    <a:pt x="744548" y="0"/>
                  </a:cubicBezTo>
                  <a:cubicBezTo>
                    <a:pt x="735684" y="-40"/>
                    <a:pt x="731094" y="3424"/>
                    <a:pt x="727937" y="5760"/>
                  </a:cubicBezTo>
                  <a:cubicBezTo>
                    <a:pt x="724779" y="8086"/>
                    <a:pt x="722707" y="10270"/>
                    <a:pt x="720667" y="12576"/>
                  </a:cubicBezTo>
                  <a:cubicBezTo>
                    <a:pt x="716595" y="17178"/>
                    <a:pt x="712950" y="22358"/>
                    <a:pt x="708848" y="28646"/>
                  </a:cubicBezTo>
                  <a:cubicBezTo>
                    <a:pt x="700654" y="41222"/>
                    <a:pt x="691089" y="58034"/>
                    <a:pt x="680275" y="78157"/>
                  </a:cubicBezTo>
                  <a:cubicBezTo>
                    <a:pt x="658628" y="118403"/>
                    <a:pt x="632218" y="171581"/>
                    <a:pt x="605960" y="225154"/>
                  </a:cubicBezTo>
                  <a:cubicBezTo>
                    <a:pt x="579703" y="278728"/>
                    <a:pt x="553618" y="332657"/>
                    <a:pt x="532935" y="373859"/>
                  </a:cubicBezTo>
                  <a:cubicBezTo>
                    <a:pt x="522598" y="394459"/>
                    <a:pt x="513581" y="411901"/>
                    <a:pt x="506748" y="424253"/>
                  </a:cubicBezTo>
                  <a:cubicBezTo>
                    <a:pt x="503337" y="430419"/>
                    <a:pt x="500453" y="435345"/>
                    <a:pt x="498453" y="438443"/>
                  </a:cubicBezTo>
                  <a:cubicBezTo>
                    <a:pt x="498443" y="438443"/>
                    <a:pt x="498443" y="438454"/>
                    <a:pt x="498443" y="438454"/>
                  </a:cubicBezTo>
                  <a:cubicBezTo>
                    <a:pt x="498432" y="438454"/>
                    <a:pt x="498432" y="438454"/>
                    <a:pt x="498432" y="438454"/>
                  </a:cubicBezTo>
                  <a:cubicBezTo>
                    <a:pt x="494828" y="439266"/>
                    <a:pt x="489192" y="440292"/>
                    <a:pt x="482217" y="441369"/>
                  </a:cubicBezTo>
                  <a:cubicBezTo>
                    <a:pt x="468266" y="443522"/>
                    <a:pt x="448770" y="445961"/>
                    <a:pt x="425854" y="448561"/>
                  </a:cubicBezTo>
                  <a:cubicBezTo>
                    <a:pt x="380020" y="453772"/>
                    <a:pt x="320357" y="459674"/>
                    <a:pt x="260968" y="465860"/>
                  </a:cubicBezTo>
                  <a:cubicBezTo>
                    <a:pt x="201588" y="472047"/>
                    <a:pt x="142514" y="478507"/>
                    <a:pt x="97249" y="484958"/>
                  </a:cubicBezTo>
                  <a:cubicBezTo>
                    <a:pt x="74616" y="488177"/>
                    <a:pt x="55517" y="491357"/>
                    <a:pt x="40875" y="494720"/>
                  </a:cubicBezTo>
                  <a:cubicBezTo>
                    <a:pt x="33555" y="496395"/>
                    <a:pt x="27442" y="498031"/>
                    <a:pt x="21705" y="500265"/>
                  </a:cubicBezTo>
                  <a:cubicBezTo>
                    <a:pt x="18842" y="501383"/>
                    <a:pt x="16080" y="502592"/>
                    <a:pt x="12800" y="504755"/>
                  </a:cubicBezTo>
                  <a:cubicBezTo>
                    <a:pt x="9521" y="506909"/>
                    <a:pt x="4688" y="510007"/>
                    <a:pt x="1672" y="518337"/>
                  </a:cubicBezTo>
                  <a:cubicBezTo>
                    <a:pt x="-1354" y="526677"/>
                    <a:pt x="423" y="531939"/>
                    <a:pt x="1601" y="535565"/>
                  </a:cubicBezTo>
                  <a:cubicBezTo>
                    <a:pt x="2779" y="539192"/>
                    <a:pt x="4190" y="541761"/>
                    <a:pt x="5713" y="544321"/>
                  </a:cubicBezTo>
                  <a:cubicBezTo>
                    <a:pt x="8770" y="549441"/>
                    <a:pt x="12536" y="554347"/>
                    <a:pt x="17207" y="559965"/>
                  </a:cubicBezTo>
                  <a:cubicBezTo>
                    <a:pt x="26548" y="571210"/>
                    <a:pt x="39515" y="584913"/>
                    <a:pt x="55243" y="600749"/>
                  </a:cubicBezTo>
                  <a:cubicBezTo>
                    <a:pt x="86689" y="632402"/>
                    <a:pt x="128979" y="672160"/>
                    <a:pt x="171706" y="711909"/>
                  </a:cubicBezTo>
                  <a:cubicBezTo>
                    <a:pt x="214423" y="751648"/>
                    <a:pt x="257556" y="791336"/>
                    <a:pt x="290251" y="822358"/>
                  </a:cubicBezTo>
                  <a:cubicBezTo>
                    <a:pt x="306598" y="837859"/>
                    <a:pt x="320346" y="851228"/>
                    <a:pt x="329932" y="861122"/>
                  </a:cubicBezTo>
                  <a:cubicBezTo>
                    <a:pt x="334724" y="866069"/>
                    <a:pt x="338491" y="870182"/>
                    <a:pt x="340796" y="872935"/>
                  </a:cubicBezTo>
                  <a:cubicBezTo>
                    <a:pt x="340796" y="872946"/>
                    <a:pt x="340806" y="872946"/>
                    <a:pt x="340806" y="872956"/>
                  </a:cubicBezTo>
                  <a:cubicBezTo>
                    <a:pt x="340370" y="876572"/>
                    <a:pt x="339456" y="882138"/>
                    <a:pt x="338136" y="889006"/>
                  </a:cubicBezTo>
                  <a:cubicBezTo>
                    <a:pt x="335506" y="902729"/>
                    <a:pt x="331292" y="921755"/>
                    <a:pt x="326073" y="944042"/>
                  </a:cubicBezTo>
                  <a:cubicBezTo>
                    <a:pt x="315635" y="988605"/>
                    <a:pt x="301196" y="1046375"/>
                    <a:pt x="287133" y="1103950"/>
                  </a:cubicBezTo>
                  <a:cubicBezTo>
                    <a:pt x="273060" y="1161527"/>
                    <a:pt x="259384" y="1218889"/>
                    <a:pt x="250326" y="1263270"/>
                  </a:cubicBezTo>
                  <a:cubicBezTo>
                    <a:pt x="245798" y="1285455"/>
                    <a:pt x="242407" y="1304308"/>
                    <a:pt x="240700" y="1319007"/>
                  </a:cubicBezTo>
                  <a:cubicBezTo>
                    <a:pt x="239848" y="1326362"/>
                    <a:pt x="239380" y="1332578"/>
                    <a:pt x="239604" y="1338602"/>
                  </a:cubicBezTo>
                  <a:cubicBezTo>
                    <a:pt x="239706" y="1341609"/>
                    <a:pt x="239929" y="1344555"/>
                    <a:pt x="240904" y="1348252"/>
                  </a:cubicBezTo>
                  <a:cubicBezTo>
                    <a:pt x="241879" y="1351940"/>
                    <a:pt x="243239" y="1357334"/>
                    <a:pt x="250245" y="1362514"/>
                  </a:cubicBezTo>
                  <a:cubicBezTo>
                    <a:pt x="257241" y="1367705"/>
                    <a:pt x="262917" y="1367502"/>
                    <a:pt x="266806" y="1367411"/>
                  </a:cubicBezTo>
                  <a:cubicBezTo>
                    <a:pt x="270695" y="1367319"/>
                    <a:pt x="273639" y="1366730"/>
                    <a:pt x="276615" y="1366009"/>
                  </a:cubicBezTo>
                  <a:cubicBezTo>
                    <a:pt x="282585" y="1364576"/>
                    <a:pt x="288555" y="1362413"/>
                    <a:pt x="295541" y="1359599"/>
                  </a:cubicBezTo>
                  <a:cubicBezTo>
                    <a:pt x="309513" y="1353972"/>
                    <a:pt x="327099" y="1345631"/>
                    <a:pt x="347629" y="1335290"/>
                  </a:cubicBezTo>
                  <a:cubicBezTo>
                    <a:pt x="388711" y="1314609"/>
                    <a:pt x="441236" y="1286003"/>
                    <a:pt x="493904" y="1256992"/>
                  </a:cubicBezTo>
                  <a:cubicBezTo>
                    <a:pt x="546571" y="1227991"/>
                    <a:pt x="599320" y="1198573"/>
                    <a:pt x="640199" y="1176550"/>
                  </a:cubicBezTo>
                  <a:cubicBezTo>
                    <a:pt x="660638" y="1165529"/>
                    <a:pt x="678153" y="1156356"/>
                    <a:pt x="690906" y="1150119"/>
                  </a:cubicBezTo>
                  <a:cubicBezTo>
                    <a:pt x="697283" y="1147001"/>
                    <a:pt x="702502" y="1144603"/>
                    <a:pt x="705934" y="1143211"/>
                  </a:cubicBezTo>
                  <a:cubicBezTo>
                    <a:pt x="705944" y="1143201"/>
                    <a:pt x="705944" y="1143222"/>
                    <a:pt x="705944" y="1143211"/>
                  </a:cubicBezTo>
                  <a:cubicBezTo>
                    <a:pt x="709274" y="1144643"/>
                    <a:pt x="714341" y="1147061"/>
                    <a:pt x="720504" y="1150220"/>
                  </a:cubicBezTo>
                  <a:cubicBezTo>
                    <a:pt x="732831" y="1156549"/>
                    <a:pt x="749727" y="1165874"/>
                    <a:pt x="769415" y="1177038"/>
                  </a:cubicBezTo>
                  <a:cubicBezTo>
                    <a:pt x="808801" y="1199375"/>
                    <a:pt x="859529" y="1229169"/>
                    <a:pt x="910298" y="1258567"/>
                  </a:cubicBezTo>
                  <a:cubicBezTo>
                    <a:pt x="960965" y="1287964"/>
                    <a:pt x="1011530" y="1316966"/>
                    <a:pt x="1051231" y="1337952"/>
                  </a:cubicBezTo>
                  <a:cubicBezTo>
                    <a:pt x="1071031" y="1348435"/>
                    <a:pt x="1088089" y="1356907"/>
                    <a:pt x="1101594" y="1362646"/>
                  </a:cubicBezTo>
                  <a:cubicBezTo>
                    <a:pt x="1108396" y="1365511"/>
                    <a:pt x="1114286" y="1367715"/>
                    <a:pt x="1120073" y="1369198"/>
                  </a:cubicBezTo>
                  <a:cubicBezTo>
                    <a:pt x="1123018" y="1369940"/>
                    <a:pt x="1125962" y="1370560"/>
                    <a:pt x="1129820" y="1370671"/>
                  </a:cubicBezTo>
                  <a:cubicBezTo>
                    <a:pt x="1133679" y="1370803"/>
                    <a:pt x="1139365" y="1371026"/>
                    <a:pt x="1146777" y="1365897"/>
                  </a:cubicBezTo>
                  <a:cubicBezTo>
                    <a:pt x="1154088" y="1360767"/>
                    <a:pt x="1155814" y="1355393"/>
                    <a:pt x="1157033" y="1351716"/>
                  </a:cubicBezTo>
                  <a:cubicBezTo>
                    <a:pt x="1158251" y="1348029"/>
                    <a:pt x="1158658" y="1345083"/>
                    <a:pt x="1158961" y="1342076"/>
                  </a:cubicBezTo>
                  <a:cubicBezTo>
                    <a:pt x="1159571" y="1336063"/>
                    <a:pt x="1159571" y="1329836"/>
                    <a:pt x="1159165" y="1322471"/>
                  </a:cubicBezTo>
                  <a:cubicBezTo>
                    <a:pt x="1158454" y="1307752"/>
                    <a:pt x="1156321" y="1288888"/>
                    <a:pt x="1153378" y="1266672"/>
                  </a:cubicBezTo>
                  <a:cubicBezTo>
                    <a:pt x="1147286" y="1222231"/>
                    <a:pt x="1137436" y="1164808"/>
                    <a:pt x="1127282" y="1107130"/>
                  </a:cubicBezTo>
                  <a:cubicBezTo>
                    <a:pt x="1117128" y="1049452"/>
                    <a:pt x="1106569" y="991592"/>
                    <a:pt x="1099156" y="946957"/>
                  </a:cubicBezTo>
                  <a:cubicBezTo>
                    <a:pt x="1095501" y="924640"/>
                    <a:pt x="1092556" y="905594"/>
                    <a:pt x="1090830" y="891849"/>
                  </a:cubicBezTo>
                  <a:cubicBezTo>
                    <a:pt x="1089917" y="884983"/>
                    <a:pt x="1089409" y="879396"/>
                    <a:pt x="1089206" y="875769"/>
                  </a:cubicBezTo>
                  <a:cubicBezTo>
                    <a:pt x="1089206" y="875769"/>
                    <a:pt x="1089206" y="875769"/>
                    <a:pt x="1089206" y="875759"/>
                  </a:cubicBezTo>
                  <a:cubicBezTo>
                    <a:pt x="1091745" y="873027"/>
                    <a:pt x="1095806" y="868953"/>
                    <a:pt x="1100882" y="864047"/>
                  </a:cubicBezTo>
                  <a:cubicBezTo>
                    <a:pt x="1111138" y="854224"/>
                    <a:pt x="1125860" y="840968"/>
                    <a:pt x="1143224" y="825578"/>
                  </a:cubicBezTo>
                  <a:cubicBezTo>
                    <a:pt x="1177949" y="794819"/>
                    <a:pt x="1223742" y="755477"/>
                    <a:pt x="1269130" y="716064"/>
                  </a:cubicBezTo>
                  <a:cubicBezTo>
                    <a:pt x="1314517" y="676661"/>
                    <a:pt x="1359497" y="637217"/>
                    <a:pt x="1393107" y="605808"/>
                  </a:cubicBezTo>
                  <a:cubicBezTo>
                    <a:pt x="1409861" y="590104"/>
                    <a:pt x="1423771" y="576492"/>
                    <a:pt x="1433925" y="565328"/>
                  </a:cubicBezTo>
                  <a:cubicBezTo>
                    <a:pt x="1438900" y="559751"/>
                    <a:pt x="1443063" y="554886"/>
                    <a:pt x="1446414" y="549786"/>
                  </a:cubicBezTo>
                  <a:cubicBezTo>
                    <a:pt x="1448140" y="547237"/>
                    <a:pt x="1449662" y="544667"/>
                    <a:pt x="1451084" y="541061"/>
                  </a:cubicBezTo>
                  <a:cubicBezTo>
                    <a:pt x="1452607" y="537444"/>
                    <a:pt x="1454739" y="532182"/>
                    <a:pt x="1452201" y="523832"/>
                  </a:cubicBezTo>
                  <a:cubicBezTo>
                    <a:pt x="1449764" y="515483"/>
                    <a:pt x="1445195" y="512344"/>
                    <a:pt x="1442047" y="510159"/>
                  </a:cubicBezTo>
                  <a:cubicBezTo>
                    <a:pt x="1438900" y="507976"/>
                    <a:pt x="1436260" y="506767"/>
                    <a:pt x="1433417" y="505629"/>
                  </a:cubicBezTo>
                  <a:cubicBezTo>
                    <a:pt x="1427833" y="503354"/>
                    <a:pt x="1421841" y="501647"/>
                    <a:pt x="1414632" y="499910"/>
                  </a:cubicBezTo>
                  <a:cubicBezTo>
                    <a:pt x="1400214" y="496446"/>
                    <a:pt x="1381328" y="493124"/>
                    <a:pt x="1358889" y="489732"/>
                  </a:cubicBezTo>
                  <a:cubicBezTo>
                    <a:pt x="1314110" y="482956"/>
                    <a:pt x="1255523" y="476059"/>
                    <a:pt x="1196531" y="469426"/>
                  </a:cubicBezTo>
                  <a:cubicBezTo>
                    <a:pt x="1137639" y="462793"/>
                    <a:pt x="1078342" y="456444"/>
                    <a:pt x="1032852" y="450887"/>
                  </a:cubicBezTo>
                  <a:cubicBezTo>
                    <a:pt x="1010108" y="448114"/>
                    <a:pt x="990817" y="445514"/>
                    <a:pt x="977007" y="443258"/>
                  </a:cubicBezTo>
                  <a:cubicBezTo>
                    <a:pt x="970103" y="442131"/>
                    <a:pt x="964518" y="441064"/>
                    <a:pt x="960965" y="440222"/>
                  </a:cubicBezTo>
                  <a:cubicBezTo>
                    <a:pt x="960965" y="440222"/>
                    <a:pt x="960965" y="440222"/>
                    <a:pt x="960965" y="440211"/>
                  </a:cubicBezTo>
                  <a:cubicBezTo>
                    <a:pt x="959238" y="437103"/>
                    <a:pt x="956599" y="432156"/>
                    <a:pt x="953654" y="425959"/>
                  </a:cubicBezTo>
                  <a:cubicBezTo>
                    <a:pt x="947663" y="413557"/>
                    <a:pt x="939845" y="396054"/>
                    <a:pt x="930909" y="375383"/>
                  </a:cubicBezTo>
                  <a:cubicBezTo>
                    <a:pt x="912937" y="334039"/>
                    <a:pt x="890498" y="279916"/>
                    <a:pt x="867855" y="226160"/>
                  </a:cubicBezTo>
                  <a:cubicBezTo>
                    <a:pt x="845263" y="172403"/>
                    <a:pt x="822468" y="119053"/>
                    <a:pt x="803541" y="78654"/>
                  </a:cubicBezTo>
                  <a:cubicBezTo>
                    <a:pt x="794088" y="58450"/>
                    <a:pt x="785651" y="41557"/>
                    <a:pt x="778309" y="28921"/>
                  </a:cubicBezTo>
                  <a:cubicBezTo>
                    <a:pt x="774634" y="22602"/>
                    <a:pt x="771344" y="17401"/>
                    <a:pt x="767577" y="12769"/>
                  </a:cubicBezTo>
                  <a:cubicBezTo>
                    <a:pt x="765698" y="10453"/>
                    <a:pt x="763759" y="8259"/>
                    <a:pt x="760754" y="5902"/>
                  </a:cubicBezTo>
                  <a:cubicBezTo>
                    <a:pt x="759251" y="4724"/>
                    <a:pt x="757423" y="3261"/>
                    <a:pt x="754854" y="2093"/>
                  </a:cubicBezTo>
                  <a:close/>
                  <a:moveTo>
                    <a:pt x="742579" y="58440"/>
                  </a:moveTo>
                  <a:cubicBezTo>
                    <a:pt x="748305" y="68822"/>
                    <a:pt x="754844" y="81387"/>
                    <a:pt x="762724" y="98219"/>
                  </a:cubicBezTo>
                  <a:cubicBezTo>
                    <a:pt x="781112" y="137470"/>
                    <a:pt x="803826" y="190587"/>
                    <a:pt x="826398" y="244201"/>
                  </a:cubicBezTo>
                  <a:cubicBezTo>
                    <a:pt x="848969" y="297815"/>
                    <a:pt x="871409" y="351948"/>
                    <a:pt x="889584" y="393809"/>
                  </a:cubicBezTo>
                  <a:cubicBezTo>
                    <a:pt x="898621" y="414745"/>
                    <a:pt x="906540" y="432572"/>
                    <a:pt x="913039" y="446011"/>
                  </a:cubicBezTo>
                  <a:cubicBezTo>
                    <a:pt x="916288" y="452736"/>
                    <a:pt x="919131" y="458323"/>
                    <a:pt x="921872" y="462976"/>
                  </a:cubicBezTo>
                  <a:cubicBezTo>
                    <a:pt x="924512" y="467628"/>
                    <a:pt x="924309" y="470442"/>
                    <a:pt x="932839" y="476740"/>
                  </a:cubicBezTo>
                  <a:cubicBezTo>
                    <a:pt x="941368" y="483037"/>
                    <a:pt x="944007" y="482093"/>
                    <a:pt x="949389" y="483343"/>
                  </a:cubicBezTo>
                  <a:cubicBezTo>
                    <a:pt x="954669" y="484602"/>
                    <a:pt x="960965" y="485760"/>
                    <a:pt x="968377" y="486989"/>
                  </a:cubicBezTo>
                  <a:cubicBezTo>
                    <a:pt x="983404" y="489437"/>
                    <a:pt x="1003102" y="492058"/>
                    <a:pt x="1026050" y="494872"/>
                  </a:cubicBezTo>
                  <a:cubicBezTo>
                    <a:pt x="1072148" y="500499"/>
                    <a:pt x="1131344" y="506838"/>
                    <a:pt x="1190134" y="513451"/>
                  </a:cubicBezTo>
                  <a:cubicBezTo>
                    <a:pt x="1248923" y="520064"/>
                    <a:pt x="1307307" y="526951"/>
                    <a:pt x="1350867" y="533543"/>
                  </a:cubicBezTo>
                  <a:cubicBezTo>
                    <a:pt x="1369549" y="536378"/>
                    <a:pt x="1383663" y="539090"/>
                    <a:pt x="1395442" y="541650"/>
                  </a:cubicBezTo>
                  <a:cubicBezTo>
                    <a:pt x="1387015" y="550548"/>
                    <a:pt x="1376759" y="560930"/>
                    <a:pt x="1362747" y="574024"/>
                  </a:cubicBezTo>
                  <a:cubicBezTo>
                    <a:pt x="1330153" y="604538"/>
                    <a:pt x="1285376" y="643820"/>
                    <a:pt x="1240191" y="683131"/>
                  </a:cubicBezTo>
                  <a:cubicBezTo>
                    <a:pt x="1194906" y="722423"/>
                    <a:pt x="1149113" y="761785"/>
                    <a:pt x="1113880" y="792940"/>
                  </a:cubicBezTo>
                  <a:cubicBezTo>
                    <a:pt x="1096212" y="808513"/>
                    <a:pt x="1081286" y="821992"/>
                    <a:pt x="1070219" y="832638"/>
                  </a:cubicBezTo>
                  <a:cubicBezTo>
                    <a:pt x="1064634" y="837961"/>
                    <a:pt x="1060065" y="842553"/>
                    <a:pt x="1056308" y="846636"/>
                  </a:cubicBezTo>
                  <a:cubicBezTo>
                    <a:pt x="1052551" y="850719"/>
                    <a:pt x="1049810" y="851481"/>
                    <a:pt x="1046154" y="861599"/>
                  </a:cubicBezTo>
                  <a:cubicBezTo>
                    <a:pt x="1042499" y="871727"/>
                    <a:pt x="1044124" y="873961"/>
                    <a:pt x="1044428" y="879365"/>
                  </a:cubicBezTo>
                  <a:cubicBezTo>
                    <a:pt x="1044733" y="884759"/>
                    <a:pt x="1045342" y="891068"/>
                    <a:pt x="1046255" y="898524"/>
                  </a:cubicBezTo>
                  <a:cubicBezTo>
                    <a:pt x="1048083" y="913425"/>
                    <a:pt x="1051130" y="932807"/>
                    <a:pt x="1054886" y="955399"/>
                  </a:cubicBezTo>
                  <a:cubicBezTo>
                    <a:pt x="1062400" y="1000592"/>
                    <a:pt x="1072960" y="1058473"/>
                    <a:pt x="1083113" y="1115978"/>
                  </a:cubicBezTo>
                  <a:cubicBezTo>
                    <a:pt x="1093267" y="1173493"/>
                    <a:pt x="1103014" y="1230693"/>
                    <a:pt x="1108904" y="1273864"/>
                  </a:cubicBezTo>
                  <a:cubicBezTo>
                    <a:pt x="1111443" y="1292393"/>
                    <a:pt x="1112763" y="1306594"/>
                    <a:pt x="1113575" y="1318509"/>
                  </a:cubicBezTo>
                  <a:cubicBezTo>
                    <a:pt x="1102711" y="1313623"/>
                    <a:pt x="1089815" y="1307457"/>
                    <a:pt x="1073265" y="1298701"/>
                  </a:cubicBezTo>
                  <a:cubicBezTo>
                    <a:pt x="1034782" y="1278314"/>
                    <a:pt x="984318" y="1249475"/>
                    <a:pt x="933854" y="1220159"/>
                  </a:cubicBezTo>
                  <a:cubicBezTo>
                    <a:pt x="883288" y="1190833"/>
                    <a:pt x="832499" y="1161029"/>
                    <a:pt x="792616" y="1138417"/>
                  </a:cubicBezTo>
                  <a:cubicBezTo>
                    <a:pt x="772684" y="1127111"/>
                    <a:pt x="755494" y="1117613"/>
                    <a:pt x="742121" y="1110756"/>
                  </a:cubicBezTo>
                  <a:cubicBezTo>
                    <a:pt x="735441" y="1107323"/>
                    <a:pt x="729734" y="1104550"/>
                    <a:pt x="724748" y="1102427"/>
                  </a:cubicBezTo>
                  <a:cubicBezTo>
                    <a:pt x="719773" y="1100294"/>
                    <a:pt x="718260" y="1097967"/>
                    <a:pt x="707477" y="1097926"/>
                  </a:cubicBezTo>
                  <a:cubicBezTo>
                    <a:pt x="696704" y="1097886"/>
                    <a:pt x="695018" y="1100212"/>
                    <a:pt x="689891" y="1102305"/>
                  </a:cubicBezTo>
                  <a:cubicBezTo>
                    <a:pt x="684774" y="1104387"/>
                    <a:pt x="678894" y="1107099"/>
                    <a:pt x="671980" y="1110482"/>
                  </a:cubicBezTo>
                  <a:cubicBezTo>
                    <a:pt x="658150" y="1117237"/>
                    <a:pt x="640331" y="1126603"/>
                    <a:pt x="619627" y="1137756"/>
                  </a:cubicBezTo>
                  <a:cubicBezTo>
                    <a:pt x="578230" y="1160063"/>
                    <a:pt x="525482" y="1189492"/>
                    <a:pt x="472957" y="1218432"/>
                  </a:cubicBezTo>
                  <a:cubicBezTo>
                    <a:pt x="420442" y="1247362"/>
                    <a:pt x="368120" y="1275805"/>
                    <a:pt x="328215" y="1295897"/>
                  </a:cubicBezTo>
                  <a:cubicBezTo>
                    <a:pt x="311097" y="1304512"/>
                    <a:pt x="297805" y="1310576"/>
                    <a:pt x="286565" y="1315381"/>
                  </a:cubicBezTo>
                  <a:cubicBezTo>
                    <a:pt x="288200" y="1303465"/>
                    <a:pt x="290515" y="1289284"/>
                    <a:pt x="294292" y="1270787"/>
                  </a:cubicBezTo>
                  <a:cubicBezTo>
                    <a:pt x="303095" y="1227666"/>
                    <a:pt x="316701" y="1170577"/>
                    <a:pt x="330724" y="1113154"/>
                  </a:cubicBezTo>
                  <a:cubicBezTo>
                    <a:pt x="344756" y="1055730"/>
                    <a:pt x="359195" y="997951"/>
                    <a:pt x="369754" y="952828"/>
                  </a:cubicBezTo>
                  <a:cubicBezTo>
                    <a:pt x="375044" y="930268"/>
                    <a:pt x="379360" y="910896"/>
                    <a:pt x="382213" y="896004"/>
                  </a:cubicBezTo>
                  <a:cubicBezTo>
                    <a:pt x="383635" y="888558"/>
                    <a:pt x="384711" y="882281"/>
                    <a:pt x="385360" y="876876"/>
                  </a:cubicBezTo>
                  <a:cubicBezTo>
                    <a:pt x="386011" y="871482"/>
                    <a:pt x="387828" y="869258"/>
                    <a:pt x="384832" y="859110"/>
                  </a:cubicBezTo>
                  <a:cubicBezTo>
                    <a:pt x="381847" y="848962"/>
                    <a:pt x="379137" y="848170"/>
                    <a:pt x="375695" y="844066"/>
                  </a:cubicBezTo>
                  <a:cubicBezTo>
                    <a:pt x="372242" y="839952"/>
                    <a:pt x="367978" y="835340"/>
                    <a:pt x="362779" y="829977"/>
                  </a:cubicBezTo>
                  <a:cubicBezTo>
                    <a:pt x="352381" y="819250"/>
                    <a:pt x="338349" y="805648"/>
                    <a:pt x="321798" y="789944"/>
                  </a:cubicBezTo>
                  <a:cubicBezTo>
                    <a:pt x="288697" y="758535"/>
                    <a:pt x="245554" y="718847"/>
                    <a:pt x="202949" y="679210"/>
                  </a:cubicBezTo>
                  <a:cubicBezTo>
                    <a:pt x="160344" y="639574"/>
                    <a:pt x="118267" y="599967"/>
                    <a:pt x="87715" y="569219"/>
                  </a:cubicBezTo>
                  <a:cubicBezTo>
                    <a:pt x="74606" y="556023"/>
                    <a:pt x="65031" y="545571"/>
                    <a:pt x="57254" y="536622"/>
                  </a:cubicBezTo>
                  <a:cubicBezTo>
                    <a:pt x="69184" y="534143"/>
                    <a:pt x="83491" y="531532"/>
                    <a:pt x="102367" y="528851"/>
                  </a:cubicBezTo>
                  <a:cubicBezTo>
                    <a:pt x="146342" y="522583"/>
                    <a:pt x="205143" y="516143"/>
                    <a:pt x="264359" y="509977"/>
                  </a:cubicBezTo>
                  <a:cubicBezTo>
                    <a:pt x="323576" y="503801"/>
                    <a:pt x="383259" y="497909"/>
                    <a:pt x="429671" y="492627"/>
                  </a:cubicBezTo>
                  <a:cubicBezTo>
                    <a:pt x="452872" y="489996"/>
                    <a:pt x="472733" y="487528"/>
                    <a:pt x="487863" y="485191"/>
                  </a:cubicBezTo>
                  <a:cubicBezTo>
                    <a:pt x="495437" y="484023"/>
                    <a:pt x="501793" y="482896"/>
                    <a:pt x="507165" y="481687"/>
                  </a:cubicBezTo>
                  <a:cubicBezTo>
                    <a:pt x="512546" y="480468"/>
                    <a:pt x="515176" y="481443"/>
                    <a:pt x="524111" y="475206"/>
                  </a:cubicBezTo>
                  <a:cubicBezTo>
                    <a:pt x="533046" y="468979"/>
                    <a:pt x="533046" y="466165"/>
                    <a:pt x="536042" y="461533"/>
                  </a:cubicBezTo>
                  <a:cubicBezTo>
                    <a:pt x="539027" y="456911"/>
                    <a:pt x="542276" y="451334"/>
                    <a:pt x="545982" y="444640"/>
                  </a:cubicBezTo>
                  <a:cubicBezTo>
                    <a:pt x="553394" y="431252"/>
                    <a:pt x="562543" y="413475"/>
                    <a:pt x="573011" y="392620"/>
                  </a:cubicBezTo>
                  <a:cubicBezTo>
                    <a:pt x="593949" y="350901"/>
                    <a:pt x="620033" y="296942"/>
                    <a:pt x="646230" y="243520"/>
                  </a:cubicBezTo>
                  <a:cubicBezTo>
                    <a:pt x="672416" y="190089"/>
                    <a:pt x="698724" y="137175"/>
                    <a:pt x="719753" y="98077"/>
                  </a:cubicBezTo>
                  <a:cubicBezTo>
                    <a:pt x="728769" y="81306"/>
                    <a:pt x="736141" y="68791"/>
                    <a:pt x="742579" y="5845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D406DF8-C408-488A-AEF1-B45051E2DCEA}"/>
                </a:ext>
              </a:extLst>
            </p:cNvPr>
            <p:cNvSpPr/>
            <p:nvPr/>
          </p:nvSpPr>
          <p:spPr>
            <a:xfrm>
              <a:off x="2847181" y="10321461"/>
              <a:ext cx="1414331" cy="1301697"/>
            </a:xfrm>
            <a:custGeom>
              <a:avLst/>
              <a:gdLst>
                <a:gd name="connsiteX0" fmla="*/ 707186 w 1414331"/>
                <a:gd name="connsiteY0" fmla="*/ 0 h 1301697"/>
                <a:gd name="connsiteX1" fmla="*/ 353593 w 1414331"/>
                <a:gd name="connsiteY1" fmla="*/ 345121 h 1301697"/>
                <a:gd name="connsiteX2" fmla="*/ 0 w 1414331"/>
                <a:gd name="connsiteY2" fmla="*/ 690242 h 1301697"/>
                <a:gd name="connsiteX3" fmla="*/ 211634 w 1414331"/>
                <a:gd name="connsiteY3" fmla="*/ 690242 h 1301697"/>
                <a:gd name="connsiteX4" fmla="*/ 211634 w 1414331"/>
                <a:gd name="connsiteY4" fmla="*/ 1301697 h 1301697"/>
                <a:gd name="connsiteX5" fmla="*/ 583483 w 1414331"/>
                <a:gd name="connsiteY5" fmla="*/ 1301697 h 1301697"/>
                <a:gd name="connsiteX6" fmla="*/ 583483 w 1414331"/>
                <a:gd name="connsiteY6" fmla="*/ 936219 h 1301697"/>
                <a:gd name="connsiteX7" fmla="*/ 830838 w 1414331"/>
                <a:gd name="connsiteY7" fmla="*/ 936219 h 1301697"/>
                <a:gd name="connsiteX8" fmla="*/ 830838 w 1414331"/>
                <a:gd name="connsiteY8" fmla="*/ 1301697 h 1301697"/>
                <a:gd name="connsiteX9" fmla="*/ 1202728 w 1414331"/>
                <a:gd name="connsiteY9" fmla="*/ 1301697 h 1301697"/>
                <a:gd name="connsiteX10" fmla="*/ 1202728 w 1414331"/>
                <a:gd name="connsiteY10" fmla="*/ 690242 h 1301697"/>
                <a:gd name="connsiteX11" fmla="*/ 1414331 w 1414331"/>
                <a:gd name="connsiteY11" fmla="*/ 690242 h 1301697"/>
                <a:gd name="connsiteX12" fmla="*/ 1060779 w 1414331"/>
                <a:gd name="connsiteY12" fmla="*/ 345121 h 130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4331" h="1301697">
                  <a:moveTo>
                    <a:pt x="707186" y="0"/>
                  </a:moveTo>
                  <a:lnTo>
                    <a:pt x="353593" y="345121"/>
                  </a:lnTo>
                  <a:lnTo>
                    <a:pt x="0" y="690242"/>
                  </a:lnTo>
                  <a:lnTo>
                    <a:pt x="211634" y="690242"/>
                  </a:lnTo>
                  <a:lnTo>
                    <a:pt x="211634" y="1301697"/>
                  </a:lnTo>
                  <a:lnTo>
                    <a:pt x="583483" y="1301697"/>
                  </a:lnTo>
                  <a:lnTo>
                    <a:pt x="583483" y="936219"/>
                  </a:lnTo>
                  <a:lnTo>
                    <a:pt x="830838" y="936219"/>
                  </a:lnTo>
                  <a:lnTo>
                    <a:pt x="830838" y="1301697"/>
                  </a:lnTo>
                  <a:lnTo>
                    <a:pt x="1202728" y="1301697"/>
                  </a:lnTo>
                  <a:lnTo>
                    <a:pt x="1202728" y="690242"/>
                  </a:lnTo>
                  <a:lnTo>
                    <a:pt x="1414331" y="690242"/>
                  </a:lnTo>
                  <a:lnTo>
                    <a:pt x="1060779" y="345121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21109A28-C6EE-44DA-8CA0-72A841BE48F8}"/>
                </a:ext>
              </a:extLst>
            </p:cNvPr>
            <p:cNvSpPr/>
            <p:nvPr/>
          </p:nvSpPr>
          <p:spPr>
            <a:xfrm>
              <a:off x="4504381" y="10512084"/>
              <a:ext cx="1161508" cy="1162016"/>
            </a:xfrm>
            <a:custGeom>
              <a:avLst/>
              <a:gdLst>
                <a:gd name="connsiteX0" fmla="*/ 209966 w 1161508"/>
                <a:gd name="connsiteY0" fmla="*/ 7255 h 1162016"/>
                <a:gd name="connsiteX1" fmla="*/ 244722 w 1161508"/>
                <a:gd name="connsiteY1" fmla="*/ 7204 h 1162016"/>
                <a:gd name="connsiteX2" fmla="*/ 580760 w 1161508"/>
                <a:gd name="connsiteY2" fmla="*/ 343387 h 1162016"/>
                <a:gd name="connsiteX3" fmla="*/ 910948 w 1161508"/>
                <a:gd name="connsiteY3" fmla="*/ 13056 h 1162016"/>
                <a:gd name="connsiteX4" fmla="*/ 957340 w 1161508"/>
                <a:gd name="connsiteY4" fmla="*/ 13056 h 1162016"/>
                <a:gd name="connsiteX5" fmla="*/ 1148494 w 1161508"/>
                <a:gd name="connsiteY5" fmla="*/ 204281 h 1162016"/>
                <a:gd name="connsiteX6" fmla="*/ 1148494 w 1161508"/>
                <a:gd name="connsiteY6" fmla="*/ 250694 h 1162016"/>
                <a:gd name="connsiteX7" fmla="*/ 818306 w 1161508"/>
                <a:gd name="connsiteY7" fmla="*/ 581025 h 1162016"/>
                <a:gd name="connsiteX8" fmla="*/ 1154282 w 1161508"/>
                <a:gd name="connsiteY8" fmla="*/ 917145 h 1162016"/>
                <a:gd name="connsiteX9" fmla="*/ 1154282 w 1161508"/>
                <a:gd name="connsiteY9" fmla="*/ 951988 h 1162016"/>
                <a:gd name="connsiteX10" fmla="*/ 951573 w 1161508"/>
                <a:gd name="connsiteY10" fmla="*/ 1154794 h 1162016"/>
                <a:gd name="connsiteX11" fmla="*/ 916746 w 1161508"/>
                <a:gd name="connsiteY11" fmla="*/ 1154794 h 1162016"/>
                <a:gd name="connsiteX12" fmla="*/ 580770 w 1161508"/>
                <a:gd name="connsiteY12" fmla="*/ 818673 h 1162016"/>
                <a:gd name="connsiteX13" fmla="*/ 250581 w 1161508"/>
                <a:gd name="connsiteY13" fmla="*/ 1149004 h 1162016"/>
                <a:gd name="connsiteX14" fmla="*/ 204189 w 1161508"/>
                <a:gd name="connsiteY14" fmla="*/ 1149004 h 1162016"/>
                <a:gd name="connsiteX15" fmla="*/ 13035 w 1161508"/>
                <a:gd name="connsiteY15" fmla="*/ 957777 h 1162016"/>
                <a:gd name="connsiteX16" fmla="*/ 13035 w 1161508"/>
                <a:gd name="connsiteY16" fmla="*/ 911366 h 1162016"/>
                <a:gd name="connsiteX17" fmla="*/ 343224 w 1161508"/>
                <a:gd name="connsiteY17" fmla="*/ 581035 h 1162016"/>
                <a:gd name="connsiteX18" fmla="*/ 7186 w 1161508"/>
                <a:gd name="connsiteY18" fmla="*/ 244853 h 1162016"/>
                <a:gd name="connsiteX19" fmla="*/ 7237 w 1161508"/>
                <a:gd name="connsiteY19" fmla="*/ 210082 h 1162016"/>
                <a:gd name="connsiteX20" fmla="*/ 209956 w 1161508"/>
                <a:gd name="connsiteY20" fmla="*/ 7276 h 116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1508" h="1162016">
                  <a:moveTo>
                    <a:pt x="209966" y="7255"/>
                  </a:moveTo>
                  <a:cubicBezTo>
                    <a:pt x="219592" y="-2375"/>
                    <a:pt x="235097" y="-2445"/>
                    <a:pt x="244722" y="7204"/>
                  </a:cubicBezTo>
                  <a:lnTo>
                    <a:pt x="580760" y="343387"/>
                  </a:lnTo>
                  <a:lnTo>
                    <a:pt x="910948" y="13056"/>
                  </a:lnTo>
                  <a:cubicBezTo>
                    <a:pt x="923793" y="216"/>
                    <a:pt x="944506" y="216"/>
                    <a:pt x="957340" y="13056"/>
                  </a:cubicBezTo>
                  <a:lnTo>
                    <a:pt x="1148494" y="204281"/>
                  </a:lnTo>
                  <a:cubicBezTo>
                    <a:pt x="1161339" y="217122"/>
                    <a:pt x="1161339" y="237854"/>
                    <a:pt x="1148494" y="250694"/>
                  </a:cubicBezTo>
                  <a:lnTo>
                    <a:pt x="818306" y="581025"/>
                  </a:lnTo>
                  <a:lnTo>
                    <a:pt x="1154282" y="917145"/>
                  </a:lnTo>
                  <a:cubicBezTo>
                    <a:pt x="1163918" y="926775"/>
                    <a:pt x="1163918" y="942358"/>
                    <a:pt x="1154282" y="951988"/>
                  </a:cubicBezTo>
                  <a:lnTo>
                    <a:pt x="951573" y="1154794"/>
                  </a:lnTo>
                  <a:cubicBezTo>
                    <a:pt x="941947" y="1164424"/>
                    <a:pt x="926382" y="1164424"/>
                    <a:pt x="916746" y="1154794"/>
                  </a:cubicBezTo>
                  <a:lnTo>
                    <a:pt x="580770" y="818673"/>
                  </a:lnTo>
                  <a:lnTo>
                    <a:pt x="250581" y="1149004"/>
                  </a:lnTo>
                  <a:cubicBezTo>
                    <a:pt x="237747" y="1161844"/>
                    <a:pt x="217033" y="1161844"/>
                    <a:pt x="204189" y="1149004"/>
                  </a:cubicBezTo>
                  <a:lnTo>
                    <a:pt x="13035" y="957777"/>
                  </a:lnTo>
                  <a:cubicBezTo>
                    <a:pt x="201" y="944938"/>
                    <a:pt x="201" y="924205"/>
                    <a:pt x="13035" y="911366"/>
                  </a:cubicBezTo>
                  <a:lnTo>
                    <a:pt x="343224" y="581035"/>
                  </a:lnTo>
                  <a:lnTo>
                    <a:pt x="7186" y="244853"/>
                  </a:lnTo>
                  <a:cubicBezTo>
                    <a:pt x="-2439" y="235223"/>
                    <a:pt x="-2368" y="219712"/>
                    <a:pt x="7237" y="210082"/>
                  </a:cubicBezTo>
                  <a:lnTo>
                    <a:pt x="209956" y="7276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62D71F5B-B4E3-40C9-858B-2856F703C9C3}"/>
                </a:ext>
              </a:extLst>
            </p:cNvPr>
            <p:cNvSpPr/>
            <p:nvPr/>
          </p:nvSpPr>
          <p:spPr>
            <a:xfrm>
              <a:off x="6080143" y="10481614"/>
              <a:ext cx="1042012" cy="1163671"/>
            </a:xfrm>
            <a:custGeom>
              <a:avLst/>
              <a:gdLst>
                <a:gd name="connsiteX0" fmla="*/ 769225 w 1042012"/>
                <a:gd name="connsiteY0" fmla="*/ 1360 h 1163671"/>
                <a:gd name="connsiteX1" fmla="*/ 733596 w 1042012"/>
                <a:gd name="connsiteY1" fmla="*/ 16313 h 1163671"/>
                <a:gd name="connsiteX2" fmla="*/ 715167 w 1042012"/>
                <a:gd name="connsiteY2" fmla="*/ 27212 h 1163671"/>
                <a:gd name="connsiteX3" fmla="*/ 710922 w 1042012"/>
                <a:gd name="connsiteY3" fmla="*/ 29965 h 1163671"/>
                <a:gd name="connsiteX4" fmla="*/ 219279 w 1042012"/>
                <a:gd name="connsiteY4" fmla="*/ 726769 h 1163671"/>
                <a:gd name="connsiteX5" fmla="*/ 217157 w 1042012"/>
                <a:gd name="connsiteY5" fmla="*/ 816109 h 1163671"/>
                <a:gd name="connsiteX6" fmla="*/ 272566 w 1042012"/>
                <a:gd name="connsiteY6" fmla="*/ 882238 h 1163671"/>
                <a:gd name="connsiteX7" fmla="*/ 353166 w 1042012"/>
                <a:gd name="connsiteY7" fmla="*/ 902483 h 1163671"/>
                <a:gd name="connsiteX8" fmla="*/ 430863 w 1042012"/>
                <a:gd name="connsiteY8" fmla="*/ 865904 h 1163671"/>
                <a:gd name="connsiteX9" fmla="*/ 850587 w 1042012"/>
                <a:gd name="connsiteY9" fmla="*/ 267359 h 1163671"/>
                <a:gd name="connsiteX10" fmla="*/ 808276 w 1042012"/>
                <a:gd name="connsiteY10" fmla="*/ 237637 h 1163671"/>
                <a:gd name="connsiteX11" fmla="*/ 388521 w 1042012"/>
                <a:gd name="connsiteY11" fmla="*/ 836182 h 1163671"/>
                <a:gd name="connsiteX12" fmla="*/ 351288 w 1042012"/>
                <a:gd name="connsiteY12" fmla="*/ 850779 h 1163671"/>
                <a:gd name="connsiteX13" fmla="*/ 300154 w 1042012"/>
                <a:gd name="connsiteY13" fmla="*/ 838508 h 1163671"/>
                <a:gd name="connsiteX14" fmla="*/ 264352 w 1042012"/>
                <a:gd name="connsiteY14" fmla="*/ 794991 h 1163671"/>
                <a:gd name="connsiteX15" fmla="*/ 261529 w 1042012"/>
                <a:gd name="connsiteY15" fmla="*/ 756634 h 1163671"/>
                <a:gd name="connsiteX16" fmla="*/ 747110 w 1042012"/>
                <a:gd name="connsiteY16" fmla="*/ 68403 h 1163671"/>
                <a:gd name="connsiteX17" fmla="*/ 758645 w 1042012"/>
                <a:gd name="connsiteY17" fmla="*/ 61536 h 1163671"/>
                <a:gd name="connsiteX18" fmla="*/ 778881 w 1042012"/>
                <a:gd name="connsiteY18" fmla="*/ 52160 h 1163671"/>
                <a:gd name="connsiteX19" fmla="*/ 795320 w 1042012"/>
                <a:gd name="connsiteY19" fmla="*/ 52963 h 1163671"/>
                <a:gd name="connsiteX20" fmla="*/ 802773 w 1042012"/>
                <a:gd name="connsiteY20" fmla="*/ 54355 h 1163671"/>
                <a:gd name="connsiteX21" fmla="*/ 958592 w 1042012"/>
                <a:gd name="connsiteY21" fmla="*/ 164184 h 1163671"/>
                <a:gd name="connsiteX22" fmla="*/ 972939 w 1042012"/>
                <a:gd name="connsiteY22" fmla="*/ 175927 h 1163671"/>
                <a:gd name="connsiteX23" fmla="*/ 988819 w 1042012"/>
                <a:gd name="connsiteY23" fmla="*/ 193419 h 1163671"/>
                <a:gd name="connsiteX24" fmla="*/ 990210 w 1042012"/>
                <a:gd name="connsiteY24" fmla="*/ 210454 h 1163671"/>
                <a:gd name="connsiteX25" fmla="*/ 989764 w 1042012"/>
                <a:gd name="connsiteY25" fmla="*/ 219099 h 1163671"/>
                <a:gd name="connsiteX26" fmla="*/ 368387 w 1042012"/>
                <a:gd name="connsiteY26" fmla="*/ 1087645 h 1163671"/>
                <a:gd name="connsiteX27" fmla="*/ 223361 w 1042012"/>
                <a:gd name="connsiteY27" fmla="*/ 1102141 h 1163671"/>
                <a:gd name="connsiteX28" fmla="*/ 113305 w 1042012"/>
                <a:gd name="connsiteY28" fmla="*/ 1110714 h 1163671"/>
                <a:gd name="connsiteX29" fmla="*/ 77361 w 1042012"/>
                <a:gd name="connsiteY29" fmla="*/ 1111933 h 1163671"/>
                <a:gd name="connsiteX30" fmla="*/ 73036 w 1042012"/>
                <a:gd name="connsiteY30" fmla="*/ 1084232 h 1163671"/>
                <a:gd name="connsiteX31" fmla="*/ 63004 w 1042012"/>
                <a:gd name="connsiteY31" fmla="*/ 987506 h 1163671"/>
                <a:gd name="connsiteX32" fmla="*/ 52911 w 1042012"/>
                <a:gd name="connsiteY32" fmla="*/ 857575 h 1163671"/>
                <a:gd name="connsiteX33" fmla="*/ 560363 w 1042012"/>
                <a:gd name="connsiteY33" fmla="*/ 133344 h 1163671"/>
                <a:gd name="connsiteX34" fmla="*/ 518012 w 1042012"/>
                <a:gd name="connsiteY34" fmla="*/ 103621 h 1163671"/>
                <a:gd name="connsiteX35" fmla="*/ 0 w 1042012"/>
                <a:gd name="connsiteY35" fmla="*/ 842936 h 1163671"/>
                <a:gd name="connsiteX36" fmla="*/ 619 w 1042012"/>
                <a:gd name="connsiteY36" fmla="*/ 852069 h 1163671"/>
                <a:gd name="connsiteX37" fmla="*/ 11484 w 1042012"/>
                <a:gd name="connsiteY37" fmla="*/ 992068 h 1163671"/>
                <a:gd name="connsiteX38" fmla="*/ 21759 w 1042012"/>
                <a:gd name="connsiteY38" fmla="*/ 1090875 h 1163671"/>
                <a:gd name="connsiteX39" fmla="*/ 27334 w 1042012"/>
                <a:gd name="connsiteY39" fmla="*/ 1126276 h 1163671"/>
                <a:gd name="connsiteX40" fmla="*/ 30674 w 1042012"/>
                <a:gd name="connsiteY40" fmla="*/ 1139421 h 1163671"/>
                <a:gd name="connsiteX41" fmla="*/ 42970 w 1042012"/>
                <a:gd name="connsiteY41" fmla="*/ 1157157 h 1163671"/>
                <a:gd name="connsiteX42" fmla="*/ 61115 w 1042012"/>
                <a:gd name="connsiteY42" fmla="*/ 1163038 h 1163671"/>
                <a:gd name="connsiteX43" fmla="*/ 75747 w 1042012"/>
                <a:gd name="connsiteY43" fmla="*/ 1163668 h 1163671"/>
                <a:gd name="connsiteX44" fmla="*/ 116148 w 1042012"/>
                <a:gd name="connsiteY44" fmla="*/ 1162348 h 1163671"/>
                <a:gd name="connsiteX45" fmla="*/ 228052 w 1042012"/>
                <a:gd name="connsiteY45" fmla="*/ 1153673 h 1163671"/>
                <a:gd name="connsiteX46" fmla="*/ 385374 w 1042012"/>
                <a:gd name="connsiteY46" fmla="*/ 1137917 h 1163671"/>
                <a:gd name="connsiteX47" fmla="*/ 396868 w 1042012"/>
                <a:gd name="connsiteY47" fmla="*/ 1136668 h 1163671"/>
                <a:gd name="connsiteX48" fmla="*/ 1040085 w 1042012"/>
                <a:gd name="connsiteY48" fmla="*/ 237668 h 1163671"/>
                <a:gd name="connsiteX49" fmla="*/ 1040816 w 1042012"/>
                <a:gd name="connsiteY49" fmla="*/ 230902 h 1163671"/>
                <a:gd name="connsiteX50" fmla="*/ 1041933 w 1042012"/>
                <a:gd name="connsiteY50" fmla="*/ 210972 h 1163671"/>
                <a:gd name="connsiteX51" fmla="*/ 1036115 w 1042012"/>
                <a:gd name="connsiteY51" fmla="*/ 172514 h 1163671"/>
                <a:gd name="connsiteX52" fmla="*/ 1007350 w 1042012"/>
                <a:gd name="connsiteY52" fmla="*/ 137316 h 1163671"/>
                <a:gd name="connsiteX53" fmla="*/ 988708 w 1042012"/>
                <a:gd name="connsiteY53" fmla="*/ 122119 h 1163671"/>
                <a:gd name="connsiteX54" fmla="*/ 988535 w 1042012"/>
                <a:gd name="connsiteY54" fmla="*/ 121977 h 1163671"/>
                <a:gd name="connsiteX55" fmla="*/ 824035 w 1042012"/>
                <a:gd name="connsiteY55" fmla="*/ 6083 h 1163671"/>
                <a:gd name="connsiteX56" fmla="*/ 819334 w 1042012"/>
                <a:gd name="connsiteY56" fmla="*/ 4905 h 1163671"/>
                <a:gd name="connsiteX57" fmla="*/ 802824 w 1042012"/>
                <a:gd name="connsiteY57" fmla="*/ 1736 h 1163671"/>
                <a:gd name="connsiteX58" fmla="*/ 769215 w 1042012"/>
                <a:gd name="connsiteY58" fmla="*/ 1350 h 116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42012" h="1163671">
                  <a:moveTo>
                    <a:pt x="769225" y="1360"/>
                  </a:moveTo>
                  <a:cubicBezTo>
                    <a:pt x="754269" y="4204"/>
                    <a:pt x="743810" y="10645"/>
                    <a:pt x="733596" y="16313"/>
                  </a:cubicBezTo>
                  <a:cubicBezTo>
                    <a:pt x="723381" y="21971"/>
                    <a:pt x="715167" y="27212"/>
                    <a:pt x="715167" y="27212"/>
                  </a:cubicBezTo>
                  <a:lnTo>
                    <a:pt x="710922" y="29965"/>
                  </a:lnTo>
                  <a:lnTo>
                    <a:pt x="219279" y="726769"/>
                  </a:lnTo>
                  <a:cubicBezTo>
                    <a:pt x="199602" y="754663"/>
                    <a:pt x="204953" y="788814"/>
                    <a:pt x="217157" y="816109"/>
                  </a:cubicBezTo>
                  <a:cubicBezTo>
                    <a:pt x="229362" y="843404"/>
                    <a:pt x="248888" y="867296"/>
                    <a:pt x="272566" y="882238"/>
                  </a:cubicBezTo>
                  <a:cubicBezTo>
                    <a:pt x="295747" y="896876"/>
                    <a:pt x="324513" y="903540"/>
                    <a:pt x="353166" y="902483"/>
                  </a:cubicBezTo>
                  <a:cubicBezTo>
                    <a:pt x="381810" y="901427"/>
                    <a:pt x="412495" y="892102"/>
                    <a:pt x="430863" y="865904"/>
                  </a:cubicBezTo>
                  <a:lnTo>
                    <a:pt x="850587" y="267359"/>
                  </a:lnTo>
                  <a:lnTo>
                    <a:pt x="808276" y="237637"/>
                  </a:lnTo>
                  <a:lnTo>
                    <a:pt x="388521" y="836182"/>
                  </a:lnTo>
                  <a:cubicBezTo>
                    <a:pt x="383211" y="843739"/>
                    <a:pt x="369666" y="850098"/>
                    <a:pt x="351288" y="850779"/>
                  </a:cubicBezTo>
                  <a:cubicBezTo>
                    <a:pt x="332910" y="851449"/>
                    <a:pt x="311841" y="845883"/>
                    <a:pt x="300154" y="838508"/>
                  </a:cubicBezTo>
                  <a:cubicBezTo>
                    <a:pt x="287980" y="830829"/>
                    <a:pt x="272272" y="812707"/>
                    <a:pt x="264352" y="794991"/>
                  </a:cubicBezTo>
                  <a:cubicBezTo>
                    <a:pt x="256432" y="777275"/>
                    <a:pt x="256757" y="763389"/>
                    <a:pt x="261529" y="756634"/>
                  </a:cubicBezTo>
                  <a:lnTo>
                    <a:pt x="747110" y="68403"/>
                  </a:lnTo>
                  <a:cubicBezTo>
                    <a:pt x="749506" y="66900"/>
                    <a:pt x="752258" y="65071"/>
                    <a:pt x="758645" y="61536"/>
                  </a:cubicBezTo>
                  <a:cubicBezTo>
                    <a:pt x="767225" y="56772"/>
                    <a:pt x="779206" y="52100"/>
                    <a:pt x="778881" y="52160"/>
                  </a:cubicBezTo>
                  <a:cubicBezTo>
                    <a:pt x="780201" y="51906"/>
                    <a:pt x="788669" y="51988"/>
                    <a:pt x="795320" y="52963"/>
                  </a:cubicBezTo>
                  <a:cubicBezTo>
                    <a:pt x="799574" y="53583"/>
                    <a:pt x="800762" y="53918"/>
                    <a:pt x="802773" y="54355"/>
                  </a:cubicBezTo>
                  <a:lnTo>
                    <a:pt x="958592" y="164184"/>
                  </a:lnTo>
                  <a:cubicBezTo>
                    <a:pt x="958866" y="164397"/>
                    <a:pt x="965344" y="169151"/>
                    <a:pt x="972939" y="175927"/>
                  </a:cubicBezTo>
                  <a:cubicBezTo>
                    <a:pt x="980696" y="182844"/>
                    <a:pt x="988718" y="193185"/>
                    <a:pt x="988819" y="193419"/>
                  </a:cubicBezTo>
                  <a:cubicBezTo>
                    <a:pt x="988210" y="192037"/>
                    <a:pt x="990292" y="202297"/>
                    <a:pt x="990210" y="210454"/>
                  </a:cubicBezTo>
                  <a:cubicBezTo>
                    <a:pt x="990160" y="215208"/>
                    <a:pt x="989967" y="216376"/>
                    <a:pt x="989764" y="219099"/>
                  </a:cubicBezTo>
                  <a:lnTo>
                    <a:pt x="368387" y="1087645"/>
                  </a:lnTo>
                  <a:cubicBezTo>
                    <a:pt x="358314" y="1088742"/>
                    <a:pt x="296651" y="1095487"/>
                    <a:pt x="223361" y="1102141"/>
                  </a:cubicBezTo>
                  <a:cubicBezTo>
                    <a:pt x="183833" y="1105726"/>
                    <a:pt x="143878" y="1109007"/>
                    <a:pt x="113305" y="1110714"/>
                  </a:cubicBezTo>
                  <a:cubicBezTo>
                    <a:pt x="98542" y="1111537"/>
                    <a:pt x="86246" y="1111943"/>
                    <a:pt x="77361" y="1111933"/>
                  </a:cubicBezTo>
                  <a:cubicBezTo>
                    <a:pt x="76000" y="1104751"/>
                    <a:pt x="74548" y="1095832"/>
                    <a:pt x="73036" y="1084232"/>
                  </a:cubicBezTo>
                  <a:cubicBezTo>
                    <a:pt x="69594" y="1057719"/>
                    <a:pt x="66100" y="1022471"/>
                    <a:pt x="63004" y="987506"/>
                  </a:cubicBezTo>
                  <a:cubicBezTo>
                    <a:pt x="57226" y="922088"/>
                    <a:pt x="53449" y="865630"/>
                    <a:pt x="52911" y="857575"/>
                  </a:cubicBezTo>
                  <a:lnTo>
                    <a:pt x="560363" y="133344"/>
                  </a:lnTo>
                  <a:lnTo>
                    <a:pt x="518012" y="103621"/>
                  </a:lnTo>
                  <a:lnTo>
                    <a:pt x="0" y="842936"/>
                  </a:lnTo>
                  <a:lnTo>
                    <a:pt x="619" y="852069"/>
                  </a:lnTo>
                  <a:cubicBezTo>
                    <a:pt x="619" y="852069"/>
                    <a:pt x="5239" y="921418"/>
                    <a:pt x="11484" y="992068"/>
                  </a:cubicBezTo>
                  <a:cubicBezTo>
                    <a:pt x="14611" y="1027387"/>
                    <a:pt x="18145" y="1063022"/>
                    <a:pt x="21759" y="1090875"/>
                  </a:cubicBezTo>
                  <a:cubicBezTo>
                    <a:pt x="23567" y="1104812"/>
                    <a:pt x="25374" y="1116717"/>
                    <a:pt x="27334" y="1126276"/>
                  </a:cubicBezTo>
                  <a:cubicBezTo>
                    <a:pt x="28319" y="1131060"/>
                    <a:pt x="29283" y="1135215"/>
                    <a:pt x="30674" y="1139421"/>
                  </a:cubicBezTo>
                  <a:cubicBezTo>
                    <a:pt x="32076" y="1143616"/>
                    <a:pt x="29771" y="1148035"/>
                    <a:pt x="42970" y="1157157"/>
                  </a:cubicBezTo>
                  <a:cubicBezTo>
                    <a:pt x="53896" y="1164694"/>
                    <a:pt x="56617" y="1162581"/>
                    <a:pt x="61115" y="1163038"/>
                  </a:cubicBezTo>
                  <a:cubicBezTo>
                    <a:pt x="65613" y="1163506"/>
                    <a:pt x="70304" y="1163638"/>
                    <a:pt x="75747" y="1163668"/>
                  </a:cubicBezTo>
                  <a:cubicBezTo>
                    <a:pt x="86621" y="1163719"/>
                    <a:pt x="100278" y="1163231"/>
                    <a:pt x="116148" y="1162348"/>
                  </a:cubicBezTo>
                  <a:cubicBezTo>
                    <a:pt x="147879" y="1160580"/>
                    <a:pt x="188219" y="1157289"/>
                    <a:pt x="228052" y="1153673"/>
                  </a:cubicBezTo>
                  <a:cubicBezTo>
                    <a:pt x="307729" y="1146430"/>
                    <a:pt x="385374" y="1137917"/>
                    <a:pt x="385374" y="1137917"/>
                  </a:cubicBezTo>
                  <a:lnTo>
                    <a:pt x="396868" y="1136668"/>
                  </a:lnTo>
                  <a:lnTo>
                    <a:pt x="1040085" y="237668"/>
                  </a:lnTo>
                  <a:lnTo>
                    <a:pt x="1040816" y="230902"/>
                  </a:lnTo>
                  <a:cubicBezTo>
                    <a:pt x="1040816" y="230902"/>
                    <a:pt x="1041822" y="221943"/>
                    <a:pt x="1041933" y="210972"/>
                  </a:cubicBezTo>
                  <a:cubicBezTo>
                    <a:pt x="1042035" y="200011"/>
                    <a:pt x="1042817" y="187679"/>
                    <a:pt x="1036115" y="172514"/>
                  </a:cubicBezTo>
                  <a:cubicBezTo>
                    <a:pt x="1028703" y="155722"/>
                    <a:pt x="1017199" y="146113"/>
                    <a:pt x="1007350" y="137316"/>
                  </a:cubicBezTo>
                  <a:cubicBezTo>
                    <a:pt x="997490" y="128529"/>
                    <a:pt x="988708" y="122119"/>
                    <a:pt x="988708" y="122119"/>
                  </a:cubicBezTo>
                  <a:lnTo>
                    <a:pt x="988535" y="121977"/>
                  </a:lnTo>
                  <a:lnTo>
                    <a:pt x="824035" y="6083"/>
                  </a:lnTo>
                  <a:lnTo>
                    <a:pt x="819334" y="4905"/>
                  </a:lnTo>
                  <a:cubicBezTo>
                    <a:pt x="819334" y="4905"/>
                    <a:pt x="812063" y="3087"/>
                    <a:pt x="802824" y="1736"/>
                  </a:cubicBezTo>
                  <a:cubicBezTo>
                    <a:pt x="793584" y="374"/>
                    <a:pt x="782506" y="-1179"/>
                    <a:pt x="769215" y="135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62AFE6AD-ED0A-4897-9103-8FFC5B9C5C1E}"/>
                </a:ext>
              </a:extLst>
            </p:cNvPr>
            <p:cNvSpPr/>
            <p:nvPr/>
          </p:nvSpPr>
          <p:spPr>
            <a:xfrm>
              <a:off x="7449594" y="10492827"/>
              <a:ext cx="1231442" cy="1181131"/>
            </a:xfrm>
            <a:custGeom>
              <a:avLst/>
              <a:gdLst>
                <a:gd name="connsiteX0" fmla="*/ 507036 w 1231442"/>
                <a:gd name="connsiteY0" fmla="*/ 0 h 1181131"/>
                <a:gd name="connsiteX1" fmla="*/ 491917 w 1231442"/>
                <a:gd name="connsiteY1" fmla="*/ 15085 h 1181131"/>
                <a:gd name="connsiteX2" fmla="*/ 491917 w 1231442"/>
                <a:gd name="connsiteY2" fmla="*/ 425197 h 1181131"/>
                <a:gd name="connsiteX3" fmla="*/ 173933 w 1231442"/>
                <a:gd name="connsiteY3" fmla="*/ 425197 h 1181131"/>
                <a:gd name="connsiteX4" fmla="*/ 615701 w 1231442"/>
                <a:gd name="connsiteY4" fmla="*/ 987224 h 1181131"/>
                <a:gd name="connsiteX5" fmla="*/ 1057540 w 1231442"/>
                <a:gd name="connsiteY5" fmla="*/ 425197 h 1181131"/>
                <a:gd name="connsiteX6" fmla="*/ 739586 w 1231442"/>
                <a:gd name="connsiteY6" fmla="*/ 425197 h 1181131"/>
                <a:gd name="connsiteX7" fmla="*/ 739586 w 1231442"/>
                <a:gd name="connsiteY7" fmla="*/ 15085 h 1181131"/>
                <a:gd name="connsiteX8" fmla="*/ 724437 w 1231442"/>
                <a:gd name="connsiteY8" fmla="*/ 0 h 1181131"/>
                <a:gd name="connsiteX9" fmla="*/ 0 w 1231442"/>
                <a:gd name="connsiteY9" fmla="*/ 770460 h 1181131"/>
                <a:gd name="connsiteX10" fmla="*/ 0 w 1231442"/>
                <a:gd name="connsiteY10" fmla="*/ 1181131 h 1181131"/>
                <a:gd name="connsiteX11" fmla="*/ 1231443 w 1231442"/>
                <a:gd name="connsiteY11" fmla="*/ 1181131 h 1181131"/>
                <a:gd name="connsiteX12" fmla="*/ 1231443 w 1231442"/>
                <a:gd name="connsiteY12" fmla="*/ 770460 h 1181131"/>
                <a:gd name="connsiteX13" fmla="*/ 1084051 w 1231442"/>
                <a:gd name="connsiteY13" fmla="*/ 770460 h 1181131"/>
                <a:gd name="connsiteX14" fmla="*/ 1084051 w 1231442"/>
                <a:gd name="connsiteY14" fmla="*/ 1061479 h 1181131"/>
                <a:gd name="connsiteX15" fmla="*/ 147330 w 1231442"/>
                <a:gd name="connsiteY15" fmla="*/ 1061479 h 1181131"/>
                <a:gd name="connsiteX16" fmla="*/ 147330 w 1231442"/>
                <a:gd name="connsiteY16" fmla="*/ 770460 h 118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1442" h="1181131">
                  <a:moveTo>
                    <a:pt x="507036" y="0"/>
                  </a:moveTo>
                  <a:cubicBezTo>
                    <a:pt x="498669" y="0"/>
                    <a:pt x="491917" y="6715"/>
                    <a:pt x="491917" y="15085"/>
                  </a:cubicBezTo>
                  <a:lnTo>
                    <a:pt x="491917" y="425197"/>
                  </a:lnTo>
                  <a:lnTo>
                    <a:pt x="173933" y="425197"/>
                  </a:lnTo>
                  <a:lnTo>
                    <a:pt x="615701" y="987224"/>
                  </a:lnTo>
                  <a:lnTo>
                    <a:pt x="1057540" y="425197"/>
                  </a:lnTo>
                  <a:lnTo>
                    <a:pt x="739586" y="425197"/>
                  </a:lnTo>
                  <a:lnTo>
                    <a:pt x="739586" y="15085"/>
                  </a:lnTo>
                  <a:cubicBezTo>
                    <a:pt x="739586" y="6715"/>
                    <a:pt x="732804" y="0"/>
                    <a:pt x="724437" y="0"/>
                  </a:cubicBezTo>
                  <a:close/>
                  <a:moveTo>
                    <a:pt x="0" y="770460"/>
                  </a:moveTo>
                  <a:lnTo>
                    <a:pt x="0" y="1181131"/>
                  </a:lnTo>
                  <a:lnTo>
                    <a:pt x="1231443" y="1181131"/>
                  </a:lnTo>
                  <a:lnTo>
                    <a:pt x="1231443" y="770460"/>
                  </a:lnTo>
                  <a:lnTo>
                    <a:pt x="1084051" y="770460"/>
                  </a:lnTo>
                  <a:lnTo>
                    <a:pt x="1084051" y="1061479"/>
                  </a:lnTo>
                  <a:lnTo>
                    <a:pt x="147330" y="1061479"/>
                  </a:lnTo>
                  <a:lnTo>
                    <a:pt x="147330" y="77046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A2C4812-8F98-40AE-B48A-D57681CED2CD}"/>
                </a:ext>
              </a:extLst>
            </p:cNvPr>
            <p:cNvSpPr/>
            <p:nvPr/>
          </p:nvSpPr>
          <p:spPr>
            <a:xfrm>
              <a:off x="9079042" y="10490288"/>
              <a:ext cx="1231441" cy="1200583"/>
            </a:xfrm>
            <a:custGeom>
              <a:avLst/>
              <a:gdLst>
                <a:gd name="connsiteX0" fmla="*/ 615701 w 1231441"/>
                <a:gd name="connsiteY0" fmla="*/ 0 h 1200583"/>
                <a:gd name="connsiteX1" fmla="*/ 173933 w 1231441"/>
                <a:gd name="connsiteY1" fmla="*/ 562067 h 1200583"/>
                <a:gd name="connsiteX2" fmla="*/ 491917 w 1231441"/>
                <a:gd name="connsiteY2" fmla="*/ 562067 h 1200583"/>
                <a:gd name="connsiteX3" fmla="*/ 491917 w 1231441"/>
                <a:gd name="connsiteY3" fmla="*/ 972138 h 1200583"/>
                <a:gd name="connsiteX4" fmla="*/ 507036 w 1231441"/>
                <a:gd name="connsiteY4" fmla="*/ 987224 h 1200583"/>
                <a:gd name="connsiteX5" fmla="*/ 724437 w 1231441"/>
                <a:gd name="connsiteY5" fmla="*/ 987224 h 1200583"/>
                <a:gd name="connsiteX6" fmla="*/ 739586 w 1231441"/>
                <a:gd name="connsiteY6" fmla="*/ 972138 h 1200583"/>
                <a:gd name="connsiteX7" fmla="*/ 739586 w 1231441"/>
                <a:gd name="connsiteY7" fmla="*/ 562067 h 1200583"/>
                <a:gd name="connsiteX8" fmla="*/ 1057540 w 1231441"/>
                <a:gd name="connsiteY8" fmla="*/ 562067 h 1200583"/>
                <a:gd name="connsiteX9" fmla="*/ 0 w 1231441"/>
                <a:gd name="connsiteY9" fmla="*/ 789913 h 1200583"/>
                <a:gd name="connsiteX10" fmla="*/ 0 w 1231441"/>
                <a:gd name="connsiteY10" fmla="*/ 1200584 h 1200583"/>
                <a:gd name="connsiteX11" fmla="*/ 1231442 w 1231441"/>
                <a:gd name="connsiteY11" fmla="*/ 1200584 h 1200583"/>
                <a:gd name="connsiteX12" fmla="*/ 1231442 w 1231441"/>
                <a:gd name="connsiteY12" fmla="*/ 789913 h 1200583"/>
                <a:gd name="connsiteX13" fmla="*/ 1084051 w 1231441"/>
                <a:gd name="connsiteY13" fmla="*/ 789913 h 1200583"/>
                <a:gd name="connsiteX14" fmla="*/ 1084051 w 1231441"/>
                <a:gd name="connsiteY14" fmla="*/ 1080932 h 1200583"/>
                <a:gd name="connsiteX15" fmla="*/ 147330 w 1231441"/>
                <a:gd name="connsiteY15" fmla="*/ 1080932 h 1200583"/>
                <a:gd name="connsiteX16" fmla="*/ 147330 w 1231441"/>
                <a:gd name="connsiteY16" fmla="*/ 789913 h 120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1441" h="1200583">
                  <a:moveTo>
                    <a:pt x="615701" y="0"/>
                  </a:moveTo>
                  <a:lnTo>
                    <a:pt x="173933" y="562067"/>
                  </a:lnTo>
                  <a:lnTo>
                    <a:pt x="491917" y="562067"/>
                  </a:lnTo>
                  <a:lnTo>
                    <a:pt x="491917" y="972138"/>
                  </a:lnTo>
                  <a:cubicBezTo>
                    <a:pt x="491917" y="980509"/>
                    <a:pt x="498669" y="987224"/>
                    <a:pt x="507036" y="987224"/>
                  </a:cubicBezTo>
                  <a:lnTo>
                    <a:pt x="724437" y="987224"/>
                  </a:lnTo>
                  <a:cubicBezTo>
                    <a:pt x="732803" y="987224"/>
                    <a:pt x="739586" y="980509"/>
                    <a:pt x="739586" y="972138"/>
                  </a:cubicBezTo>
                  <a:lnTo>
                    <a:pt x="739586" y="562067"/>
                  </a:lnTo>
                  <a:lnTo>
                    <a:pt x="1057540" y="562067"/>
                  </a:lnTo>
                  <a:close/>
                  <a:moveTo>
                    <a:pt x="0" y="789913"/>
                  </a:moveTo>
                  <a:lnTo>
                    <a:pt x="0" y="1200584"/>
                  </a:lnTo>
                  <a:lnTo>
                    <a:pt x="1231442" y="1200584"/>
                  </a:lnTo>
                  <a:lnTo>
                    <a:pt x="1231442" y="789913"/>
                  </a:lnTo>
                  <a:lnTo>
                    <a:pt x="1084051" y="789913"/>
                  </a:lnTo>
                  <a:lnTo>
                    <a:pt x="1084051" y="1080932"/>
                  </a:lnTo>
                  <a:lnTo>
                    <a:pt x="147330" y="1080932"/>
                  </a:lnTo>
                  <a:lnTo>
                    <a:pt x="147330" y="789913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A3521388-AC64-47D2-85B7-6FFB065D7756}"/>
                </a:ext>
              </a:extLst>
            </p:cNvPr>
            <p:cNvSpPr/>
            <p:nvPr/>
          </p:nvSpPr>
          <p:spPr>
            <a:xfrm>
              <a:off x="10836101" y="11061883"/>
              <a:ext cx="1053417" cy="298952"/>
            </a:xfrm>
            <a:custGeom>
              <a:avLst/>
              <a:gdLst>
                <a:gd name="connsiteX0" fmla="*/ 907559 w 1053417"/>
                <a:gd name="connsiteY0" fmla="*/ 0 h 298952"/>
                <a:gd name="connsiteX1" fmla="*/ 761732 w 1053417"/>
                <a:gd name="connsiteY1" fmla="*/ 145921 h 298952"/>
                <a:gd name="connsiteX2" fmla="*/ 907559 w 1053417"/>
                <a:gd name="connsiteY2" fmla="*/ 291842 h 298952"/>
                <a:gd name="connsiteX3" fmla="*/ 1053417 w 1053417"/>
                <a:gd name="connsiteY3" fmla="*/ 145921 h 298952"/>
                <a:gd name="connsiteX4" fmla="*/ 907559 w 1053417"/>
                <a:gd name="connsiteY4" fmla="*/ 0 h 298952"/>
                <a:gd name="connsiteX5" fmla="*/ 145859 w 1053417"/>
                <a:gd name="connsiteY5" fmla="*/ 3585 h 298952"/>
                <a:gd name="connsiteX6" fmla="*/ 0 w 1053417"/>
                <a:gd name="connsiteY6" fmla="*/ 149476 h 298952"/>
                <a:gd name="connsiteX7" fmla="*/ 145859 w 1053417"/>
                <a:gd name="connsiteY7" fmla="*/ 295397 h 298952"/>
                <a:gd name="connsiteX8" fmla="*/ 291686 w 1053417"/>
                <a:gd name="connsiteY8" fmla="*/ 149476 h 298952"/>
                <a:gd name="connsiteX9" fmla="*/ 145859 w 1053417"/>
                <a:gd name="connsiteY9" fmla="*/ 3585 h 298952"/>
                <a:gd name="connsiteX10" fmla="*/ 526714 w 1053417"/>
                <a:gd name="connsiteY10" fmla="*/ 7141 h 298952"/>
                <a:gd name="connsiteX11" fmla="*/ 380856 w 1053417"/>
                <a:gd name="connsiteY11" fmla="*/ 153032 h 298952"/>
                <a:gd name="connsiteX12" fmla="*/ 526714 w 1053417"/>
                <a:gd name="connsiteY12" fmla="*/ 298952 h 298952"/>
                <a:gd name="connsiteX13" fmla="*/ 672572 w 1053417"/>
                <a:gd name="connsiteY13" fmla="*/ 153032 h 298952"/>
                <a:gd name="connsiteX14" fmla="*/ 526714 w 1053417"/>
                <a:gd name="connsiteY14" fmla="*/ 7141 h 29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417" h="298952">
                  <a:moveTo>
                    <a:pt x="907559" y="0"/>
                  </a:moveTo>
                  <a:cubicBezTo>
                    <a:pt x="827020" y="20"/>
                    <a:pt x="761732" y="65347"/>
                    <a:pt x="761732" y="145921"/>
                  </a:cubicBezTo>
                  <a:cubicBezTo>
                    <a:pt x="761732" y="226495"/>
                    <a:pt x="827020" y="291821"/>
                    <a:pt x="907559" y="291842"/>
                  </a:cubicBezTo>
                  <a:cubicBezTo>
                    <a:pt x="988119" y="291842"/>
                    <a:pt x="1053417" y="226515"/>
                    <a:pt x="1053417" y="145921"/>
                  </a:cubicBezTo>
                  <a:cubicBezTo>
                    <a:pt x="1053417" y="65326"/>
                    <a:pt x="988119" y="0"/>
                    <a:pt x="907559" y="0"/>
                  </a:cubicBezTo>
                  <a:close/>
                  <a:moveTo>
                    <a:pt x="145859" y="3585"/>
                  </a:moveTo>
                  <a:cubicBezTo>
                    <a:pt x="65319" y="3585"/>
                    <a:pt x="20" y="68902"/>
                    <a:pt x="0" y="149476"/>
                  </a:cubicBezTo>
                  <a:cubicBezTo>
                    <a:pt x="0" y="230070"/>
                    <a:pt x="65299" y="295397"/>
                    <a:pt x="145859" y="295397"/>
                  </a:cubicBezTo>
                  <a:cubicBezTo>
                    <a:pt x="226397" y="295387"/>
                    <a:pt x="291686" y="230060"/>
                    <a:pt x="291686" y="149476"/>
                  </a:cubicBezTo>
                  <a:cubicBezTo>
                    <a:pt x="291666" y="68912"/>
                    <a:pt x="226387" y="3606"/>
                    <a:pt x="145859" y="3585"/>
                  </a:cubicBezTo>
                  <a:close/>
                  <a:moveTo>
                    <a:pt x="526714" y="7141"/>
                  </a:moveTo>
                  <a:cubicBezTo>
                    <a:pt x="446175" y="7141"/>
                    <a:pt x="380876" y="72458"/>
                    <a:pt x="380856" y="153032"/>
                  </a:cubicBezTo>
                  <a:cubicBezTo>
                    <a:pt x="380856" y="233625"/>
                    <a:pt x="446154" y="298952"/>
                    <a:pt x="526714" y="298952"/>
                  </a:cubicBezTo>
                  <a:cubicBezTo>
                    <a:pt x="607274" y="298952"/>
                    <a:pt x="672572" y="233625"/>
                    <a:pt x="672572" y="153032"/>
                  </a:cubicBezTo>
                  <a:cubicBezTo>
                    <a:pt x="672552" y="72458"/>
                    <a:pt x="607253" y="7141"/>
                    <a:pt x="526714" y="714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160F31C-F484-439C-9734-62153A1E46DC}"/>
                </a:ext>
              </a:extLst>
            </p:cNvPr>
            <p:cNvSpPr/>
            <p:nvPr/>
          </p:nvSpPr>
          <p:spPr>
            <a:xfrm>
              <a:off x="12430214" y="10800313"/>
              <a:ext cx="942914" cy="771790"/>
            </a:xfrm>
            <a:custGeom>
              <a:avLst/>
              <a:gdLst>
                <a:gd name="connsiteX0" fmla="*/ 59033 w 942914"/>
                <a:gd name="connsiteY0" fmla="*/ 0 h 771790"/>
                <a:gd name="connsiteX1" fmla="*/ 0 w 942914"/>
                <a:gd name="connsiteY1" fmla="*/ 59028 h 771790"/>
                <a:gd name="connsiteX2" fmla="*/ 0 w 942914"/>
                <a:gd name="connsiteY2" fmla="*/ 103795 h 771790"/>
                <a:gd name="connsiteX3" fmla="*/ 59033 w 942914"/>
                <a:gd name="connsiteY3" fmla="*/ 162824 h 771790"/>
                <a:gd name="connsiteX4" fmla="*/ 883921 w 942914"/>
                <a:gd name="connsiteY4" fmla="*/ 162824 h 771790"/>
                <a:gd name="connsiteX5" fmla="*/ 942915 w 942914"/>
                <a:gd name="connsiteY5" fmla="*/ 103795 h 771790"/>
                <a:gd name="connsiteX6" fmla="*/ 942915 w 942914"/>
                <a:gd name="connsiteY6" fmla="*/ 59028 h 771790"/>
                <a:gd name="connsiteX7" fmla="*/ 883921 w 942914"/>
                <a:gd name="connsiteY7" fmla="*/ 0 h 771790"/>
                <a:gd name="connsiteX8" fmla="*/ 65339 w 942914"/>
                <a:gd name="connsiteY8" fmla="*/ 304468 h 771790"/>
                <a:gd name="connsiteX9" fmla="*/ 0 w 942914"/>
                <a:gd name="connsiteY9" fmla="*/ 369836 h 771790"/>
                <a:gd name="connsiteX10" fmla="*/ 0 w 942914"/>
                <a:gd name="connsiteY10" fmla="*/ 401996 h 771790"/>
                <a:gd name="connsiteX11" fmla="*/ 65339 w 942914"/>
                <a:gd name="connsiteY11" fmla="*/ 467333 h 771790"/>
                <a:gd name="connsiteX12" fmla="*/ 871330 w 942914"/>
                <a:gd name="connsiteY12" fmla="*/ 467333 h 771790"/>
                <a:gd name="connsiteX13" fmla="*/ 936619 w 942914"/>
                <a:gd name="connsiteY13" fmla="*/ 401996 h 771790"/>
                <a:gd name="connsiteX14" fmla="*/ 936619 w 942914"/>
                <a:gd name="connsiteY14" fmla="*/ 369836 h 771790"/>
                <a:gd name="connsiteX15" fmla="*/ 871330 w 942914"/>
                <a:gd name="connsiteY15" fmla="*/ 304468 h 771790"/>
                <a:gd name="connsiteX16" fmla="*/ 59033 w 942914"/>
                <a:gd name="connsiteY16" fmla="*/ 608967 h 771790"/>
                <a:gd name="connsiteX17" fmla="*/ 0 w 942914"/>
                <a:gd name="connsiteY17" fmla="*/ 667996 h 771790"/>
                <a:gd name="connsiteX18" fmla="*/ 0 w 942914"/>
                <a:gd name="connsiteY18" fmla="*/ 712762 h 771790"/>
                <a:gd name="connsiteX19" fmla="*/ 59033 w 942914"/>
                <a:gd name="connsiteY19" fmla="*/ 771790 h 771790"/>
                <a:gd name="connsiteX20" fmla="*/ 883921 w 942914"/>
                <a:gd name="connsiteY20" fmla="*/ 771790 h 771790"/>
                <a:gd name="connsiteX21" fmla="*/ 942915 w 942914"/>
                <a:gd name="connsiteY21" fmla="*/ 712762 h 771790"/>
                <a:gd name="connsiteX22" fmla="*/ 942915 w 942914"/>
                <a:gd name="connsiteY22" fmla="*/ 667996 h 771790"/>
                <a:gd name="connsiteX23" fmla="*/ 883921 w 942914"/>
                <a:gd name="connsiteY23" fmla="*/ 608967 h 77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2914" h="771790">
                  <a:moveTo>
                    <a:pt x="59033" y="0"/>
                  </a:moveTo>
                  <a:cubicBezTo>
                    <a:pt x="26339" y="0"/>
                    <a:pt x="0" y="26320"/>
                    <a:pt x="0" y="59028"/>
                  </a:cubicBezTo>
                  <a:lnTo>
                    <a:pt x="0" y="103795"/>
                  </a:lnTo>
                  <a:cubicBezTo>
                    <a:pt x="0" y="136504"/>
                    <a:pt x="26339" y="162824"/>
                    <a:pt x="59033" y="162824"/>
                  </a:cubicBezTo>
                  <a:lnTo>
                    <a:pt x="883921" y="162824"/>
                  </a:lnTo>
                  <a:cubicBezTo>
                    <a:pt x="916616" y="162824"/>
                    <a:pt x="942915" y="136504"/>
                    <a:pt x="942915" y="103795"/>
                  </a:cubicBezTo>
                  <a:lnTo>
                    <a:pt x="942915" y="59028"/>
                  </a:lnTo>
                  <a:cubicBezTo>
                    <a:pt x="942915" y="26320"/>
                    <a:pt x="916616" y="0"/>
                    <a:pt x="883921" y="0"/>
                  </a:cubicBezTo>
                  <a:close/>
                  <a:moveTo>
                    <a:pt x="65339" y="304468"/>
                  </a:moveTo>
                  <a:cubicBezTo>
                    <a:pt x="29151" y="304468"/>
                    <a:pt x="0" y="333632"/>
                    <a:pt x="0" y="369836"/>
                  </a:cubicBezTo>
                  <a:lnTo>
                    <a:pt x="0" y="401996"/>
                  </a:lnTo>
                  <a:cubicBezTo>
                    <a:pt x="0" y="438199"/>
                    <a:pt x="29151" y="467333"/>
                    <a:pt x="65339" y="467333"/>
                  </a:cubicBezTo>
                  <a:lnTo>
                    <a:pt x="871330" y="467333"/>
                  </a:lnTo>
                  <a:cubicBezTo>
                    <a:pt x="907478" y="467333"/>
                    <a:pt x="936619" y="438199"/>
                    <a:pt x="936619" y="401996"/>
                  </a:cubicBezTo>
                  <a:lnTo>
                    <a:pt x="936619" y="369836"/>
                  </a:lnTo>
                  <a:cubicBezTo>
                    <a:pt x="936619" y="333632"/>
                    <a:pt x="907478" y="304468"/>
                    <a:pt x="871330" y="304468"/>
                  </a:cubicBezTo>
                  <a:close/>
                  <a:moveTo>
                    <a:pt x="59033" y="608967"/>
                  </a:moveTo>
                  <a:cubicBezTo>
                    <a:pt x="26339" y="608967"/>
                    <a:pt x="0" y="635286"/>
                    <a:pt x="0" y="667996"/>
                  </a:cubicBezTo>
                  <a:lnTo>
                    <a:pt x="0" y="712762"/>
                  </a:lnTo>
                  <a:cubicBezTo>
                    <a:pt x="0" y="745471"/>
                    <a:pt x="26339" y="771790"/>
                    <a:pt x="59033" y="771790"/>
                  </a:cubicBezTo>
                  <a:lnTo>
                    <a:pt x="883921" y="771790"/>
                  </a:lnTo>
                  <a:cubicBezTo>
                    <a:pt x="916616" y="771790"/>
                    <a:pt x="942915" y="745471"/>
                    <a:pt x="942915" y="712762"/>
                  </a:cubicBezTo>
                  <a:lnTo>
                    <a:pt x="942915" y="667996"/>
                  </a:lnTo>
                  <a:cubicBezTo>
                    <a:pt x="942915" y="635286"/>
                    <a:pt x="916616" y="608967"/>
                    <a:pt x="883921" y="608967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2E992074-72D9-4A75-BEF8-134E05566A44}"/>
                </a:ext>
              </a:extLst>
            </p:cNvPr>
            <p:cNvSpPr/>
            <p:nvPr/>
          </p:nvSpPr>
          <p:spPr>
            <a:xfrm>
              <a:off x="5946185" y="12627751"/>
              <a:ext cx="1203671" cy="1360066"/>
            </a:xfrm>
            <a:custGeom>
              <a:avLst/>
              <a:gdLst>
                <a:gd name="connsiteX0" fmla="*/ 389202 w 1203671"/>
                <a:gd name="connsiteY0" fmla="*/ 0 h 1360066"/>
                <a:gd name="connsiteX1" fmla="*/ 389202 w 1203671"/>
                <a:gd name="connsiteY1" fmla="*/ 148522 h 1360066"/>
                <a:gd name="connsiteX2" fmla="*/ 2295 w 1203671"/>
                <a:gd name="connsiteY2" fmla="*/ 149507 h 1360066"/>
                <a:gd name="connsiteX3" fmla="*/ 0 w 1203671"/>
                <a:gd name="connsiteY3" fmla="*/ 237750 h 1360066"/>
                <a:gd name="connsiteX4" fmla="*/ 589525 w 1203671"/>
                <a:gd name="connsiteY4" fmla="*/ 240391 h 1360066"/>
                <a:gd name="connsiteX5" fmla="*/ 1202078 w 1203671"/>
                <a:gd name="connsiteY5" fmla="*/ 236877 h 1360066"/>
                <a:gd name="connsiteX6" fmla="*/ 1203672 w 1203671"/>
                <a:gd name="connsiteY6" fmla="*/ 147567 h 1360066"/>
                <a:gd name="connsiteX7" fmla="*/ 793726 w 1203671"/>
                <a:gd name="connsiteY7" fmla="*/ 147831 h 1360066"/>
                <a:gd name="connsiteX8" fmla="*/ 793726 w 1203671"/>
                <a:gd name="connsiteY8" fmla="*/ 0 h 1360066"/>
                <a:gd name="connsiteX9" fmla="*/ 389192 w 1203671"/>
                <a:gd name="connsiteY9" fmla="*/ 0 h 1360066"/>
                <a:gd name="connsiteX10" fmla="*/ 460207 w 1203671"/>
                <a:gd name="connsiteY10" fmla="*/ 64220 h 1360066"/>
                <a:gd name="connsiteX11" fmla="*/ 722701 w 1203671"/>
                <a:gd name="connsiteY11" fmla="*/ 64220 h 1360066"/>
                <a:gd name="connsiteX12" fmla="*/ 722701 w 1203671"/>
                <a:gd name="connsiteY12" fmla="*/ 147892 h 1360066"/>
                <a:gd name="connsiteX13" fmla="*/ 592814 w 1203671"/>
                <a:gd name="connsiteY13" fmla="*/ 147963 h 1360066"/>
                <a:gd name="connsiteX14" fmla="*/ 460207 w 1203671"/>
                <a:gd name="connsiteY14" fmla="*/ 148298 h 1360066"/>
                <a:gd name="connsiteX15" fmla="*/ 460207 w 1203671"/>
                <a:gd name="connsiteY15" fmla="*/ 64199 h 1360066"/>
                <a:gd name="connsiteX16" fmla="*/ 162825 w 1203671"/>
                <a:gd name="connsiteY16" fmla="*/ 293752 h 1360066"/>
                <a:gd name="connsiteX17" fmla="*/ 99790 w 1203671"/>
                <a:gd name="connsiteY17" fmla="*/ 350678 h 1360066"/>
                <a:gd name="connsiteX18" fmla="*/ 99790 w 1203671"/>
                <a:gd name="connsiteY18" fmla="*/ 1303078 h 1360066"/>
                <a:gd name="connsiteX19" fmla="*/ 162825 w 1203671"/>
                <a:gd name="connsiteY19" fmla="*/ 1360066 h 1360066"/>
                <a:gd name="connsiteX20" fmla="*/ 1040898 w 1203671"/>
                <a:gd name="connsiteY20" fmla="*/ 1360066 h 1360066"/>
                <a:gd name="connsiteX21" fmla="*/ 1103891 w 1203671"/>
                <a:gd name="connsiteY21" fmla="*/ 1303078 h 1360066"/>
                <a:gd name="connsiteX22" fmla="*/ 1103891 w 1203671"/>
                <a:gd name="connsiteY22" fmla="*/ 350678 h 1360066"/>
                <a:gd name="connsiteX23" fmla="*/ 1040898 w 1203671"/>
                <a:gd name="connsiteY23" fmla="*/ 293752 h 1360066"/>
                <a:gd name="connsiteX24" fmla="*/ 267489 w 1203671"/>
                <a:gd name="connsiteY24" fmla="*/ 386901 h 1360066"/>
                <a:gd name="connsiteX25" fmla="*/ 295534 w 1203671"/>
                <a:gd name="connsiteY25" fmla="*/ 386901 h 1360066"/>
                <a:gd name="connsiteX26" fmla="*/ 381475 w 1203671"/>
                <a:gd name="connsiteY26" fmla="*/ 464550 h 1360066"/>
                <a:gd name="connsiteX27" fmla="*/ 381475 w 1203671"/>
                <a:gd name="connsiteY27" fmla="*/ 1220291 h 1360066"/>
                <a:gd name="connsiteX28" fmla="*/ 295534 w 1203671"/>
                <a:gd name="connsiteY28" fmla="*/ 1297999 h 1360066"/>
                <a:gd name="connsiteX29" fmla="*/ 267489 w 1203671"/>
                <a:gd name="connsiteY29" fmla="*/ 1297999 h 1360066"/>
                <a:gd name="connsiteX30" fmla="*/ 181548 w 1203671"/>
                <a:gd name="connsiteY30" fmla="*/ 1220291 h 1360066"/>
                <a:gd name="connsiteX31" fmla="*/ 181548 w 1203671"/>
                <a:gd name="connsiteY31" fmla="*/ 464550 h 1360066"/>
                <a:gd name="connsiteX32" fmla="*/ 267489 w 1203671"/>
                <a:gd name="connsiteY32" fmla="*/ 386901 h 1360066"/>
                <a:gd name="connsiteX33" fmla="*/ 587809 w 1203671"/>
                <a:gd name="connsiteY33" fmla="*/ 386901 h 1360066"/>
                <a:gd name="connsiteX34" fmla="*/ 615853 w 1203671"/>
                <a:gd name="connsiteY34" fmla="*/ 386901 h 1360066"/>
                <a:gd name="connsiteX35" fmla="*/ 701794 w 1203671"/>
                <a:gd name="connsiteY35" fmla="*/ 464550 h 1360066"/>
                <a:gd name="connsiteX36" fmla="*/ 701794 w 1203671"/>
                <a:gd name="connsiteY36" fmla="*/ 1220291 h 1360066"/>
                <a:gd name="connsiteX37" fmla="*/ 615853 w 1203671"/>
                <a:gd name="connsiteY37" fmla="*/ 1297999 h 1360066"/>
                <a:gd name="connsiteX38" fmla="*/ 587809 w 1203671"/>
                <a:gd name="connsiteY38" fmla="*/ 1297999 h 1360066"/>
                <a:gd name="connsiteX39" fmla="*/ 501867 w 1203671"/>
                <a:gd name="connsiteY39" fmla="*/ 1220291 h 1360066"/>
                <a:gd name="connsiteX40" fmla="*/ 501867 w 1203671"/>
                <a:gd name="connsiteY40" fmla="*/ 464550 h 1360066"/>
                <a:gd name="connsiteX41" fmla="*/ 587809 w 1203671"/>
                <a:gd name="connsiteY41" fmla="*/ 386901 h 1360066"/>
                <a:gd name="connsiteX42" fmla="*/ 908158 w 1203671"/>
                <a:gd name="connsiteY42" fmla="*/ 386901 h 1360066"/>
                <a:gd name="connsiteX43" fmla="*/ 936203 w 1203671"/>
                <a:gd name="connsiteY43" fmla="*/ 386901 h 1360066"/>
                <a:gd name="connsiteX44" fmla="*/ 1022144 w 1203671"/>
                <a:gd name="connsiteY44" fmla="*/ 464550 h 1360066"/>
                <a:gd name="connsiteX45" fmla="*/ 1022144 w 1203671"/>
                <a:gd name="connsiteY45" fmla="*/ 1220291 h 1360066"/>
                <a:gd name="connsiteX46" fmla="*/ 936203 w 1203671"/>
                <a:gd name="connsiteY46" fmla="*/ 1297999 h 1360066"/>
                <a:gd name="connsiteX47" fmla="*/ 908158 w 1203671"/>
                <a:gd name="connsiteY47" fmla="*/ 1297999 h 1360066"/>
                <a:gd name="connsiteX48" fmla="*/ 822217 w 1203671"/>
                <a:gd name="connsiteY48" fmla="*/ 1220291 h 1360066"/>
                <a:gd name="connsiteX49" fmla="*/ 822217 w 1203671"/>
                <a:gd name="connsiteY49" fmla="*/ 464550 h 1360066"/>
                <a:gd name="connsiteX50" fmla="*/ 908158 w 1203671"/>
                <a:gd name="connsiteY50" fmla="*/ 386901 h 13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03671" h="1360066">
                  <a:moveTo>
                    <a:pt x="389202" y="0"/>
                  </a:moveTo>
                  <a:lnTo>
                    <a:pt x="389202" y="148522"/>
                  </a:lnTo>
                  <a:cubicBezTo>
                    <a:pt x="217289" y="148969"/>
                    <a:pt x="2295" y="149507"/>
                    <a:pt x="2295" y="149507"/>
                  </a:cubicBezTo>
                  <a:lnTo>
                    <a:pt x="0" y="237750"/>
                  </a:lnTo>
                  <a:cubicBezTo>
                    <a:pt x="0" y="237750"/>
                    <a:pt x="393019" y="240493"/>
                    <a:pt x="589525" y="240391"/>
                  </a:cubicBezTo>
                  <a:cubicBezTo>
                    <a:pt x="793716" y="240280"/>
                    <a:pt x="1202078" y="236877"/>
                    <a:pt x="1202078" y="236877"/>
                  </a:cubicBezTo>
                  <a:lnTo>
                    <a:pt x="1203672" y="147567"/>
                  </a:lnTo>
                  <a:cubicBezTo>
                    <a:pt x="1203672" y="147567"/>
                    <a:pt x="975924" y="147688"/>
                    <a:pt x="793726" y="147831"/>
                  </a:cubicBezTo>
                  <a:lnTo>
                    <a:pt x="793726" y="0"/>
                  </a:lnTo>
                  <a:lnTo>
                    <a:pt x="389192" y="0"/>
                  </a:lnTo>
                  <a:close/>
                  <a:moveTo>
                    <a:pt x="460207" y="64220"/>
                  </a:moveTo>
                  <a:lnTo>
                    <a:pt x="722701" y="64220"/>
                  </a:lnTo>
                  <a:lnTo>
                    <a:pt x="722701" y="147892"/>
                  </a:lnTo>
                  <a:cubicBezTo>
                    <a:pt x="666855" y="147943"/>
                    <a:pt x="636110" y="147912"/>
                    <a:pt x="592814" y="147963"/>
                  </a:cubicBezTo>
                  <a:cubicBezTo>
                    <a:pt x="548605" y="148034"/>
                    <a:pt x="517565" y="148156"/>
                    <a:pt x="460207" y="148298"/>
                  </a:cubicBezTo>
                  <a:lnTo>
                    <a:pt x="460207" y="64199"/>
                  </a:lnTo>
                  <a:close/>
                  <a:moveTo>
                    <a:pt x="162825" y="293752"/>
                  </a:moveTo>
                  <a:cubicBezTo>
                    <a:pt x="127906" y="293752"/>
                    <a:pt x="99790" y="319126"/>
                    <a:pt x="99790" y="350678"/>
                  </a:cubicBezTo>
                  <a:lnTo>
                    <a:pt x="99790" y="1303078"/>
                  </a:lnTo>
                  <a:cubicBezTo>
                    <a:pt x="99790" y="1334671"/>
                    <a:pt x="127906" y="1360066"/>
                    <a:pt x="162825" y="1360066"/>
                  </a:cubicBezTo>
                  <a:lnTo>
                    <a:pt x="1040898" y="1360066"/>
                  </a:lnTo>
                  <a:cubicBezTo>
                    <a:pt x="1075806" y="1360066"/>
                    <a:pt x="1103891" y="1334671"/>
                    <a:pt x="1103891" y="1303078"/>
                  </a:cubicBezTo>
                  <a:lnTo>
                    <a:pt x="1103891" y="350678"/>
                  </a:lnTo>
                  <a:cubicBezTo>
                    <a:pt x="1103891" y="319126"/>
                    <a:pt x="1075806" y="293752"/>
                    <a:pt x="1040898" y="293752"/>
                  </a:cubicBezTo>
                  <a:close/>
                  <a:moveTo>
                    <a:pt x="267489" y="386901"/>
                  </a:moveTo>
                  <a:lnTo>
                    <a:pt x="295534" y="386901"/>
                  </a:lnTo>
                  <a:cubicBezTo>
                    <a:pt x="343145" y="386901"/>
                    <a:pt x="381475" y="421541"/>
                    <a:pt x="381475" y="464550"/>
                  </a:cubicBezTo>
                  <a:lnTo>
                    <a:pt x="381475" y="1220291"/>
                  </a:lnTo>
                  <a:cubicBezTo>
                    <a:pt x="381475" y="1263361"/>
                    <a:pt x="343145" y="1297999"/>
                    <a:pt x="295534" y="1297999"/>
                  </a:cubicBezTo>
                  <a:lnTo>
                    <a:pt x="267489" y="1297999"/>
                  </a:lnTo>
                  <a:cubicBezTo>
                    <a:pt x="219879" y="1297999"/>
                    <a:pt x="181548" y="1263361"/>
                    <a:pt x="181548" y="1220291"/>
                  </a:cubicBezTo>
                  <a:lnTo>
                    <a:pt x="181548" y="464550"/>
                  </a:lnTo>
                  <a:cubicBezTo>
                    <a:pt x="181548" y="421541"/>
                    <a:pt x="219879" y="386901"/>
                    <a:pt x="267489" y="386901"/>
                  </a:cubicBezTo>
                  <a:close/>
                  <a:moveTo>
                    <a:pt x="587809" y="386901"/>
                  </a:moveTo>
                  <a:lnTo>
                    <a:pt x="615853" y="386901"/>
                  </a:lnTo>
                  <a:cubicBezTo>
                    <a:pt x="663464" y="386901"/>
                    <a:pt x="701794" y="421541"/>
                    <a:pt x="701794" y="464550"/>
                  </a:cubicBezTo>
                  <a:lnTo>
                    <a:pt x="701794" y="1220291"/>
                  </a:lnTo>
                  <a:cubicBezTo>
                    <a:pt x="701794" y="1263361"/>
                    <a:pt x="663464" y="1297999"/>
                    <a:pt x="615853" y="1297999"/>
                  </a:cubicBezTo>
                  <a:lnTo>
                    <a:pt x="587809" y="1297999"/>
                  </a:lnTo>
                  <a:cubicBezTo>
                    <a:pt x="540198" y="1297999"/>
                    <a:pt x="501867" y="1263361"/>
                    <a:pt x="501867" y="1220291"/>
                  </a:cubicBezTo>
                  <a:lnTo>
                    <a:pt x="501867" y="464550"/>
                  </a:lnTo>
                  <a:cubicBezTo>
                    <a:pt x="501867" y="421541"/>
                    <a:pt x="540198" y="386901"/>
                    <a:pt x="587809" y="386901"/>
                  </a:cubicBezTo>
                  <a:close/>
                  <a:moveTo>
                    <a:pt x="908158" y="386901"/>
                  </a:moveTo>
                  <a:lnTo>
                    <a:pt x="936203" y="386901"/>
                  </a:lnTo>
                  <a:cubicBezTo>
                    <a:pt x="983814" y="386901"/>
                    <a:pt x="1022144" y="421541"/>
                    <a:pt x="1022144" y="464550"/>
                  </a:cubicBezTo>
                  <a:lnTo>
                    <a:pt x="1022144" y="1220291"/>
                  </a:lnTo>
                  <a:cubicBezTo>
                    <a:pt x="1022144" y="1263361"/>
                    <a:pt x="983814" y="1297999"/>
                    <a:pt x="936203" y="1297999"/>
                  </a:cubicBezTo>
                  <a:lnTo>
                    <a:pt x="908158" y="1297999"/>
                  </a:lnTo>
                  <a:cubicBezTo>
                    <a:pt x="860547" y="1297999"/>
                    <a:pt x="822217" y="1263361"/>
                    <a:pt x="822217" y="1220291"/>
                  </a:cubicBezTo>
                  <a:lnTo>
                    <a:pt x="822217" y="464550"/>
                  </a:lnTo>
                  <a:cubicBezTo>
                    <a:pt x="822217" y="421541"/>
                    <a:pt x="860547" y="386901"/>
                    <a:pt x="908158" y="38690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2D2A97D-B3B8-4F86-B1D3-C0DBC4082DE1}"/>
                </a:ext>
              </a:extLst>
            </p:cNvPr>
            <p:cNvSpPr/>
            <p:nvPr/>
          </p:nvSpPr>
          <p:spPr>
            <a:xfrm>
              <a:off x="2847180" y="12701888"/>
              <a:ext cx="1328339" cy="1295176"/>
            </a:xfrm>
            <a:custGeom>
              <a:avLst/>
              <a:gdLst>
                <a:gd name="connsiteX0" fmla="*/ 630871 w 1328339"/>
                <a:gd name="connsiteY0" fmla="*/ 221 h 1295176"/>
                <a:gd name="connsiteX1" fmla="*/ 597853 w 1328339"/>
                <a:gd name="connsiteY1" fmla="*/ 1897 h 1295176"/>
                <a:gd name="connsiteX2" fmla="*/ 294603 w 1328339"/>
                <a:gd name="connsiteY2" fmla="*/ 104473 h 1295176"/>
                <a:gd name="connsiteX3" fmla="*/ 35195 w 1328339"/>
                <a:gd name="connsiteY3" fmla="*/ 858274 h 1295176"/>
                <a:gd name="connsiteX4" fmla="*/ 703381 w 1328339"/>
                <a:gd name="connsiteY4" fmla="*/ 1292735 h 1295176"/>
                <a:gd name="connsiteX5" fmla="*/ 1286659 w 1328339"/>
                <a:gd name="connsiteY5" fmla="*/ 749562 h 1295176"/>
                <a:gd name="connsiteX6" fmla="*/ 1135084 w 1328339"/>
                <a:gd name="connsiteY6" fmla="*/ 725376 h 1295176"/>
                <a:gd name="connsiteX7" fmla="*/ 690080 w 1328339"/>
                <a:gd name="connsiteY7" fmla="*/ 1139856 h 1295176"/>
                <a:gd name="connsiteX8" fmla="*/ 180322 w 1328339"/>
                <a:gd name="connsiteY8" fmla="*/ 808297 h 1295176"/>
                <a:gd name="connsiteX9" fmla="*/ 378218 w 1328339"/>
                <a:gd name="connsiteY9" fmla="*/ 233207 h 1295176"/>
                <a:gd name="connsiteX10" fmla="*/ 982496 w 1328339"/>
                <a:gd name="connsiteY10" fmla="*/ 284637 h 1295176"/>
                <a:gd name="connsiteX11" fmla="*/ 833947 w 1328339"/>
                <a:gd name="connsiteY11" fmla="*/ 449828 h 1295176"/>
                <a:gd name="connsiteX12" fmla="*/ 1081127 w 1328339"/>
                <a:gd name="connsiteY12" fmla="*/ 477427 h 1295176"/>
                <a:gd name="connsiteX13" fmla="*/ 1328340 w 1328339"/>
                <a:gd name="connsiteY13" fmla="*/ 505017 h 1295176"/>
                <a:gd name="connsiteX14" fmla="*/ 1274840 w 1328339"/>
                <a:gd name="connsiteY14" fmla="*/ 262015 h 1295176"/>
                <a:gd name="connsiteX15" fmla="*/ 1221381 w 1328339"/>
                <a:gd name="connsiteY15" fmla="*/ 18983 h 1295176"/>
                <a:gd name="connsiteX16" fmla="*/ 1085098 w 1328339"/>
                <a:gd name="connsiteY16" fmla="*/ 170551 h 1295176"/>
                <a:gd name="connsiteX17" fmla="*/ 630863 w 1328339"/>
                <a:gd name="connsiteY17" fmla="*/ 201 h 129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8339" h="1295176">
                  <a:moveTo>
                    <a:pt x="630871" y="221"/>
                  </a:moveTo>
                  <a:cubicBezTo>
                    <a:pt x="619864" y="495"/>
                    <a:pt x="608848" y="1064"/>
                    <a:pt x="597853" y="1897"/>
                  </a:cubicBezTo>
                  <a:cubicBezTo>
                    <a:pt x="492305" y="9901"/>
                    <a:pt x="387895" y="43819"/>
                    <a:pt x="294603" y="104473"/>
                  </a:cubicBezTo>
                  <a:cubicBezTo>
                    <a:pt x="45806" y="266220"/>
                    <a:pt x="-61356" y="577637"/>
                    <a:pt x="35195" y="858274"/>
                  </a:cubicBezTo>
                  <a:cubicBezTo>
                    <a:pt x="131752" y="1139043"/>
                    <a:pt x="407786" y="1318435"/>
                    <a:pt x="703381" y="1292735"/>
                  </a:cubicBezTo>
                  <a:cubicBezTo>
                    <a:pt x="998976" y="1267035"/>
                    <a:pt x="1239921" y="1042643"/>
                    <a:pt x="1286659" y="749562"/>
                  </a:cubicBezTo>
                  <a:lnTo>
                    <a:pt x="1135084" y="725376"/>
                  </a:lnTo>
                  <a:cubicBezTo>
                    <a:pt x="1099323" y="949697"/>
                    <a:pt x="916294" y="1120149"/>
                    <a:pt x="690080" y="1139856"/>
                  </a:cubicBezTo>
                  <a:cubicBezTo>
                    <a:pt x="463865" y="1159461"/>
                    <a:pt x="254221" y="1023140"/>
                    <a:pt x="180322" y="808297"/>
                  </a:cubicBezTo>
                  <a:cubicBezTo>
                    <a:pt x="106431" y="593534"/>
                    <a:pt x="187825" y="356983"/>
                    <a:pt x="378218" y="233207"/>
                  </a:cubicBezTo>
                  <a:cubicBezTo>
                    <a:pt x="568083" y="109765"/>
                    <a:pt x="816321" y="131006"/>
                    <a:pt x="982496" y="284637"/>
                  </a:cubicBezTo>
                  <a:lnTo>
                    <a:pt x="833947" y="449828"/>
                  </a:lnTo>
                  <a:lnTo>
                    <a:pt x="1081127" y="477427"/>
                  </a:lnTo>
                  <a:lnTo>
                    <a:pt x="1328340" y="505017"/>
                  </a:lnTo>
                  <a:lnTo>
                    <a:pt x="1274840" y="262015"/>
                  </a:lnTo>
                  <a:lnTo>
                    <a:pt x="1221381" y="18983"/>
                  </a:lnTo>
                  <a:lnTo>
                    <a:pt x="1085098" y="170551"/>
                  </a:lnTo>
                  <a:cubicBezTo>
                    <a:pt x="958310" y="54079"/>
                    <a:pt x="794541" y="-3873"/>
                    <a:pt x="630863" y="20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E9495D0D-078E-4C17-976E-3B5E21D4D461}"/>
                </a:ext>
              </a:extLst>
            </p:cNvPr>
            <p:cNvSpPr/>
            <p:nvPr/>
          </p:nvSpPr>
          <p:spPr>
            <a:xfrm>
              <a:off x="7454641" y="12716872"/>
              <a:ext cx="1328334" cy="1295225"/>
            </a:xfrm>
            <a:custGeom>
              <a:avLst/>
              <a:gdLst>
                <a:gd name="connsiteX0" fmla="*/ 666784 w 1328334"/>
                <a:gd name="connsiteY0" fmla="*/ 170 h 1295225"/>
                <a:gd name="connsiteX1" fmla="*/ 243222 w 1328334"/>
                <a:gd name="connsiteY1" fmla="*/ 170551 h 1295225"/>
                <a:gd name="connsiteX2" fmla="*/ 106969 w 1328334"/>
                <a:gd name="connsiteY2" fmla="*/ 18982 h 1295225"/>
                <a:gd name="connsiteX3" fmla="*/ 53490 w 1328334"/>
                <a:gd name="connsiteY3" fmla="*/ 262014 h 1295225"/>
                <a:gd name="connsiteX4" fmla="*/ 0 w 1328334"/>
                <a:gd name="connsiteY4" fmla="*/ 505016 h 1295225"/>
                <a:gd name="connsiteX5" fmla="*/ 247213 w 1328334"/>
                <a:gd name="connsiteY5" fmla="*/ 477417 h 1295225"/>
                <a:gd name="connsiteX6" fmla="*/ 494384 w 1328334"/>
                <a:gd name="connsiteY6" fmla="*/ 449848 h 1295225"/>
                <a:gd name="connsiteX7" fmla="*/ 345846 w 1328334"/>
                <a:gd name="connsiteY7" fmla="*/ 284626 h 1295225"/>
                <a:gd name="connsiteX8" fmla="*/ 619569 w 1328334"/>
                <a:gd name="connsiteY8" fmla="*/ 157488 h 1295225"/>
                <a:gd name="connsiteX9" fmla="*/ 619569 w 1328334"/>
                <a:gd name="connsiteY9" fmla="*/ 199390 h 1295225"/>
                <a:gd name="connsiteX10" fmla="*/ 642791 w 1328334"/>
                <a:gd name="connsiteY10" fmla="*/ 222621 h 1295225"/>
                <a:gd name="connsiteX11" fmla="*/ 688595 w 1328334"/>
                <a:gd name="connsiteY11" fmla="*/ 222621 h 1295225"/>
                <a:gd name="connsiteX12" fmla="*/ 711846 w 1328334"/>
                <a:gd name="connsiteY12" fmla="*/ 199390 h 1295225"/>
                <a:gd name="connsiteX13" fmla="*/ 711846 w 1328334"/>
                <a:gd name="connsiteY13" fmla="*/ 154450 h 1295225"/>
                <a:gd name="connsiteX14" fmla="*/ 950144 w 1328334"/>
                <a:gd name="connsiteY14" fmla="*/ 233206 h 1295225"/>
                <a:gd name="connsiteX15" fmla="*/ 998994 w 1328334"/>
                <a:gd name="connsiteY15" fmla="*/ 269399 h 1295225"/>
                <a:gd name="connsiteX16" fmla="*/ 956348 w 1328334"/>
                <a:gd name="connsiteY16" fmla="*/ 318331 h 1295225"/>
                <a:gd name="connsiteX17" fmla="*/ 958602 w 1328334"/>
                <a:gd name="connsiteY17" fmla="*/ 351131 h 1295225"/>
                <a:gd name="connsiteX18" fmla="*/ 993114 w 1328334"/>
                <a:gd name="connsiteY18" fmla="*/ 381240 h 1295225"/>
                <a:gd name="connsiteX19" fmla="*/ 1025891 w 1328334"/>
                <a:gd name="connsiteY19" fmla="*/ 378995 h 1295225"/>
                <a:gd name="connsiteX20" fmla="*/ 1063906 w 1328334"/>
                <a:gd name="connsiteY20" fmla="*/ 335345 h 1295225"/>
                <a:gd name="connsiteX21" fmla="*/ 1173881 w 1328334"/>
                <a:gd name="connsiteY21" fmla="*/ 615881 h 1295225"/>
                <a:gd name="connsiteX22" fmla="*/ 1119549 w 1328334"/>
                <a:gd name="connsiteY22" fmla="*/ 615881 h 1295225"/>
                <a:gd name="connsiteX23" fmla="*/ 1096327 w 1328334"/>
                <a:gd name="connsiteY23" fmla="*/ 639144 h 1295225"/>
                <a:gd name="connsiteX24" fmla="*/ 1096327 w 1328334"/>
                <a:gd name="connsiteY24" fmla="*/ 684946 h 1295225"/>
                <a:gd name="connsiteX25" fmla="*/ 1119549 w 1328334"/>
                <a:gd name="connsiteY25" fmla="*/ 708198 h 1295225"/>
                <a:gd name="connsiteX26" fmla="*/ 1171068 w 1328334"/>
                <a:gd name="connsiteY26" fmla="*/ 708198 h 1295225"/>
                <a:gd name="connsiteX27" fmla="*/ 1148020 w 1328334"/>
                <a:gd name="connsiteY27" fmla="*/ 808347 h 1295225"/>
                <a:gd name="connsiteX28" fmla="*/ 1069582 w 1328334"/>
                <a:gd name="connsiteY28" fmla="*/ 952693 h 1295225"/>
                <a:gd name="connsiteX29" fmla="*/ 1025870 w 1328334"/>
                <a:gd name="connsiteY29" fmla="*/ 906473 h 1295225"/>
                <a:gd name="connsiteX30" fmla="*/ 993053 w 1328334"/>
                <a:gd name="connsiteY30" fmla="*/ 905661 h 1295225"/>
                <a:gd name="connsiteX31" fmla="*/ 959780 w 1328334"/>
                <a:gd name="connsiteY31" fmla="*/ 937151 h 1295225"/>
                <a:gd name="connsiteX32" fmla="*/ 958896 w 1328334"/>
                <a:gd name="connsiteY32" fmla="*/ 969961 h 1295225"/>
                <a:gd name="connsiteX33" fmla="*/ 1005847 w 1328334"/>
                <a:gd name="connsiteY33" fmla="*/ 1019533 h 1295225"/>
                <a:gd name="connsiteX34" fmla="*/ 752431 w 1328334"/>
                <a:gd name="connsiteY34" fmla="*/ 1136351 h 1295225"/>
                <a:gd name="connsiteX35" fmla="*/ 752593 w 1328334"/>
                <a:gd name="connsiteY35" fmla="*/ 1100391 h 1295225"/>
                <a:gd name="connsiteX36" fmla="*/ 729473 w 1328334"/>
                <a:gd name="connsiteY36" fmla="*/ 1077027 h 1295225"/>
                <a:gd name="connsiteX37" fmla="*/ 683670 w 1328334"/>
                <a:gd name="connsiteY37" fmla="*/ 1076824 h 1295225"/>
                <a:gd name="connsiteX38" fmla="*/ 660357 w 1328334"/>
                <a:gd name="connsiteY38" fmla="*/ 1099985 h 1295225"/>
                <a:gd name="connsiteX39" fmla="*/ 660195 w 1328334"/>
                <a:gd name="connsiteY39" fmla="*/ 1141125 h 1295225"/>
                <a:gd name="connsiteX40" fmla="*/ 638283 w 1328334"/>
                <a:gd name="connsiteY40" fmla="*/ 1139805 h 1295225"/>
                <a:gd name="connsiteX41" fmla="*/ 193266 w 1328334"/>
                <a:gd name="connsiteY41" fmla="*/ 725386 h 1295225"/>
                <a:gd name="connsiteX42" fmla="*/ 41691 w 1328334"/>
                <a:gd name="connsiteY42" fmla="*/ 749562 h 1295225"/>
                <a:gd name="connsiteX43" fmla="*/ 624951 w 1328334"/>
                <a:gd name="connsiteY43" fmla="*/ 1292785 h 1295225"/>
                <a:gd name="connsiteX44" fmla="*/ 1293137 w 1328334"/>
                <a:gd name="connsiteY44" fmla="*/ 858324 h 1295225"/>
                <a:gd name="connsiteX45" fmla="*/ 1033750 w 1328334"/>
                <a:gd name="connsiteY45" fmla="*/ 104473 h 1295225"/>
                <a:gd name="connsiteX46" fmla="*/ 730479 w 1328334"/>
                <a:gd name="connsiteY46" fmla="*/ 1866 h 1295225"/>
                <a:gd name="connsiteX47" fmla="*/ 697469 w 1328334"/>
                <a:gd name="connsiteY47" fmla="*/ 200 h 1295225"/>
                <a:gd name="connsiteX48" fmla="*/ 666774 w 1328334"/>
                <a:gd name="connsiteY48" fmla="*/ 159 h 1295225"/>
                <a:gd name="connsiteX49" fmla="*/ 647878 w 1328334"/>
                <a:gd name="connsiteY49" fmla="*/ 314745 h 1295225"/>
                <a:gd name="connsiteX50" fmla="*/ 629266 w 1328334"/>
                <a:gd name="connsiteY50" fmla="*/ 333364 h 1295225"/>
                <a:gd name="connsiteX51" fmla="*/ 629266 w 1328334"/>
                <a:gd name="connsiteY51" fmla="*/ 602432 h 1295225"/>
                <a:gd name="connsiteX52" fmla="*/ 608136 w 1328334"/>
                <a:gd name="connsiteY52" fmla="*/ 649444 h 1295225"/>
                <a:gd name="connsiteX53" fmla="*/ 671222 w 1328334"/>
                <a:gd name="connsiteY53" fmla="*/ 712545 h 1295225"/>
                <a:gd name="connsiteX54" fmla="*/ 671222 w 1328334"/>
                <a:gd name="connsiteY54" fmla="*/ 712545 h 1295225"/>
                <a:gd name="connsiteX55" fmla="*/ 677232 w 1328334"/>
                <a:gd name="connsiteY55" fmla="*/ 712190 h 1295225"/>
                <a:gd name="connsiteX56" fmla="*/ 873016 w 1328334"/>
                <a:gd name="connsiteY56" fmla="*/ 890830 h 1295225"/>
                <a:gd name="connsiteX57" fmla="*/ 897608 w 1328334"/>
                <a:gd name="connsiteY57" fmla="*/ 889713 h 1295225"/>
                <a:gd name="connsiteX58" fmla="*/ 927024 w 1328334"/>
                <a:gd name="connsiteY58" fmla="*/ 857410 h 1295225"/>
                <a:gd name="connsiteX59" fmla="*/ 925876 w 1328334"/>
                <a:gd name="connsiteY59" fmla="*/ 832827 h 1295225"/>
                <a:gd name="connsiteX60" fmla="*/ 733717 w 1328334"/>
                <a:gd name="connsiteY60" fmla="*/ 657479 h 1295225"/>
                <a:gd name="connsiteX61" fmla="*/ 734307 w 1328334"/>
                <a:gd name="connsiteY61" fmla="*/ 649444 h 1295225"/>
                <a:gd name="connsiteX62" fmla="*/ 707765 w 1328334"/>
                <a:gd name="connsiteY62" fmla="*/ 598054 h 1295225"/>
                <a:gd name="connsiteX63" fmla="*/ 707765 w 1328334"/>
                <a:gd name="connsiteY63" fmla="*/ 333364 h 1295225"/>
                <a:gd name="connsiteX64" fmla="*/ 689153 w 1328334"/>
                <a:gd name="connsiteY64" fmla="*/ 314745 h 1295225"/>
                <a:gd name="connsiteX65" fmla="*/ 647878 w 1328334"/>
                <a:gd name="connsiteY65" fmla="*/ 314745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328334" h="1295225">
                  <a:moveTo>
                    <a:pt x="666784" y="170"/>
                  </a:moveTo>
                  <a:cubicBezTo>
                    <a:pt x="513463" y="3613"/>
                    <a:pt x="362092" y="61362"/>
                    <a:pt x="243222" y="170551"/>
                  </a:cubicBezTo>
                  <a:lnTo>
                    <a:pt x="106969" y="18982"/>
                  </a:lnTo>
                  <a:lnTo>
                    <a:pt x="53490" y="262014"/>
                  </a:lnTo>
                  <a:lnTo>
                    <a:pt x="0" y="505016"/>
                  </a:lnTo>
                  <a:lnTo>
                    <a:pt x="247213" y="477417"/>
                  </a:lnTo>
                  <a:lnTo>
                    <a:pt x="494384" y="449848"/>
                  </a:lnTo>
                  <a:lnTo>
                    <a:pt x="345846" y="284626"/>
                  </a:lnTo>
                  <a:cubicBezTo>
                    <a:pt x="423836" y="212514"/>
                    <a:pt x="519951" y="170003"/>
                    <a:pt x="619569" y="157488"/>
                  </a:cubicBezTo>
                  <a:lnTo>
                    <a:pt x="619569" y="199390"/>
                  </a:lnTo>
                  <a:cubicBezTo>
                    <a:pt x="619569" y="212260"/>
                    <a:pt x="629926" y="222621"/>
                    <a:pt x="642791" y="222621"/>
                  </a:cubicBezTo>
                  <a:lnTo>
                    <a:pt x="688595" y="222621"/>
                  </a:lnTo>
                  <a:cubicBezTo>
                    <a:pt x="701459" y="222621"/>
                    <a:pt x="711846" y="212260"/>
                    <a:pt x="711846" y="199390"/>
                  </a:cubicBezTo>
                  <a:lnTo>
                    <a:pt x="711846" y="154450"/>
                  </a:lnTo>
                  <a:cubicBezTo>
                    <a:pt x="794589" y="159631"/>
                    <a:pt x="876733" y="185473"/>
                    <a:pt x="950144" y="233206"/>
                  </a:cubicBezTo>
                  <a:cubicBezTo>
                    <a:pt x="967334" y="244380"/>
                    <a:pt x="983611" y="256478"/>
                    <a:pt x="998994" y="269399"/>
                  </a:cubicBezTo>
                  <a:lnTo>
                    <a:pt x="956348" y="318331"/>
                  </a:lnTo>
                  <a:cubicBezTo>
                    <a:pt x="947890" y="328032"/>
                    <a:pt x="948905" y="342669"/>
                    <a:pt x="958602" y="351131"/>
                  </a:cubicBezTo>
                  <a:lnTo>
                    <a:pt x="993114" y="381240"/>
                  </a:lnTo>
                  <a:cubicBezTo>
                    <a:pt x="1002811" y="389701"/>
                    <a:pt x="1017442" y="388696"/>
                    <a:pt x="1025891" y="378995"/>
                  </a:cubicBezTo>
                  <a:lnTo>
                    <a:pt x="1063906" y="335345"/>
                  </a:lnTo>
                  <a:cubicBezTo>
                    <a:pt x="1129114" y="415289"/>
                    <a:pt x="1167332" y="513569"/>
                    <a:pt x="1173881" y="615881"/>
                  </a:cubicBezTo>
                  <a:lnTo>
                    <a:pt x="1119549" y="615881"/>
                  </a:lnTo>
                  <a:cubicBezTo>
                    <a:pt x="1106683" y="615881"/>
                    <a:pt x="1096327" y="626273"/>
                    <a:pt x="1096327" y="639144"/>
                  </a:cubicBezTo>
                  <a:lnTo>
                    <a:pt x="1096327" y="684946"/>
                  </a:lnTo>
                  <a:cubicBezTo>
                    <a:pt x="1096327" y="697806"/>
                    <a:pt x="1106683" y="708198"/>
                    <a:pt x="1119549" y="708198"/>
                  </a:cubicBezTo>
                  <a:lnTo>
                    <a:pt x="1171068" y="708198"/>
                  </a:lnTo>
                  <a:cubicBezTo>
                    <a:pt x="1166885" y="741760"/>
                    <a:pt x="1159381" y="775292"/>
                    <a:pt x="1148020" y="808347"/>
                  </a:cubicBezTo>
                  <a:cubicBezTo>
                    <a:pt x="1129651" y="861677"/>
                    <a:pt x="1102886" y="910232"/>
                    <a:pt x="1069582" y="952693"/>
                  </a:cubicBezTo>
                  <a:lnTo>
                    <a:pt x="1025870" y="906473"/>
                  </a:lnTo>
                  <a:cubicBezTo>
                    <a:pt x="1017016" y="897128"/>
                    <a:pt x="1002395" y="896823"/>
                    <a:pt x="993053" y="905661"/>
                  </a:cubicBezTo>
                  <a:lnTo>
                    <a:pt x="959780" y="937151"/>
                  </a:lnTo>
                  <a:cubicBezTo>
                    <a:pt x="950438" y="945988"/>
                    <a:pt x="950053" y="960616"/>
                    <a:pt x="958896" y="969961"/>
                  </a:cubicBezTo>
                  <a:lnTo>
                    <a:pt x="1005847" y="1019533"/>
                  </a:lnTo>
                  <a:cubicBezTo>
                    <a:pt x="935066" y="1081498"/>
                    <a:pt x="847287" y="1122535"/>
                    <a:pt x="752431" y="1136351"/>
                  </a:cubicBezTo>
                  <a:lnTo>
                    <a:pt x="752593" y="1100391"/>
                  </a:lnTo>
                  <a:cubicBezTo>
                    <a:pt x="752644" y="1087491"/>
                    <a:pt x="742338" y="1077129"/>
                    <a:pt x="729473" y="1077027"/>
                  </a:cubicBezTo>
                  <a:lnTo>
                    <a:pt x="683670" y="1076824"/>
                  </a:lnTo>
                  <a:cubicBezTo>
                    <a:pt x="670805" y="1076824"/>
                    <a:pt x="660408" y="1087084"/>
                    <a:pt x="660357" y="1099985"/>
                  </a:cubicBezTo>
                  <a:lnTo>
                    <a:pt x="660195" y="1141125"/>
                  </a:lnTo>
                  <a:cubicBezTo>
                    <a:pt x="652904" y="1140820"/>
                    <a:pt x="645614" y="1140414"/>
                    <a:pt x="638283" y="1139805"/>
                  </a:cubicBezTo>
                  <a:cubicBezTo>
                    <a:pt x="412068" y="1120199"/>
                    <a:pt x="229037" y="949747"/>
                    <a:pt x="193266" y="725386"/>
                  </a:cubicBezTo>
                  <a:lnTo>
                    <a:pt x="41691" y="749562"/>
                  </a:lnTo>
                  <a:cubicBezTo>
                    <a:pt x="88429" y="1042693"/>
                    <a:pt x="329356" y="1267086"/>
                    <a:pt x="624951" y="1292785"/>
                  </a:cubicBezTo>
                  <a:cubicBezTo>
                    <a:pt x="920546" y="1318485"/>
                    <a:pt x="1196585" y="1138993"/>
                    <a:pt x="1293137" y="858324"/>
                  </a:cubicBezTo>
                  <a:cubicBezTo>
                    <a:pt x="1389688" y="577616"/>
                    <a:pt x="1282546" y="266220"/>
                    <a:pt x="1033750" y="104473"/>
                  </a:cubicBezTo>
                  <a:cubicBezTo>
                    <a:pt x="940457" y="43819"/>
                    <a:pt x="836026" y="9881"/>
                    <a:pt x="730479" y="1866"/>
                  </a:cubicBezTo>
                  <a:cubicBezTo>
                    <a:pt x="719482" y="1033"/>
                    <a:pt x="708476" y="474"/>
                    <a:pt x="697469" y="200"/>
                  </a:cubicBezTo>
                  <a:cubicBezTo>
                    <a:pt x="687234" y="-54"/>
                    <a:pt x="676999" y="-64"/>
                    <a:pt x="666774" y="159"/>
                  </a:cubicBezTo>
                  <a:close/>
                  <a:moveTo>
                    <a:pt x="647878" y="314745"/>
                  </a:moveTo>
                  <a:cubicBezTo>
                    <a:pt x="637572" y="314745"/>
                    <a:pt x="629266" y="323055"/>
                    <a:pt x="629266" y="333364"/>
                  </a:cubicBezTo>
                  <a:lnTo>
                    <a:pt x="629266" y="602432"/>
                  </a:lnTo>
                  <a:cubicBezTo>
                    <a:pt x="615863" y="614378"/>
                    <a:pt x="608177" y="631474"/>
                    <a:pt x="608136" y="649444"/>
                  </a:cubicBezTo>
                  <a:cubicBezTo>
                    <a:pt x="608136" y="684296"/>
                    <a:pt x="636384" y="712545"/>
                    <a:pt x="671222" y="712545"/>
                  </a:cubicBezTo>
                  <a:cubicBezTo>
                    <a:pt x="671222" y="712545"/>
                    <a:pt x="671222" y="712545"/>
                    <a:pt x="671222" y="712545"/>
                  </a:cubicBezTo>
                  <a:cubicBezTo>
                    <a:pt x="673232" y="712526"/>
                    <a:pt x="675242" y="712403"/>
                    <a:pt x="677232" y="712190"/>
                  </a:cubicBezTo>
                  <a:lnTo>
                    <a:pt x="873016" y="890830"/>
                  </a:lnTo>
                  <a:cubicBezTo>
                    <a:pt x="880144" y="897331"/>
                    <a:pt x="891110" y="896823"/>
                    <a:pt x="897608" y="889713"/>
                  </a:cubicBezTo>
                  <a:lnTo>
                    <a:pt x="927024" y="857410"/>
                  </a:lnTo>
                  <a:cubicBezTo>
                    <a:pt x="933523" y="850300"/>
                    <a:pt x="933004" y="839329"/>
                    <a:pt x="925876" y="832827"/>
                  </a:cubicBezTo>
                  <a:lnTo>
                    <a:pt x="733717" y="657479"/>
                  </a:lnTo>
                  <a:cubicBezTo>
                    <a:pt x="734083" y="654817"/>
                    <a:pt x="734286" y="652125"/>
                    <a:pt x="734307" y="649444"/>
                  </a:cubicBezTo>
                  <a:cubicBezTo>
                    <a:pt x="734286" y="629026"/>
                    <a:pt x="724397" y="609878"/>
                    <a:pt x="707765" y="598054"/>
                  </a:cubicBezTo>
                  <a:lnTo>
                    <a:pt x="707765" y="333364"/>
                  </a:lnTo>
                  <a:cubicBezTo>
                    <a:pt x="707765" y="323064"/>
                    <a:pt x="699459" y="314745"/>
                    <a:pt x="689153" y="314745"/>
                  </a:cubicBezTo>
                  <a:lnTo>
                    <a:pt x="647878" y="314745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96767D9E-37A7-474E-9B93-0F6FA7140DBF}"/>
                </a:ext>
              </a:extLst>
            </p:cNvPr>
            <p:cNvSpPr/>
            <p:nvPr/>
          </p:nvSpPr>
          <p:spPr>
            <a:xfrm>
              <a:off x="4435018" y="12791134"/>
              <a:ext cx="1355307" cy="1045530"/>
            </a:xfrm>
            <a:custGeom>
              <a:avLst/>
              <a:gdLst>
                <a:gd name="connsiteX0" fmla="*/ 0 w 1355307"/>
                <a:gd name="connsiteY0" fmla="*/ 651397 h 1045530"/>
                <a:gd name="connsiteX1" fmla="*/ 20683 w 1355307"/>
                <a:gd name="connsiteY1" fmla="*/ 669296 h 1045530"/>
                <a:gd name="connsiteX2" fmla="*/ 583696 w 1355307"/>
                <a:gd name="connsiteY2" fmla="*/ 669296 h 1045530"/>
                <a:gd name="connsiteX3" fmla="*/ 583696 w 1355307"/>
                <a:gd name="connsiteY3" fmla="*/ 1045531 h 1045530"/>
                <a:gd name="connsiteX4" fmla="*/ 1355308 w 1355307"/>
                <a:gd name="connsiteY4" fmla="*/ 522806 h 1045530"/>
                <a:gd name="connsiteX5" fmla="*/ 583696 w 1355307"/>
                <a:gd name="connsiteY5" fmla="*/ 0 h 1045530"/>
                <a:gd name="connsiteX6" fmla="*/ 583696 w 1355307"/>
                <a:gd name="connsiteY6" fmla="*/ 376235 h 1045530"/>
                <a:gd name="connsiteX7" fmla="*/ 20683 w 1355307"/>
                <a:gd name="connsiteY7" fmla="*/ 376235 h 1045530"/>
                <a:gd name="connsiteX8" fmla="*/ 0 w 1355307"/>
                <a:gd name="connsiteY8" fmla="*/ 394143 h 10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307" h="1045530">
                  <a:moveTo>
                    <a:pt x="0" y="651397"/>
                  </a:moveTo>
                  <a:cubicBezTo>
                    <a:pt x="0" y="661291"/>
                    <a:pt x="9199" y="669296"/>
                    <a:pt x="20683" y="669296"/>
                  </a:cubicBezTo>
                  <a:lnTo>
                    <a:pt x="583696" y="669296"/>
                  </a:lnTo>
                  <a:lnTo>
                    <a:pt x="583696" y="1045531"/>
                  </a:lnTo>
                  <a:lnTo>
                    <a:pt x="1355308" y="522806"/>
                  </a:lnTo>
                  <a:lnTo>
                    <a:pt x="583696" y="0"/>
                  </a:lnTo>
                  <a:lnTo>
                    <a:pt x="583696" y="376235"/>
                  </a:lnTo>
                  <a:lnTo>
                    <a:pt x="20683" y="376235"/>
                  </a:lnTo>
                  <a:cubicBezTo>
                    <a:pt x="9199" y="376235"/>
                    <a:pt x="0" y="384239"/>
                    <a:pt x="0" y="39414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6B3C56F7-1FD3-4921-9962-C5883D2820E4}"/>
                </a:ext>
              </a:extLst>
            </p:cNvPr>
            <p:cNvSpPr/>
            <p:nvPr/>
          </p:nvSpPr>
          <p:spPr>
            <a:xfrm>
              <a:off x="9057303" y="12808098"/>
              <a:ext cx="1355307" cy="1045530"/>
            </a:xfrm>
            <a:custGeom>
              <a:avLst/>
              <a:gdLst>
                <a:gd name="connsiteX0" fmla="*/ 1355308 w 1355307"/>
                <a:gd name="connsiteY0" fmla="*/ 651397 h 1045530"/>
                <a:gd name="connsiteX1" fmla="*/ 1334624 w 1355307"/>
                <a:gd name="connsiteY1" fmla="*/ 669296 h 1045530"/>
                <a:gd name="connsiteX2" fmla="*/ 771611 w 1355307"/>
                <a:gd name="connsiteY2" fmla="*/ 669296 h 1045530"/>
                <a:gd name="connsiteX3" fmla="*/ 771611 w 1355307"/>
                <a:gd name="connsiteY3" fmla="*/ 1045530 h 1045530"/>
                <a:gd name="connsiteX4" fmla="*/ 0 w 1355307"/>
                <a:gd name="connsiteY4" fmla="*/ 522806 h 1045530"/>
                <a:gd name="connsiteX5" fmla="*/ 771611 w 1355307"/>
                <a:gd name="connsiteY5" fmla="*/ 0 h 1045530"/>
                <a:gd name="connsiteX6" fmla="*/ 771611 w 1355307"/>
                <a:gd name="connsiteY6" fmla="*/ 376235 h 1045530"/>
                <a:gd name="connsiteX7" fmla="*/ 1334624 w 1355307"/>
                <a:gd name="connsiteY7" fmla="*/ 376235 h 1045530"/>
                <a:gd name="connsiteX8" fmla="*/ 1355308 w 1355307"/>
                <a:gd name="connsiteY8" fmla="*/ 394144 h 10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307" h="1045530">
                  <a:moveTo>
                    <a:pt x="1355308" y="651397"/>
                  </a:moveTo>
                  <a:cubicBezTo>
                    <a:pt x="1355308" y="661291"/>
                    <a:pt x="1346108" y="669296"/>
                    <a:pt x="1334624" y="669296"/>
                  </a:cubicBezTo>
                  <a:lnTo>
                    <a:pt x="771611" y="669296"/>
                  </a:lnTo>
                  <a:lnTo>
                    <a:pt x="771611" y="1045530"/>
                  </a:lnTo>
                  <a:lnTo>
                    <a:pt x="0" y="522806"/>
                  </a:lnTo>
                  <a:lnTo>
                    <a:pt x="771611" y="0"/>
                  </a:lnTo>
                  <a:lnTo>
                    <a:pt x="771611" y="376235"/>
                  </a:lnTo>
                  <a:lnTo>
                    <a:pt x="1334624" y="376235"/>
                  </a:lnTo>
                  <a:cubicBezTo>
                    <a:pt x="1346108" y="376235"/>
                    <a:pt x="1355308" y="384239"/>
                    <a:pt x="1355308" y="39414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79F6A51-A2F6-4B07-BCC5-942FCB80A615}"/>
                </a:ext>
              </a:extLst>
            </p:cNvPr>
            <p:cNvSpPr/>
            <p:nvPr/>
          </p:nvSpPr>
          <p:spPr>
            <a:xfrm>
              <a:off x="10682831" y="12691849"/>
              <a:ext cx="1382519" cy="1271589"/>
            </a:xfrm>
            <a:custGeom>
              <a:avLst/>
              <a:gdLst>
                <a:gd name="connsiteX0" fmla="*/ 507148 w 1382519"/>
                <a:gd name="connsiteY0" fmla="*/ 0 h 1271589"/>
                <a:gd name="connsiteX1" fmla="*/ 249446 w 1382519"/>
                <a:gd name="connsiteY1" fmla="*/ 257812 h 1271589"/>
                <a:gd name="connsiteX2" fmla="*/ 249639 w 1382519"/>
                <a:gd name="connsiteY2" fmla="*/ 262861 h 1271589"/>
                <a:gd name="connsiteX3" fmla="*/ 0 w 1382519"/>
                <a:gd name="connsiteY3" fmla="*/ 520369 h 1271589"/>
                <a:gd name="connsiteX4" fmla="*/ 41620 w 1382519"/>
                <a:gd name="connsiteY4" fmla="*/ 660763 h 1271589"/>
                <a:gd name="connsiteX5" fmla="*/ 29791 w 1382519"/>
                <a:gd name="connsiteY5" fmla="*/ 726537 h 1271589"/>
                <a:gd name="connsiteX6" fmla="*/ 220315 w 1382519"/>
                <a:gd name="connsiteY6" fmla="*/ 917174 h 1271589"/>
                <a:gd name="connsiteX7" fmla="*/ 312206 w 1382519"/>
                <a:gd name="connsiteY7" fmla="*/ 917174 h 1271589"/>
                <a:gd name="connsiteX8" fmla="*/ 669871 w 1382519"/>
                <a:gd name="connsiteY8" fmla="*/ 462162 h 1271589"/>
                <a:gd name="connsiteX9" fmla="*/ 1027495 w 1382519"/>
                <a:gd name="connsiteY9" fmla="*/ 917174 h 1271589"/>
                <a:gd name="connsiteX10" fmla="*/ 1191954 w 1382519"/>
                <a:gd name="connsiteY10" fmla="*/ 917174 h 1271589"/>
                <a:gd name="connsiteX11" fmla="*/ 1382519 w 1382519"/>
                <a:gd name="connsiteY11" fmla="*/ 726537 h 1271589"/>
                <a:gd name="connsiteX12" fmla="*/ 1252430 w 1382519"/>
                <a:gd name="connsiteY12" fmla="*/ 545825 h 1271589"/>
                <a:gd name="connsiteX13" fmla="*/ 1258319 w 1382519"/>
                <a:gd name="connsiteY13" fmla="*/ 492657 h 1271589"/>
                <a:gd name="connsiteX14" fmla="*/ 1009421 w 1382519"/>
                <a:gd name="connsiteY14" fmla="*/ 243612 h 1271589"/>
                <a:gd name="connsiteX15" fmla="*/ 895507 w 1382519"/>
                <a:gd name="connsiteY15" fmla="*/ 271282 h 1271589"/>
                <a:gd name="connsiteX16" fmla="*/ 753080 w 1382519"/>
                <a:gd name="connsiteY16" fmla="*/ 181607 h 1271589"/>
                <a:gd name="connsiteX17" fmla="*/ 507168 w 1382519"/>
                <a:gd name="connsiteY17" fmla="*/ 0 h 1271589"/>
                <a:gd name="connsiteX18" fmla="*/ 671222 w 1382519"/>
                <a:gd name="connsiteY18" fmla="*/ 626074 h 1271589"/>
                <a:gd name="connsiteX19" fmla="*/ 394512 w 1382519"/>
                <a:gd name="connsiteY19" fmla="*/ 993563 h 1271589"/>
                <a:gd name="connsiteX20" fmla="*/ 593647 w 1382519"/>
                <a:gd name="connsiteY20" fmla="*/ 993563 h 1271589"/>
                <a:gd name="connsiteX21" fmla="*/ 593647 w 1382519"/>
                <a:gd name="connsiteY21" fmla="*/ 1261837 h 1271589"/>
                <a:gd name="connsiteX22" fmla="*/ 603110 w 1382519"/>
                <a:gd name="connsiteY22" fmla="*/ 1271589 h 1271589"/>
                <a:gd name="connsiteX23" fmla="*/ 739251 w 1382519"/>
                <a:gd name="connsiteY23" fmla="*/ 1271589 h 1271589"/>
                <a:gd name="connsiteX24" fmla="*/ 748714 w 1382519"/>
                <a:gd name="connsiteY24" fmla="*/ 1261837 h 1271589"/>
                <a:gd name="connsiteX25" fmla="*/ 748714 w 1382519"/>
                <a:gd name="connsiteY25" fmla="*/ 993563 h 1271589"/>
                <a:gd name="connsiteX26" fmla="*/ 947849 w 1382519"/>
                <a:gd name="connsiteY26" fmla="*/ 993563 h 1271589"/>
                <a:gd name="connsiteX27" fmla="*/ 671211 w 1382519"/>
                <a:gd name="connsiteY27" fmla="*/ 626074 h 127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19" h="1271589">
                  <a:moveTo>
                    <a:pt x="507148" y="0"/>
                  </a:moveTo>
                  <a:cubicBezTo>
                    <a:pt x="364823" y="0"/>
                    <a:pt x="249446" y="115427"/>
                    <a:pt x="249446" y="257812"/>
                  </a:cubicBezTo>
                  <a:cubicBezTo>
                    <a:pt x="249497" y="259499"/>
                    <a:pt x="249558" y="261175"/>
                    <a:pt x="249639" y="262861"/>
                  </a:cubicBezTo>
                  <a:cubicBezTo>
                    <a:pt x="110594" y="267209"/>
                    <a:pt x="102" y="381192"/>
                    <a:pt x="0" y="520369"/>
                  </a:cubicBezTo>
                  <a:cubicBezTo>
                    <a:pt x="20" y="570204"/>
                    <a:pt x="14479" y="618973"/>
                    <a:pt x="41620" y="660763"/>
                  </a:cubicBezTo>
                  <a:cubicBezTo>
                    <a:pt x="34106" y="681272"/>
                    <a:pt x="29791" y="703346"/>
                    <a:pt x="29791" y="726537"/>
                  </a:cubicBezTo>
                  <a:cubicBezTo>
                    <a:pt x="29791" y="832151"/>
                    <a:pt x="114757" y="917174"/>
                    <a:pt x="220315" y="917174"/>
                  </a:cubicBezTo>
                  <a:lnTo>
                    <a:pt x="312206" y="917174"/>
                  </a:lnTo>
                  <a:lnTo>
                    <a:pt x="669871" y="462162"/>
                  </a:lnTo>
                  <a:lnTo>
                    <a:pt x="1027495" y="917174"/>
                  </a:lnTo>
                  <a:lnTo>
                    <a:pt x="1191954" y="917174"/>
                  </a:lnTo>
                  <a:cubicBezTo>
                    <a:pt x="1297512" y="917174"/>
                    <a:pt x="1382519" y="832151"/>
                    <a:pt x="1382519" y="726537"/>
                  </a:cubicBezTo>
                  <a:cubicBezTo>
                    <a:pt x="1382519" y="642123"/>
                    <a:pt x="1328126" y="571027"/>
                    <a:pt x="1252430" y="545825"/>
                  </a:cubicBezTo>
                  <a:cubicBezTo>
                    <a:pt x="1256288" y="528363"/>
                    <a:pt x="1258268" y="510535"/>
                    <a:pt x="1258319" y="492657"/>
                  </a:cubicBezTo>
                  <a:cubicBezTo>
                    <a:pt x="1258329" y="355127"/>
                    <a:pt x="1146892" y="243622"/>
                    <a:pt x="1009421" y="243612"/>
                  </a:cubicBezTo>
                  <a:cubicBezTo>
                    <a:pt x="969791" y="243632"/>
                    <a:pt x="930740" y="253119"/>
                    <a:pt x="895507" y="271282"/>
                  </a:cubicBezTo>
                  <a:cubicBezTo>
                    <a:pt x="861410" y="224088"/>
                    <a:pt x="810368" y="191937"/>
                    <a:pt x="753080" y="181607"/>
                  </a:cubicBezTo>
                  <a:cubicBezTo>
                    <a:pt x="719716" y="73717"/>
                    <a:pt x="620057" y="112"/>
                    <a:pt x="507168" y="0"/>
                  </a:cubicBezTo>
                  <a:close/>
                  <a:moveTo>
                    <a:pt x="671222" y="626074"/>
                  </a:moveTo>
                  <a:lnTo>
                    <a:pt x="394512" y="993563"/>
                  </a:lnTo>
                  <a:lnTo>
                    <a:pt x="593647" y="993563"/>
                  </a:lnTo>
                  <a:lnTo>
                    <a:pt x="593647" y="1261837"/>
                  </a:lnTo>
                  <a:cubicBezTo>
                    <a:pt x="593647" y="1267322"/>
                    <a:pt x="597871" y="1271589"/>
                    <a:pt x="603110" y="1271589"/>
                  </a:cubicBezTo>
                  <a:lnTo>
                    <a:pt x="739251" y="1271589"/>
                  </a:lnTo>
                  <a:cubicBezTo>
                    <a:pt x="744491" y="1271589"/>
                    <a:pt x="748714" y="1267322"/>
                    <a:pt x="748714" y="1261837"/>
                  </a:cubicBezTo>
                  <a:lnTo>
                    <a:pt x="748714" y="993563"/>
                  </a:lnTo>
                  <a:lnTo>
                    <a:pt x="947849" y="993563"/>
                  </a:lnTo>
                  <a:lnTo>
                    <a:pt x="671211" y="626074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A817D635-162A-46B9-A4A4-72472FF8DC0D}"/>
                </a:ext>
              </a:extLst>
            </p:cNvPr>
            <p:cNvSpPr/>
            <p:nvPr/>
          </p:nvSpPr>
          <p:spPr>
            <a:xfrm>
              <a:off x="12326128" y="12623779"/>
              <a:ext cx="1425328" cy="1417976"/>
            </a:xfrm>
            <a:custGeom>
              <a:avLst/>
              <a:gdLst>
                <a:gd name="connsiteX0" fmla="*/ 522865 w 1425328"/>
                <a:gd name="connsiteY0" fmla="*/ 11 h 1417976"/>
                <a:gd name="connsiteX1" fmla="*/ 257173 w 1425328"/>
                <a:gd name="connsiteY1" fmla="*/ 265817 h 1417976"/>
                <a:gd name="connsiteX2" fmla="*/ 257377 w 1425328"/>
                <a:gd name="connsiteY2" fmla="*/ 271018 h 1417976"/>
                <a:gd name="connsiteX3" fmla="*/ 0 w 1425328"/>
                <a:gd name="connsiteY3" fmla="*/ 536499 h 1417976"/>
                <a:gd name="connsiteX4" fmla="*/ 42910 w 1425328"/>
                <a:gd name="connsiteY4" fmla="*/ 681242 h 1417976"/>
                <a:gd name="connsiteX5" fmla="*/ 30715 w 1425328"/>
                <a:gd name="connsiteY5" fmla="*/ 749057 h 1417976"/>
                <a:gd name="connsiteX6" fmla="*/ 227129 w 1425328"/>
                <a:gd name="connsiteY6" fmla="*/ 945524 h 1417976"/>
                <a:gd name="connsiteX7" fmla="*/ 418597 w 1425328"/>
                <a:gd name="connsiteY7" fmla="*/ 945524 h 1417976"/>
                <a:gd name="connsiteX8" fmla="*/ 418597 w 1425328"/>
                <a:gd name="connsiteY8" fmla="*/ 715048 h 1417976"/>
                <a:gd name="connsiteX9" fmla="*/ 423877 w 1425328"/>
                <a:gd name="connsiteY9" fmla="*/ 709766 h 1417976"/>
                <a:gd name="connsiteX10" fmla="*/ 978666 w 1425328"/>
                <a:gd name="connsiteY10" fmla="*/ 709766 h 1417976"/>
                <a:gd name="connsiteX11" fmla="*/ 983945 w 1425328"/>
                <a:gd name="connsiteY11" fmla="*/ 715048 h 1417976"/>
                <a:gd name="connsiteX12" fmla="*/ 983945 w 1425328"/>
                <a:gd name="connsiteY12" fmla="*/ 945524 h 1417976"/>
                <a:gd name="connsiteX13" fmla="*/ 1228853 w 1425328"/>
                <a:gd name="connsiteY13" fmla="*/ 945524 h 1417976"/>
                <a:gd name="connsiteX14" fmla="*/ 1425328 w 1425328"/>
                <a:gd name="connsiteY14" fmla="*/ 749057 h 1417976"/>
                <a:gd name="connsiteX15" fmla="*/ 1291197 w 1425328"/>
                <a:gd name="connsiteY15" fmla="*/ 562748 h 1417976"/>
                <a:gd name="connsiteX16" fmla="*/ 1297290 w 1425328"/>
                <a:gd name="connsiteY16" fmla="*/ 507934 h 1417976"/>
                <a:gd name="connsiteX17" fmla="*/ 1040705 w 1425328"/>
                <a:gd name="connsiteY17" fmla="*/ 251169 h 1417976"/>
                <a:gd name="connsiteX18" fmla="*/ 1040705 w 1425328"/>
                <a:gd name="connsiteY18" fmla="*/ 251169 h 1417976"/>
                <a:gd name="connsiteX19" fmla="*/ 923226 w 1425328"/>
                <a:gd name="connsiteY19" fmla="*/ 279693 h 1417976"/>
                <a:gd name="connsiteX20" fmla="*/ 776404 w 1425328"/>
                <a:gd name="connsiteY20" fmla="*/ 187234 h 1417976"/>
                <a:gd name="connsiteX21" fmla="*/ 522855 w 1425328"/>
                <a:gd name="connsiteY21" fmla="*/ 0 h 1417976"/>
                <a:gd name="connsiteX22" fmla="*/ 632638 w 1425328"/>
                <a:gd name="connsiteY22" fmla="*/ 780578 h 1417976"/>
                <a:gd name="connsiteX23" fmla="*/ 622839 w 1425328"/>
                <a:gd name="connsiteY23" fmla="*/ 790299 h 1417976"/>
                <a:gd name="connsiteX24" fmla="*/ 622839 w 1425328"/>
                <a:gd name="connsiteY24" fmla="*/ 1055130 h 1417976"/>
                <a:gd name="connsiteX25" fmla="*/ 417571 w 1425328"/>
                <a:gd name="connsiteY25" fmla="*/ 1055130 h 1417976"/>
                <a:gd name="connsiteX26" fmla="*/ 702790 w 1425328"/>
                <a:gd name="connsiteY26" fmla="*/ 1417977 h 1417976"/>
                <a:gd name="connsiteX27" fmla="*/ 988109 w 1425328"/>
                <a:gd name="connsiteY27" fmla="*/ 1055130 h 1417976"/>
                <a:gd name="connsiteX28" fmla="*/ 782801 w 1425328"/>
                <a:gd name="connsiteY28" fmla="*/ 1055130 h 1417976"/>
                <a:gd name="connsiteX29" fmla="*/ 782801 w 1425328"/>
                <a:gd name="connsiteY29" fmla="*/ 790299 h 1417976"/>
                <a:gd name="connsiteX30" fmla="*/ 772951 w 1425328"/>
                <a:gd name="connsiteY30" fmla="*/ 780578 h 1417976"/>
                <a:gd name="connsiteX31" fmla="*/ 632627 w 1425328"/>
                <a:gd name="connsiteY31" fmla="*/ 780578 h 141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25328" h="1417976">
                  <a:moveTo>
                    <a:pt x="522865" y="11"/>
                  </a:moveTo>
                  <a:cubicBezTo>
                    <a:pt x="376124" y="11"/>
                    <a:pt x="257173" y="119012"/>
                    <a:pt x="257173" y="265817"/>
                  </a:cubicBezTo>
                  <a:cubicBezTo>
                    <a:pt x="257224" y="267554"/>
                    <a:pt x="257295" y="269281"/>
                    <a:pt x="257377" y="271018"/>
                  </a:cubicBezTo>
                  <a:cubicBezTo>
                    <a:pt x="114016" y="275508"/>
                    <a:pt x="102" y="393016"/>
                    <a:pt x="0" y="536499"/>
                  </a:cubicBezTo>
                  <a:cubicBezTo>
                    <a:pt x="20" y="587879"/>
                    <a:pt x="14916" y="638161"/>
                    <a:pt x="42910" y="681242"/>
                  </a:cubicBezTo>
                  <a:cubicBezTo>
                    <a:pt x="35162" y="702391"/>
                    <a:pt x="30715" y="725155"/>
                    <a:pt x="30715" y="749057"/>
                  </a:cubicBezTo>
                  <a:cubicBezTo>
                    <a:pt x="30715" y="857931"/>
                    <a:pt x="118311" y="945524"/>
                    <a:pt x="227129" y="945524"/>
                  </a:cubicBezTo>
                  <a:lnTo>
                    <a:pt x="418597" y="945524"/>
                  </a:lnTo>
                  <a:lnTo>
                    <a:pt x="418597" y="715048"/>
                  </a:lnTo>
                  <a:cubicBezTo>
                    <a:pt x="418597" y="712122"/>
                    <a:pt x="420953" y="709766"/>
                    <a:pt x="423877" y="709766"/>
                  </a:cubicBezTo>
                  <a:lnTo>
                    <a:pt x="978666" y="709766"/>
                  </a:lnTo>
                  <a:cubicBezTo>
                    <a:pt x="981610" y="709766"/>
                    <a:pt x="983945" y="712122"/>
                    <a:pt x="983945" y="715048"/>
                  </a:cubicBezTo>
                  <a:lnTo>
                    <a:pt x="983945" y="945524"/>
                  </a:lnTo>
                  <a:lnTo>
                    <a:pt x="1228853" y="945524"/>
                  </a:lnTo>
                  <a:cubicBezTo>
                    <a:pt x="1337702" y="945524"/>
                    <a:pt x="1425328" y="857921"/>
                    <a:pt x="1425328" y="749057"/>
                  </a:cubicBezTo>
                  <a:cubicBezTo>
                    <a:pt x="1425328" y="662022"/>
                    <a:pt x="1369279" y="588722"/>
                    <a:pt x="1291197" y="562748"/>
                  </a:cubicBezTo>
                  <a:cubicBezTo>
                    <a:pt x="1295157" y="544748"/>
                    <a:pt x="1297188" y="526371"/>
                    <a:pt x="1297290" y="507934"/>
                  </a:cubicBezTo>
                  <a:cubicBezTo>
                    <a:pt x="1297290" y="366149"/>
                    <a:pt x="1182451" y="251189"/>
                    <a:pt x="1040705" y="251169"/>
                  </a:cubicBezTo>
                  <a:cubicBezTo>
                    <a:pt x="1040705" y="251169"/>
                    <a:pt x="1040705" y="251169"/>
                    <a:pt x="1040705" y="251169"/>
                  </a:cubicBezTo>
                  <a:cubicBezTo>
                    <a:pt x="999786" y="251189"/>
                    <a:pt x="959577" y="260961"/>
                    <a:pt x="923226" y="279693"/>
                  </a:cubicBezTo>
                  <a:cubicBezTo>
                    <a:pt x="888095" y="231036"/>
                    <a:pt x="835397" y="197900"/>
                    <a:pt x="776404" y="187234"/>
                  </a:cubicBezTo>
                  <a:cubicBezTo>
                    <a:pt x="741983" y="76013"/>
                    <a:pt x="639237" y="132"/>
                    <a:pt x="522855" y="0"/>
                  </a:cubicBezTo>
                  <a:close/>
                  <a:moveTo>
                    <a:pt x="632638" y="780578"/>
                  </a:moveTo>
                  <a:cubicBezTo>
                    <a:pt x="627235" y="780578"/>
                    <a:pt x="622839" y="784895"/>
                    <a:pt x="622839" y="790299"/>
                  </a:cubicBezTo>
                  <a:lnTo>
                    <a:pt x="622839" y="1055130"/>
                  </a:lnTo>
                  <a:lnTo>
                    <a:pt x="417571" y="1055130"/>
                  </a:lnTo>
                  <a:lnTo>
                    <a:pt x="702790" y="1417977"/>
                  </a:lnTo>
                  <a:lnTo>
                    <a:pt x="988109" y="1055130"/>
                  </a:lnTo>
                  <a:lnTo>
                    <a:pt x="782801" y="1055130"/>
                  </a:lnTo>
                  <a:lnTo>
                    <a:pt x="782801" y="790299"/>
                  </a:lnTo>
                  <a:cubicBezTo>
                    <a:pt x="782801" y="784895"/>
                    <a:pt x="778435" y="780578"/>
                    <a:pt x="772951" y="780578"/>
                  </a:cubicBezTo>
                  <a:lnTo>
                    <a:pt x="632627" y="780578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C1923F7-3A7C-4BD3-974B-A2CB54735EF0}"/>
                </a:ext>
              </a:extLst>
            </p:cNvPr>
            <p:cNvSpPr/>
            <p:nvPr/>
          </p:nvSpPr>
          <p:spPr>
            <a:xfrm>
              <a:off x="13780729" y="6423257"/>
              <a:ext cx="1353902" cy="1137460"/>
            </a:xfrm>
            <a:custGeom>
              <a:avLst/>
              <a:gdLst>
                <a:gd name="connsiteX0" fmla="*/ 47691 w 1353902"/>
                <a:gd name="connsiteY0" fmla="*/ 0 h 1137460"/>
                <a:gd name="connsiteX1" fmla="*/ 47596 w 1353902"/>
                <a:gd name="connsiteY1" fmla="*/ 76 h 1137460"/>
                <a:gd name="connsiteX2" fmla="*/ 33412 w 1353902"/>
                <a:gd name="connsiteY2" fmla="*/ 215262 h 1137460"/>
                <a:gd name="connsiteX3" fmla="*/ 1298597 w 1353902"/>
                <a:gd name="connsiteY3" fmla="*/ 215262 h 1137460"/>
                <a:gd name="connsiteX4" fmla="*/ 1273466 w 1353902"/>
                <a:gd name="connsiteY4" fmla="*/ 85918 h 1137460"/>
                <a:gd name="connsiteX5" fmla="*/ 435309 w 1353902"/>
                <a:gd name="connsiteY5" fmla="*/ 84280 h 1137460"/>
                <a:gd name="connsiteX6" fmla="*/ 321175 w 1353902"/>
                <a:gd name="connsiteY6" fmla="*/ 0 h 1137460"/>
                <a:gd name="connsiteX7" fmla="*/ 47691 w 1353902"/>
                <a:gd name="connsiteY7" fmla="*/ 0 h 1137460"/>
                <a:gd name="connsiteX8" fmla="*/ 0 w 1353902"/>
                <a:gd name="connsiteY8" fmla="*/ 276821 h 1137460"/>
                <a:gd name="connsiteX9" fmla="*/ 16183 w 1353902"/>
                <a:gd name="connsiteY9" fmla="*/ 1135728 h 1137460"/>
                <a:gd name="connsiteX10" fmla="*/ 1334579 w 1353902"/>
                <a:gd name="connsiteY10" fmla="*/ 1137461 h 1137460"/>
                <a:gd name="connsiteX11" fmla="*/ 1353902 w 1353902"/>
                <a:gd name="connsiteY11" fmla="*/ 276821 h 1137460"/>
                <a:gd name="connsiteX12" fmla="*/ 0 w 1353902"/>
                <a:gd name="connsiteY12" fmla="*/ 276821 h 113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3902" h="1137460">
                  <a:moveTo>
                    <a:pt x="47691" y="0"/>
                  </a:moveTo>
                  <a:cubicBezTo>
                    <a:pt x="47691" y="0"/>
                    <a:pt x="47596" y="48"/>
                    <a:pt x="47596" y="76"/>
                  </a:cubicBezTo>
                  <a:cubicBezTo>
                    <a:pt x="44740" y="48349"/>
                    <a:pt x="34459" y="200911"/>
                    <a:pt x="33412" y="215262"/>
                  </a:cubicBezTo>
                  <a:lnTo>
                    <a:pt x="1298597" y="215262"/>
                  </a:lnTo>
                  <a:lnTo>
                    <a:pt x="1273466" y="85918"/>
                  </a:lnTo>
                  <a:lnTo>
                    <a:pt x="435309" y="84280"/>
                  </a:lnTo>
                  <a:lnTo>
                    <a:pt x="321175" y="0"/>
                  </a:lnTo>
                  <a:lnTo>
                    <a:pt x="47691" y="0"/>
                  </a:lnTo>
                  <a:close/>
                  <a:moveTo>
                    <a:pt x="0" y="276821"/>
                  </a:moveTo>
                  <a:lnTo>
                    <a:pt x="16183" y="1135728"/>
                  </a:lnTo>
                  <a:lnTo>
                    <a:pt x="1334579" y="1137461"/>
                  </a:lnTo>
                  <a:lnTo>
                    <a:pt x="1353902" y="276821"/>
                  </a:lnTo>
                  <a:lnTo>
                    <a:pt x="0" y="276821"/>
                  </a:lnTo>
                  <a:close/>
                </a:path>
              </a:pathLst>
            </a:custGeom>
            <a:solidFill>
              <a:srgbClr val="000000"/>
            </a:solidFill>
            <a:ln w="9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1BB4C727-20FD-4AF1-8608-BF28095C1F57}"/>
                </a:ext>
              </a:extLst>
            </p:cNvPr>
            <p:cNvSpPr/>
            <p:nvPr/>
          </p:nvSpPr>
          <p:spPr>
            <a:xfrm>
              <a:off x="13816339" y="8284257"/>
              <a:ext cx="1331963" cy="1332669"/>
            </a:xfrm>
            <a:custGeom>
              <a:avLst/>
              <a:gdLst>
                <a:gd name="connsiteX0" fmla="*/ 665982 w 1331963"/>
                <a:gd name="connsiteY0" fmla="*/ 0 h 1332669"/>
                <a:gd name="connsiteX1" fmla="*/ 0 w 1331963"/>
                <a:gd name="connsiteY1" fmla="*/ 666319 h 1332669"/>
                <a:gd name="connsiteX2" fmla="*/ 665982 w 1331963"/>
                <a:gd name="connsiteY2" fmla="*/ 1332669 h 1332669"/>
                <a:gd name="connsiteX3" fmla="*/ 1331963 w 1331963"/>
                <a:gd name="connsiteY3" fmla="*/ 666319 h 1332669"/>
                <a:gd name="connsiteX4" fmla="*/ 665982 w 1331963"/>
                <a:gd name="connsiteY4" fmla="*/ 0 h 1332669"/>
                <a:gd name="connsiteX5" fmla="*/ 665982 w 1331963"/>
                <a:gd name="connsiteY5" fmla="*/ 131517 h 1332669"/>
                <a:gd name="connsiteX6" fmla="*/ 1200575 w 1331963"/>
                <a:gd name="connsiteY6" fmla="*/ 666330 h 1332669"/>
                <a:gd name="connsiteX7" fmla="*/ 665982 w 1331963"/>
                <a:gd name="connsiteY7" fmla="*/ 1201101 h 1332669"/>
                <a:gd name="connsiteX8" fmla="*/ 131490 w 1331963"/>
                <a:gd name="connsiteY8" fmla="*/ 666330 h 1332669"/>
                <a:gd name="connsiteX9" fmla="*/ 665982 w 1331963"/>
                <a:gd name="connsiteY9" fmla="*/ 131517 h 1332669"/>
                <a:gd name="connsiteX10" fmla="*/ 597951 w 1331963"/>
                <a:gd name="connsiteY10" fmla="*/ 313732 h 1332669"/>
                <a:gd name="connsiteX11" fmla="*/ 565155 w 1331963"/>
                <a:gd name="connsiteY11" fmla="*/ 346594 h 1332669"/>
                <a:gd name="connsiteX12" fmla="*/ 565155 w 1331963"/>
                <a:gd name="connsiteY12" fmla="*/ 764101 h 1332669"/>
                <a:gd name="connsiteX13" fmla="*/ 574903 w 1331963"/>
                <a:gd name="connsiteY13" fmla="*/ 787525 h 1332669"/>
                <a:gd name="connsiteX14" fmla="*/ 597849 w 1331963"/>
                <a:gd name="connsiteY14" fmla="*/ 798760 h 1332669"/>
                <a:gd name="connsiteX15" fmla="*/ 969070 w 1331963"/>
                <a:gd name="connsiteY15" fmla="*/ 798760 h 1332669"/>
                <a:gd name="connsiteX16" fmla="*/ 998313 w 1331963"/>
                <a:gd name="connsiteY16" fmla="*/ 769526 h 1332669"/>
                <a:gd name="connsiteX17" fmla="*/ 998313 w 1331963"/>
                <a:gd name="connsiteY17" fmla="*/ 718177 h 1332669"/>
                <a:gd name="connsiteX18" fmla="*/ 969070 w 1331963"/>
                <a:gd name="connsiteY18" fmla="*/ 688931 h 1332669"/>
                <a:gd name="connsiteX19" fmla="*/ 674917 w 1331963"/>
                <a:gd name="connsiteY19" fmla="*/ 688931 h 1332669"/>
                <a:gd name="connsiteX20" fmla="*/ 674917 w 1331963"/>
                <a:gd name="connsiteY20" fmla="*/ 346594 h 1332669"/>
                <a:gd name="connsiteX21" fmla="*/ 642121 w 1331963"/>
                <a:gd name="connsiteY21" fmla="*/ 313742 h 1332669"/>
                <a:gd name="connsiteX22" fmla="*/ 597951 w 1331963"/>
                <a:gd name="connsiteY22" fmla="*/ 313742 h 133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1963" h="1332669">
                  <a:moveTo>
                    <a:pt x="665982" y="0"/>
                  </a:moveTo>
                  <a:cubicBezTo>
                    <a:pt x="298925" y="0"/>
                    <a:pt x="0" y="299094"/>
                    <a:pt x="0" y="666319"/>
                  </a:cubicBezTo>
                  <a:cubicBezTo>
                    <a:pt x="0" y="1033544"/>
                    <a:pt x="298925" y="1332669"/>
                    <a:pt x="665982" y="1332669"/>
                  </a:cubicBezTo>
                  <a:cubicBezTo>
                    <a:pt x="1033039" y="1332669"/>
                    <a:pt x="1331963" y="1033544"/>
                    <a:pt x="1331963" y="666319"/>
                  </a:cubicBezTo>
                  <a:cubicBezTo>
                    <a:pt x="1331963" y="299094"/>
                    <a:pt x="1033039" y="0"/>
                    <a:pt x="665982" y="0"/>
                  </a:cubicBezTo>
                  <a:close/>
                  <a:moveTo>
                    <a:pt x="665982" y="131517"/>
                  </a:moveTo>
                  <a:cubicBezTo>
                    <a:pt x="961963" y="131517"/>
                    <a:pt x="1200575" y="370191"/>
                    <a:pt x="1200575" y="666330"/>
                  </a:cubicBezTo>
                  <a:cubicBezTo>
                    <a:pt x="1200575" y="962468"/>
                    <a:pt x="961963" y="1201101"/>
                    <a:pt x="665982" y="1201101"/>
                  </a:cubicBezTo>
                  <a:cubicBezTo>
                    <a:pt x="370001" y="1201101"/>
                    <a:pt x="131490" y="962458"/>
                    <a:pt x="131490" y="666330"/>
                  </a:cubicBezTo>
                  <a:cubicBezTo>
                    <a:pt x="131490" y="370201"/>
                    <a:pt x="370001" y="131517"/>
                    <a:pt x="665982" y="131517"/>
                  </a:cubicBezTo>
                  <a:close/>
                  <a:moveTo>
                    <a:pt x="597951" y="313732"/>
                  </a:moveTo>
                  <a:cubicBezTo>
                    <a:pt x="579777" y="313732"/>
                    <a:pt x="565155" y="328400"/>
                    <a:pt x="565155" y="346594"/>
                  </a:cubicBezTo>
                  <a:lnTo>
                    <a:pt x="565155" y="764101"/>
                  </a:lnTo>
                  <a:cubicBezTo>
                    <a:pt x="565155" y="773304"/>
                    <a:pt x="568912" y="781573"/>
                    <a:pt x="574903" y="787525"/>
                  </a:cubicBezTo>
                  <a:cubicBezTo>
                    <a:pt x="580284" y="794311"/>
                    <a:pt x="588509" y="798760"/>
                    <a:pt x="597849" y="798760"/>
                  </a:cubicBezTo>
                  <a:lnTo>
                    <a:pt x="969070" y="798760"/>
                  </a:lnTo>
                  <a:cubicBezTo>
                    <a:pt x="985315" y="798760"/>
                    <a:pt x="998313" y="785717"/>
                    <a:pt x="998313" y="769526"/>
                  </a:cubicBezTo>
                  <a:lnTo>
                    <a:pt x="998313" y="718177"/>
                  </a:lnTo>
                  <a:cubicBezTo>
                    <a:pt x="998313" y="701985"/>
                    <a:pt x="985315" y="688931"/>
                    <a:pt x="969070" y="688931"/>
                  </a:cubicBezTo>
                  <a:lnTo>
                    <a:pt x="674917" y="688931"/>
                  </a:lnTo>
                  <a:lnTo>
                    <a:pt x="674917" y="346594"/>
                  </a:lnTo>
                  <a:cubicBezTo>
                    <a:pt x="674917" y="328400"/>
                    <a:pt x="660295" y="313742"/>
                    <a:pt x="642121" y="313742"/>
                  </a:cubicBezTo>
                  <a:lnTo>
                    <a:pt x="597951" y="313742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5B9AC683-A1C7-4DEF-9034-DF7DD3393710}"/>
                </a:ext>
              </a:extLst>
            </p:cNvPr>
            <p:cNvSpPr/>
            <p:nvPr/>
          </p:nvSpPr>
          <p:spPr>
            <a:xfrm>
              <a:off x="14069368" y="10478190"/>
              <a:ext cx="915662" cy="1212732"/>
            </a:xfrm>
            <a:custGeom>
              <a:avLst/>
              <a:gdLst>
                <a:gd name="connsiteX0" fmla="*/ 682025 w 915662"/>
                <a:gd name="connsiteY0" fmla="*/ 9 h 1212732"/>
                <a:gd name="connsiteX1" fmla="*/ 463416 w 915662"/>
                <a:gd name="connsiteY1" fmla="*/ 111627 h 1212732"/>
                <a:gd name="connsiteX2" fmla="*/ 144082 w 915662"/>
                <a:gd name="connsiteY2" fmla="*/ 96857 h 1212732"/>
                <a:gd name="connsiteX3" fmla="*/ 144082 w 915662"/>
                <a:gd name="connsiteY3" fmla="*/ 615660 h 1212732"/>
                <a:gd name="connsiteX4" fmla="*/ 486363 w 915662"/>
                <a:gd name="connsiteY4" fmla="*/ 618607 h 1212732"/>
                <a:gd name="connsiteX5" fmla="*/ 915662 w 915662"/>
                <a:gd name="connsiteY5" fmla="*/ 615660 h 1212732"/>
                <a:gd name="connsiteX6" fmla="*/ 915662 w 915662"/>
                <a:gd name="connsiteY6" fmla="*/ 96857 h 1212732"/>
                <a:gd name="connsiteX7" fmla="*/ 682025 w 915662"/>
                <a:gd name="connsiteY7" fmla="*/ 9 h 1212732"/>
                <a:gd name="connsiteX8" fmla="*/ 25892 w 915662"/>
                <a:gd name="connsiteY8" fmla="*/ 20102 h 1212732"/>
                <a:gd name="connsiteX9" fmla="*/ 0 w 915662"/>
                <a:gd name="connsiteY9" fmla="*/ 45975 h 1212732"/>
                <a:gd name="connsiteX10" fmla="*/ 0 w 915662"/>
                <a:gd name="connsiteY10" fmla="*/ 1186829 h 1212732"/>
                <a:gd name="connsiteX11" fmla="*/ 25892 w 915662"/>
                <a:gd name="connsiteY11" fmla="*/ 1212732 h 1212732"/>
                <a:gd name="connsiteX12" fmla="*/ 74428 w 915662"/>
                <a:gd name="connsiteY12" fmla="*/ 1212732 h 1212732"/>
                <a:gd name="connsiteX13" fmla="*/ 100319 w 915662"/>
                <a:gd name="connsiteY13" fmla="*/ 1186829 h 1212732"/>
                <a:gd name="connsiteX14" fmla="*/ 100319 w 915662"/>
                <a:gd name="connsiteY14" fmla="*/ 45975 h 1212732"/>
                <a:gd name="connsiteX15" fmla="*/ 74428 w 915662"/>
                <a:gd name="connsiteY15" fmla="*/ 20102 h 1212732"/>
                <a:gd name="connsiteX16" fmla="*/ 25892 w 915662"/>
                <a:gd name="connsiteY16" fmla="*/ 20102 h 12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5662" h="1212732">
                  <a:moveTo>
                    <a:pt x="682025" y="9"/>
                  </a:moveTo>
                  <a:cubicBezTo>
                    <a:pt x="613386" y="598"/>
                    <a:pt x="536928" y="28351"/>
                    <a:pt x="463416" y="111627"/>
                  </a:cubicBezTo>
                  <a:cubicBezTo>
                    <a:pt x="376297" y="210231"/>
                    <a:pt x="144082" y="96857"/>
                    <a:pt x="144082" y="96857"/>
                  </a:cubicBezTo>
                  <a:lnTo>
                    <a:pt x="144082" y="615660"/>
                  </a:lnTo>
                  <a:cubicBezTo>
                    <a:pt x="144082" y="615660"/>
                    <a:pt x="407265" y="728405"/>
                    <a:pt x="486363" y="618607"/>
                  </a:cubicBezTo>
                  <a:cubicBezTo>
                    <a:pt x="660093" y="377332"/>
                    <a:pt x="915662" y="615660"/>
                    <a:pt x="915662" y="615660"/>
                  </a:cubicBezTo>
                  <a:lnTo>
                    <a:pt x="915662" y="96857"/>
                  </a:lnTo>
                  <a:cubicBezTo>
                    <a:pt x="915662" y="96857"/>
                    <a:pt x="813110" y="-1108"/>
                    <a:pt x="682025" y="9"/>
                  </a:cubicBezTo>
                  <a:close/>
                  <a:moveTo>
                    <a:pt x="25892" y="20102"/>
                  </a:moveTo>
                  <a:cubicBezTo>
                    <a:pt x="11474" y="20102"/>
                    <a:pt x="0" y="31632"/>
                    <a:pt x="0" y="45975"/>
                  </a:cubicBezTo>
                  <a:lnTo>
                    <a:pt x="0" y="1186829"/>
                  </a:lnTo>
                  <a:cubicBezTo>
                    <a:pt x="0" y="1201162"/>
                    <a:pt x="11474" y="1212732"/>
                    <a:pt x="25892" y="1212732"/>
                  </a:cubicBezTo>
                  <a:lnTo>
                    <a:pt x="74428" y="1212732"/>
                  </a:lnTo>
                  <a:cubicBezTo>
                    <a:pt x="88743" y="1212732"/>
                    <a:pt x="100319" y="1201162"/>
                    <a:pt x="100319" y="1186829"/>
                  </a:cubicBezTo>
                  <a:lnTo>
                    <a:pt x="100319" y="45975"/>
                  </a:lnTo>
                  <a:cubicBezTo>
                    <a:pt x="100319" y="31632"/>
                    <a:pt x="88743" y="20102"/>
                    <a:pt x="74428" y="20102"/>
                  </a:cubicBezTo>
                  <a:lnTo>
                    <a:pt x="25892" y="20102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987B6527-62D1-4CEE-8F32-2A8479CFC558}"/>
                </a:ext>
              </a:extLst>
            </p:cNvPr>
            <p:cNvSpPr/>
            <p:nvPr/>
          </p:nvSpPr>
          <p:spPr>
            <a:xfrm>
              <a:off x="14068861" y="12835318"/>
              <a:ext cx="901750" cy="1206438"/>
            </a:xfrm>
            <a:custGeom>
              <a:avLst/>
              <a:gdLst>
                <a:gd name="connsiteX0" fmla="*/ 654101 w 901750"/>
                <a:gd name="connsiteY0" fmla="*/ 370 h 1206438"/>
                <a:gd name="connsiteX1" fmla="*/ 446357 w 901750"/>
                <a:gd name="connsiteY1" fmla="*/ 109406 h 1206438"/>
                <a:gd name="connsiteX2" fmla="*/ 384115 w 901750"/>
                <a:gd name="connsiteY2" fmla="*/ 136711 h 1206438"/>
                <a:gd name="connsiteX3" fmla="*/ 296183 w 901750"/>
                <a:gd name="connsiteY3" fmla="*/ 128422 h 1206438"/>
                <a:gd name="connsiteX4" fmla="*/ 186117 w 901750"/>
                <a:gd name="connsiteY4" fmla="*/ 90004 h 1206438"/>
                <a:gd name="connsiteX5" fmla="*/ 149767 w 901750"/>
                <a:gd name="connsiteY5" fmla="*/ 72228 h 1206438"/>
                <a:gd name="connsiteX6" fmla="*/ 149767 w 901750"/>
                <a:gd name="connsiteY6" fmla="*/ 600997 h 1206438"/>
                <a:gd name="connsiteX7" fmla="*/ 165098 w 901750"/>
                <a:gd name="connsiteY7" fmla="*/ 607559 h 1206438"/>
                <a:gd name="connsiteX8" fmla="*/ 298925 w 901750"/>
                <a:gd name="connsiteY8" fmla="*/ 647937 h 1206438"/>
                <a:gd name="connsiteX9" fmla="*/ 410616 w 901750"/>
                <a:gd name="connsiteY9" fmla="*/ 653778 h 1206438"/>
                <a:gd name="connsiteX10" fmla="*/ 506669 w 901750"/>
                <a:gd name="connsiteY10" fmla="*/ 601809 h 1206438"/>
                <a:gd name="connsiteX11" fmla="*/ 619680 w 901750"/>
                <a:gd name="connsiteY11" fmla="*/ 518645 h 1206438"/>
                <a:gd name="connsiteX12" fmla="*/ 732286 w 901750"/>
                <a:gd name="connsiteY12" fmla="*/ 527330 h 1206438"/>
                <a:gd name="connsiteX13" fmla="*/ 859207 w 901750"/>
                <a:gd name="connsiteY13" fmla="*/ 602855 h 1206438"/>
                <a:gd name="connsiteX14" fmla="*/ 901751 w 901750"/>
                <a:gd name="connsiteY14" fmla="*/ 642472 h 1206438"/>
                <a:gd name="connsiteX15" fmla="*/ 901751 w 901750"/>
                <a:gd name="connsiteY15" fmla="*/ 101920 h 1206438"/>
                <a:gd name="connsiteX16" fmla="*/ 893830 w 901750"/>
                <a:gd name="connsiteY16" fmla="*/ 94443 h 1206438"/>
                <a:gd name="connsiteX17" fmla="*/ 751273 w 901750"/>
                <a:gd name="connsiteY17" fmla="*/ 12681 h 1206438"/>
                <a:gd name="connsiteX18" fmla="*/ 682227 w 901750"/>
                <a:gd name="connsiteY18" fmla="*/ 370 h 1206438"/>
                <a:gd name="connsiteX19" fmla="*/ 654101 w 901750"/>
                <a:gd name="connsiteY19" fmla="*/ 370 h 1206438"/>
                <a:gd name="connsiteX20" fmla="*/ 25891 w 901750"/>
                <a:gd name="connsiteY20" fmla="*/ 13799 h 1206438"/>
                <a:gd name="connsiteX21" fmla="*/ 0 w 901750"/>
                <a:gd name="connsiteY21" fmla="*/ 39671 h 1206438"/>
                <a:gd name="connsiteX22" fmla="*/ 0 w 901750"/>
                <a:gd name="connsiteY22" fmla="*/ 1180536 h 1206438"/>
                <a:gd name="connsiteX23" fmla="*/ 25891 w 901750"/>
                <a:gd name="connsiteY23" fmla="*/ 1206438 h 1206438"/>
                <a:gd name="connsiteX24" fmla="*/ 74426 w 901750"/>
                <a:gd name="connsiteY24" fmla="*/ 1206438 h 1206438"/>
                <a:gd name="connsiteX25" fmla="*/ 100319 w 901750"/>
                <a:gd name="connsiteY25" fmla="*/ 1180536 h 1206438"/>
                <a:gd name="connsiteX26" fmla="*/ 100319 w 901750"/>
                <a:gd name="connsiteY26" fmla="*/ 39671 h 1206438"/>
                <a:gd name="connsiteX27" fmla="*/ 74426 w 901750"/>
                <a:gd name="connsiteY27" fmla="*/ 13799 h 1206438"/>
                <a:gd name="connsiteX28" fmla="*/ 25891 w 901750"/>
                <a:gd name="connsiteY28" fmla="*/ 13799 h 1206438"/>
                <a:gd name="connsiteX29" fmla="*/ 656843 w 901750"/>
                <a:gd name="connsiteY29" fmla="*/ 49464 h 1206438"/>
                <a:gd name="connsiteX30" fmla="*/ 679486 w 901750"/>
                <a:gd name="connsiteY30" fmla="*/ 49890 h 1206438"/>
                <a:gd name="connsiteX31" fmla="*/ 736346 w 901750"/>
                <a:gd name="connsiteY31" fmla="*/ 61033 h 1206438"/>
                <a:gd name="connsiteX32" fmla="*/ 851084 w 901750"/>
                <a:gd name="connsiteY32" fmla="*/ 124959 h 1206438"/>
                <a:gd name="connsiteX33" fmla="*/ 851084 w 901750"/>
                <a:gd name="connsiteY33" fmla="*/ 532531 h 1206438"/>
                <a:gd name="connsiteX34" fmla="*/ 748735 w 901750"/>
                <a:gd name="connsiteY34" fmla="*/ 479547 h 1206438"/>
                <a:gd name="connsiteX35" fmla="*/ 607903 w 901750"/>
                <a:gd name="connsiteY35" fmla="*/ 469490 h 1206438"/>
                <a:gd name="connsiteX36" fmla="*/ 465649 w 901750"/>
                <a:gd name="connsiteY36" fmla="*/ 572260 h 1206438"/>
                <a:gd name="connsiteX37" fmla="*/ 403812 w 901750"/>
                <a:gd name="connsiteY37" fmla="*/ 603678 h 1206438"/>
                <a:gd name="connsiteX38" fmla="*/ 308368 w 901750"/>
                <a:gd name="connsiteY38" fmla="*/ 598295 h 1206438"/>
                <a:gd name="connsiteX39" fmla="*/ 200333 w 901750"/>
                <a:gd name="connsiteY39" fmla="*/ 566835 h 1206438"/>
                <a:gd name="connsiteX40" fmla="*/ 200333 w 901750"/>
                <a:gd name="connsiteY40" fmla="*/ 151065 h 1206438"/>
                <a:gd name="connsiteX41" fmla="*/ 284709 w 901750"/>
                <a:gd name="connsiteY41" fmla="*/ 177689 h 1206438"/>
                <a:gd name="connsiteX42" fmla="*/ 388886 w 901750"/>
                <a:gd name="connsiteY42" fmla="*/ 187055 h 1206438"/>
                <a:gd name="connsiteX43" fmla="*/ 484230 w 901750"/>
                <a:gd name="connsiteY43" fmla="*/ 142898 h 1206438"/>
                <a:gd name="connsiteX44" fmla="*/ 656843 w 901750"/>
                <a:gd name="connsiteY44" fmla="*/ 49474 h 120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01750" h="1206438">
                  <a:moveTo>
                    <a:pt x="654101" y="370"/>
                  </a:moveTo>
                  <a:cubicBezTo>
                    <a:pt x="587494" y="3894"/>
                    <a:pt x="513879" y="32916"/>
                    <a:pt x="446357" y="109406"/>
                  </a:cubicBezTo>
                  <a:cubicBezTo>
                    <a:pt x="431836" y="125842"/>
                    <a:pt x="410920" y="134172"/>
                    <a:pt x="384115" y="136711"/>
                  </a:cubicBezTo>
                  <a:cubicBezTo>
                    <a:pt x="357309" y="139261"/>
                    <a:pt x="325832" y="135309"/>
                    <a:pt x="296183" y="128422"/>
                  </a:cubicBezTo>
                  <a:cubicBezTo>
                    <a:pt x="236886" y="114638"/>
                    <a:pt x="186117" y="90004"/>
                    <a:pt x="186117" y="90004"/>
                  </a:cubicBezTo>
                  <a:lnTo>
                    <a:pt x="149767" y="72228"/>
                  </a:lnTo>
                  <a:lnTo>
                    <a:pt x="149767" y="600997"/>
                  </a:lnTo>
                  <a:lnTo>
                    <a:pt x="165098" y="607559"/>
                  </a:lnTo>
                  <a:cubicBezTo>
                    <a:pt x="165098" y="607559"/>
                    <a:pt x="226834" y="634152"/>
                    <a:pt x="298925" y="647937"/>
                  </a:cubicBezTo>
                  <a:cubicBezTo>
                    <a:pt x="334971" y="654824"/>
                    <a:pt x="373859" y="658786"/>
                    <a:pt x="410616" y="653778"/>
                  </a:cubicBezTo>
                  <a:cubicBezTo>
                    <a:pt x="447372" y="648770"/>
                    <a:pt x="483621" y="633827"/>
                    <a:pt x="506669" y="601809"/>
                  </a:cubicBezTo>
                  <a:cubicBezTo>
                    <a:pt x="543324" y="550968"/>
                    <a:pt x="581705" y="527737"/>
                    <a:pt x="619680" y="518645"/>
                  </a:cubicBezTo>
                  <a:cubicBezTo>
                    <a:pt x="657655" y="509543"/>
                    <a:pt x="696544" y="515029"/>
                    <a:pt x="732286" y="527330"/>
                  </a:cubicBezTo>
                  <a:cubicBezTo>
                    <a:pt x="803869" y="551923"/>
                    <a:pt x="859207" y="602855"/>
                    <a:pt x="859207" y="602855"/>
                  </a:cubicBezTo>
                  <a:lnTo>
                    <a:pt x="901751" y="642472"/>
                  </a:lnTo>
                  <a:lnTo>
                    <a:pt x="901751" y="101920"/>
                  </a:lnTo>
                  <a:lnTo>
                    <a:pt x="893830" y="94443"/>
                  </a:lnTo>
                  <a:cubicBezTo>
                    <a:pt x="893830" y="94443"/>
                    <a:pt x="836260" y="38868"/>
                    <a:pt x="751273" y="12681"/>
                  </a:cubicBezTo>
                  <a:cubicBezTo>
                    <a:pt x="729949" y="6129"/>
                    <a:pt x="706698" y="1629"/>
                    <a:pt x="682227" y="370"/>
                  </a:cubicBezTo>
                  <a:cubicBezTo>
                    <a:pt x="672987" y="-108"/>
                    <a:pt x="663647" y="-138"/>
                    <a:pt x="654101" y="370"/>
                  </a:cubicBezTo>
                  <a:close/>
                  <a:moveTo>
                    <a:pt x="25891" y="13799"/>
                  </a:moveTo>
                  <a:cubicBezTo>
                    <a:pt x="11474" y="13799"/>
                    <a:pt x="0" y="25328"/>
                    <a:pt x="0" y="39671"/>
                  </a:cubicBezTo>
                  <a:lnTo>
                    <a:pt x="0" y="1180536"/>
                  </a:lnTo>
                  <a:cubicBezTo>
                    <a:pt x="0" y="1194858"/>
                    <a:pt x="11474" y="1206438"/>
                    <a:pt x="25891" y="1206438"/>
                  </a:cubicBezTo>
                  <a:lnTo>
                    <a:pt x="74426" y="1206438"/>
                  </a:lnTo>
                  <a:cubicBezTo>
                    <a:pt x="88743" y="1206438"/>
                    <a:pt x="100319" y="1194858"/>
                    <a:pt x="100319" y="1180536"/>
                  </a:cubicBezTo>
                  <a:lnTo>
                    <a:pt x="100319" y="39671"/>
                  </a:lnTo>
                  <a:cubicBezTo>
                    <a:pt x="100319" y="25328"/>
                    <a:pt x="88743" y="13799"/>
                    <a:pt x="74426" y="13799"/>
                  </a:cubicBezTo>
                  <a:lnTo>
                    <a:pt x="25891" y="13799"/>
                  </a:lnTo>
                  <a:close/>
                  <a:moveTo>
                    <a:pt x="656843" y="49464"/>
                  </a:moveTo>
                  <a:cubicBezTo>
                    <a:pt x="664458" y="49199"/>
                    <a:pt x="672074" y="49341"/>
                    <a:pt x="679486" y="49890"/>
                  </a:cubicBezTo>
                  <a:cubicBezTo>
                    <a:pt x="699388" y="51353"/>
                    <a:pt x="718375" y="55497"/>
                    <a:pt x="736346" y="61033"/>
                  </a:cubicBezTo>
                  <a:cubicBezTo>
                    <a:pt x="800112" y="80659"/>
                    <a:pt x="841235" y="116141"/>
                    <a:pt x="851084" y="124959"/>
                  </a:cubicBezTo>
                  <a:lnTo>
                    <a:pt x="851084" y="532531"/>
                  </a:lnTo>
                  <a:cubicBezTo>
                    <a:pt x="825496" y="514754"/>
                    <a:pt x="789958" y="493748"/>
                    <a:pt x="748735" y="479547"/>
                  </a:cubicBezTo>
                  <a:cubicBezTo>
                    <a:pt x="706698" y="465102"/>
                    <a:pt x="657858" y="457514"/>
                    <a:pt x="607903" y="469490"/>
                  </a:cubicBezTo>
                  <a:cubicBezTo>
                    <a:pt x="557844" y="481456"/>
                    <a:pt x="507989" y="513434"/>
                    <a:pt x="465649" y="572260"/>
                  </a:cubicBezTo>
                  <a:cubicBezTo>
                    <a:pt x="452754" y="590148"/>
                    <a:pt x="432141" y="599828"/>
                    <a:pt x="403812" y="603678"/>
                  </a:cubicBezTo>
                  <a:cubicBezTo>
                    <a:pt x="375484" y="607528"/>
                    <a:pt x="341165" y="604552"/>
                    <a:pt x="308368" y="598295"/>
                  </a:cubicBezTo>
                  <a:cubicBezTo>
                    <a:pt x="256381" y="588350"/>
                    <a:pt x="217593" y="573661"/>
                    <a:pt x="200333" y="566835"/>
                  </a:cubicBezTo>
                  <a:lnTo>
                    <a:pt x="200333" y="151065"/>
                  </a:lnTo>
                  <a:cubicBezTo>
                    <a:pt x="222163" y="159658"/>
                    <a:pt x="252015" y="170080"/>
                    <a:pt x="284709" y="177689"/>
                  </a:cubicBezTo>
                  <a:cubicBezTo>
                    <a:pt x="317709" y="185358"/>
                    <a:pt x="353857" y="190396"/>
                    <a:pt x="388886" y="187055"/>
                  </a:cubicBezTo>
                  <a:cubicBezTo>
                    <a:pt x="423918" y="183723"/>
                    <a:pt x="459151" y="171279"/>
                    <a:pt x="484230" y="142898"/>
                  </a:cubicBezTo>
                  <a:cubicBezTo>
                    <a:pt x="544340" y="74848"/>
                    <a:pt x="603130" y="51353"/>
                    <a:pt x="656843" y="4947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EBFDFA9E-1B91-49B3-904F-34FED0D3E85A}"/>
                </a:ext>
              </a:extLst>
            </p:cNvPr>
            <p:cNvSpPr/>
            <p:nvPr/>
          </p:nvSpPr>
          <p:spPr>
            <a:xfrm>
              <a:off x="6492445" y="4060558"/>
              <a:ext cx="874082" cy="976577"/>
            </a:xfrm>
            <a:custGeom>
              <a:avLst/>
              <a:gdLst>
                <a:gd name="connsiteX0" fmla="*/ 329508 w 874082"/>
                <a:gd name="connsiteY0" fmla="*/ 0 h 976577"/>
                <a:gd name="connsiteX1" fmla="*/ 314542 w 874082"/>
                <a:gd name="connsiteY1" fmla="*/ 14907 h 976577"/>
                <a:gd name="connsiteX2" fmla="*/ 314542 w 874082"/>
                <a:gd name="connsiteY2" fmla="*/ 420585 h 976577"/>
                <a:gd name="connsiteX3" fmla="*/ 0 w 874082"/>
                <a:gd name="connsiteY3" fmla="*/ 420585 h 976577"/>
                <a:gd name="connsiteX4" fmla="*/ 437006 w 874082"/>
                <a:gd name="connsiteY4" fmla="*/ 976578 h 976577"/>
                <a:gd name="connsiteX5" fmla="*/ 874082 w 874082"/>
                <a:gd name="connsiteY5" fmla="*/ 420585 h 976577"/>
                <a:gd name="connsiteX6" fmla="*/ 559541 w 874082"/>
                <a:gd name="connsiteY6" fmla="*/ 420585 h 976577"/>
                <a:gd name="connsiteX7" fmla="*/ 559541 w 874082"/>
                <a:gd name="connsiteY7" fmla="*/ 14907 h 976577"/>
                <a:gd name="connsiteX8" fmla="*/ 544574 w 874082"/>
                <a:gd name="connsiteY8" fmla="*/ 0 h 97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4082" h="976577">
                  <a:moveTo>
                    <a:pt x="329508" y="0"/>
                  </a:moveTo>
                  <a:cubicBezTo>
                    <a:pt x="321233" y="0"/>
                    <a:pt x="314542" y="6627"/>
                    <a:pt x="314542" y="14907"/>
                  </a:cubicBezTo>
                  <a:lnTo>
                    <a:pt x="314542" y="420585"/>
                  </a:lnTo>
                  <a:lnTo>
                    <a:pt x="0" y="420585"/>
                  </a:lnTo>
                  <a:lnTo>
                    <a:pt x="437006" y="976578"/>
                  </a:lnTo>
                  <a:lnTo>
                    <a:pt x="874082" y="420585"/>
                  </a:lnTo>
                  <a:lnTo>
                    <a:pt x="559541" y="420585"/>
                  </a:lnTo>
                  <a:lnTo>
                    <a:pt x="559541" y="14907"/>
                  </a:lnTo>
                  <a:cubicBezTo>
                    <a:pt x="559541" y="6628"/>
                    <a:pt x="552849" y="0"/>
                    <a:pt x="544574" y="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87764867-AF64-4FD8-AFDB-99452A55F5AE}"/>
                </a:ext>
              </a:extLst>
            </p:cNvPr>
            <p:cNvSpPr/>
            <p:nvPr/>
          </p:nvSpPr>
          <p:spPr>
            <a:xfrm>
              <a:off x="7794303" y="4101728"/>
              <a:ext cx="928506" cy="928915"/>
            </a:xfrm>
            <a:custGeom>
              <a:avLst/>
              <a:gdLst>
                <a:gd name="connsiteX0" fmla="*/ 364590 w 928506"/>
                <a:gd name="connsiteY0" fmla="*/ 0 h 928915"/>
                <a:gd name="connsiteX1" fmla="*/ 347470 w 928506"/>
                <a:gd name="connsiteY1" fmla="*/ 17130 h 928915"/>
                <a:gd name="connsiteX2" fmla="*/ 347470 w 928506"/>
                <a:gd name="connsiteY2" fmla="*/ 347620 h 928915"/>
                <a:gd name="connsiteX3" fmla="*/ 22805 w 928506"/>
                <a:gd name="connsiteY3" fmla="*/ 347620 h 928915"/>
                <a:gd name="connsiteX4" fmla="*/ 0 w 928506"/>
                <a:gd name="connsiteY4" fmla="*/ 370445 h 928915"/>
                <a:gd name="connsiteX5" fmla="*/ 0 w 928506"/>
                <a:gd name="connsiteY5" fmla="*/ 558542 h 928915"/>
                <a:gd name="connsiteX6" fmla="*/ 22805 w 928506"/>
                <a:gd name="connsiteY6" fmla="*/ 581286 h 928915"/>
                <a:gd name="connsiteX7" fmla="*/ 347470 w 928506"/>
                <a:gd name="connsiteY7" fmla="*/ 581286 h 928915"/>
                <a:gd name="connsiteX8" fmla="*/ 347470 w 928506"/>
                <a:gd name="connsiteY8" fmla="*/ 911850 h 928915"/>
                <a:gd name="connsiteX9" fmla="*/ 364590 w 928506"/>
                <a:gd name="connsiteY9" fmla="*/ 928916 h 928915"/>
                <a:gd name="connsiteX10" fmla="*/ 563978 w 928506"/>
                <a:gd name="connsiteY10" fmla="*/ 928916 h 928915"/>
                <a:gd name="connsiteX11" fmla="*/ 581036 w 928506"/>
                <a:gd name="connsiteY11" fmla="*/ 911850 h 928915"/>
                <a:gd name="connsiteX12" fmla="*/ 581036 w 928506"/>
                <a:gd name="connsiteY12" fmla="*/ 581286 h 928915"/>
                <a:gd name="connsiteX13" fmla="*/ 905701 w 928506"/>
                <a:gd name="connsiteY13" fmla="*/ 581286 h 928915"/>
                <a:gd name="connsiteX14" fmla="*/ 928507 w 928506"/>
                <a:gd name="connsiteY14" fmla="*/ 558542 h 928915"/>
                <a:gd name="connsiteX15" fmla="*/ 928507 w 928506"/>
                <a:gd name="connsiteY15" fmla="*/ 370445 h 928915"/>
                <a:gd name="connsiteX16" fmla="*/ 905701 w 928506"/>
                <a:gd name="connsiteY16" fmla="*/ 347620 h 928915"/>
                <a:gd name="connsiteX17" fmla="*/ 581036 w 928506"/>
                <a:gd name="connsiteY17" fmla="*/ 347620 h 928915"/>
                <a:gd name="connsiteX18" fmla="*/ 581036 w 928506"/>
                <a:gd name="connsiteY18" fmla="*/ 17130 h 928915"/>
                <a:gd name="connsiteX19" fmla="*/ 563978 w 928506"/>
                <a:gd name="connsiteY19" fmla="*/ 0 h 9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506" h="928915">
                  <a:moveTo>
                    <a:pt x="364590" y="0"/>
                  </a:moveTo>
                  <a:cubicBezTo>
                    <a:pt x="355126" y="0"/>
                    <a:pt x="347470" y="7658"/>
                    <a:pt x="347470" y="17130"/>
                  </a:cubicBezTo>
                  <a:lnTo>
                    <a:pt x="347470" y="347620"/>
                  </a:lnTo>
                  <a:lnTo>
                    <a:pt x="22805" y="347620"/>
                  </a:lnTo>
                  <a:cubicBezTo>
                    <a:pt x="10174" y="347620"/>
                    <a:pt x="0" y="357808"/>
                    <a:pt x="0" y="370445"/>
                  </a:cubicBezTo>
                  <a:lnTo>
                    <a:pt x="0" y="558542"/>
                  </a:lnTo>
                  <a:cubicBezTo>
                    <a:pt x="0" y="571169"/>
                    <a:pt x="10174" y="581286"/>
                    <a:pt x="22805" y="581286"/>
                  </a:cubicBezTo>
                  <a:lnTo>
                    <a:pt x="347470" y="581286"/>
                  </a:lnTo>
                  <a:lnTo>
                    <a:pt x="347470" y="911850"/>
                  </a:lnTo>
                  <a:cubicBezTo>
                    <a:pt x="347470" y="921328"/>
                    <a:pt x="355126" y="928916"/>
                    <a:pt x="364590" y="928916"/>
                  </a:cubicBezTo>
                  <a:lnTo>
                    <a:pt x="563978" y="928916"/>
                  </a:lnTo>
                  <a:cubicBezTo>
                    <a:pt x="573441" y="928916"/>
                    <a:pt x="581036" y="921328"/>
                    <a:pt x="581036" y="911850"/>
                  </a:cubicBezTo>
                  <a:lnTo>
                    <a:pt x="581036" y="581286"/>
                  </a:lnTo>
                  <a:lnTo>
                    <a:pt x="905701" y="581286"/>
                  </a:lnTo>
                  <a:cubicBezTo>
                    <a:pt x="918322" y="581286"/>
                    <a:pt x="928507" y="571169"/>
                    <a:pt x="928507" y="558542"/>
                  </a:cubicBezTo>
                  <a:lnTo>
                    <a:pt x="928507" y="370445"/>
                  </a:lnTo>
                  <a:cubicBezTo>
                    <a:pt x="928507" y="357808"/>
                    <a:pt x="918322" y="347620"/>
                    <a:pt x="905701" y="347620"/>
                  </a:cubicBezTo>
                  <a:lnTo>
                    <a:pt x="581036" y="347620"/>
                  </a:lnTo>
                  <a:lnTo>
                    <a:pt x="581036" y="17130"/>
                  </a:lnTo>
                  <a:cubicBezTo>
                    <a:pt x="581036" y="7658"/>
                    <a:pt x="573441" y="0"/>
                    <a:pt x="563978" y="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85084E0E-0C44-4448-AC8D-59E0C7AB8754}"/>
                </a:ext>
              </a:extLst>
            </p:cNvPr>
            <p:cNvSpPr/>
            <p:nvPr/>
          </p:nvSpPr>
          <p:spPr>
            <a:xfrm>
              <a:off x="5277441" y="3983544"/>
              <a:ext cx="874082" cy="976582"/>
            </a:xfrm>
            <a:custGeom>
              <a:avLst/>
              <a:gdLst>
                <a:gd name="connsiteX0" fmla="*/ 544574 w 874082"/>
                <a:gd name="connsiteY0" fmla="*/ 976583 h 976582"/>
                <a:gd name="connsiteX1" fmla="*/ 559541 w 874082"/>
                <a:gd name="connsiteY1" fmla="*/ 961681 h 976582"/>
                <a:gd name="connsiteX2" fmla="*/ 559541 w 874082"/>
                <a:gd name="connsiteY2" fmla="*/ 555987 h 976582"/>
                <a:gd name="connsiteX3" fmla="*/ 874082 w 874082"/>
                <a:gd name="connsiteY3" fmla="*/ 555987 h 976582"/>
                <a:gd name="connsiteX4" fmla="*/ 437077 w 874082"/>
                <a:gd name="connsiteY4" fmla="*/ 0 h 976582"/>
                <a:gd name="connsiteX5" fmla="*/ 0 w 874082"/>
                <a:gd name="connsiteY5" fmla="*/ 555987 h 976582"/>
                <a:gd name="connsiteX6" fmla="*/ 314542 w 874082"/>
                <a:gd name="connsiteY6" fmla="*/ 555987 h 976582"/>
                <a:gd name="connsiteX7" fmla="*/ 314542 w 874082"/>
                <a:gd name="connsiteY7" fmla="*/ 961681 h 976582"/>
                <a:gd name="connsiteX8" fmla="*/ 329508 w 874082"/>
                <a:gd name="connsiteY8" fmla="*/ 976583 h 97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4082" h="976582">
                  <a:moveTo>
                    <a:pt x="544574" y="976583"/>
                  </a:moveTo>
                  <a:cubicBezTo>
                    <a:pt x="552850" y="976583"/>
                    <a:pt x="559541" y="969960"/>
                    <a:pt x="559541" y="961681"/>
                  </a:cubicBezTo>
                  <a:lnTo>
                    <a:pt x="559541" y="555987"/>
                  </a:lnTo>
                  <a:lnTo>
                    <a:pt x="874082" y="555987"/>
                  </a:lnTo>
                  <a:lnTo>
                    <a:pt x="437077" y="0"/>
                  </a:lnTo>
                  <a:lnTo>
                    <a:pt x="0" y="555987"/>
                  </a:lnTo>
                  <a:lnTo>
                    <a:pt x="314542" y="555987"/>
                  </a:lnTo>
                  <a:lnTo>
                    <a:pt x="314542" y="961681"/>
                  </a:lnTo>
                  <a:cubicBezTo>
                    <a:pt x="314542" y="969960"/>
                    <a:pt x="321233" y="976583"/>
                    <a:pt x="329508" y="97658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B65C1B1D-656E-4CF3-AAC2-189586C14498}"/>
                </a:ext>
              </a:extLst>
            </p:cNvPr>
            <p:cNvSpPr/>
            <p:nvPr/>
          </p:nvSpPr>
          <p:spPr>
            <a:xfrm>
              <a:off x="9176722" y="4168247"/>
              <a:ext cx="807566" cy="807922"/>
            </a:xfrm>
            <a:custGeom>
              <a:avLst/>
              <a:gdLst>
                <a:gd name="connsiteX0" fmla="*/ 145989 w 807566"/>
                <a:gd name="connsiteY0" fmla="*/ 5045 h 807922"/>
                <a:gd name="connsiteX1" fmla="*/ 170155 w 807566"/>
                <a:gd name="connsiteY1" fmla="*/ 5005 h 807922"/>
                <a:gd name="connsiteX2" fmla="*/ 403792 w 807566"/>
                <a:gd name="connsiteY2" fmla="*/ 238742 h 807922"/>
                <a:gd name="connsiteX3" fmla="*/ 633367 w 807566"/>
                <a:gd name="connsiteY3" fmla="*/ 9068 h 807922"/>
                <a:gd name="connsiteX4" fmla="*/ 665625 w 807566"/>
                <a:gd name="connsiteY4" fmla="*/ 9068 h 807922"/>
                <a:gd name="connsiteX5" fmla="*/ 798527 w 807566"/>
                <a:gd name="connsiteY5" fmla="*/ 142027 h 807922"/>
                <a:gd name="connsiteX6" fmla="*/ 798527 w 807566"/>
                <a:gd name="connsiteY6" fmla="*/ 174296 h 807922"/>
                <a:gd name="connsiteX7" fmla="*/ 568952 w 807566"/>
                <a:gd name="connsiteY7" fmla="*/ 403973 h 807922"/>
                <a:gd name="connsiteX8" fmla="*/ 802548 w 807566"/>
                <a:gd name="connsiteY8" fmla="*/ 637670 h 807922"/>
                <a:gd name="connsiteX9" fmla="*/ 802548 w 807566"/>
                <a:gd name="connsiteY9" fmla="*/ 661897 h 807922"/>
                <a:gd name="connsiteX10" fmla="*/ 661605 w 807566"/>
                <a:gd name="connsiteY10" fmla="*/ 802902 h 807922"/>
                <a:gd name="connsiteX11" fmla="*/ 637388 w 807566"/>
                <a:gd name="connsiteY11" fmla="*/ 802902 h 807922"/>
                <a:gd name="connsiteX12" fmla="*/ 403792 w 807566"/>
                <a:gd name="connsiteY12" fmla="*/ 569205 h 807922"/>
                <a:gd name="connsiteX13" fmla="*/ 174216 w 807566"/>
                <a:gd name="connsiteY13" fmla="*/ 798879 h 807922"/>
                <a:gd name="connsiteX14" fmla="*/ 141968 w 807566"/>
                <a:gd name="connsiteY14" fmla="*/ 798879 h 807922"/>
                <a:gd name="connsiteX15" fmla="*/ 9066 w 807566"/>
                <a:gd name="connsiteY15" fmla="*/ 665920 h 807922"/>
                <a:gd name="connsiteX16" fmla="*/ 9056 w 807566"/>
                <a:gd name="connsiteY16" fmla="*/ 633648 h 807922"/>
                <a:gd name="connsiteX17" fmla="*/ 238631 w 807566"/>
                <a:gd name="connsiteY17" fmla="*/ 403973 h 807922"/>
                <a:gd name="connsiteX18" fmla="*/ 4994 w 807566"/>
                <a:gd name="connsiteY18" fmla="*/ 170234 h 807922"/>
                <a:gd name="connsiteX19" fmla="*/ 5035 w 807566"/>
                <a:gd name="connsiteY19" fmla="*/ 146056 h 807922"/>
                <a:gd name="connsiteX20" fmla="*/ 145979 w 807566"/>
                <a:gd name="connsiteY20" fmla="*/ 5051 h 80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7566" h="807922">
                  <a:moveTo>
                    <a:pt x="145989" y="5045"/>
                  </a:moveTo>
                  <a:cubicBezTo>
                    <a:pt x="152680" y="-1652"/>
                    <a:pt x="163463" y="-1698"/>
                    <a:pt x="170155" y="5005"/>
                  </a:cubicBezTo>
                  <a:lnTo>
                    <a:pt x="403792" y="238742"/>
                  </a:lnTo>
                  <a:lnTo>
                    <a:pt x="633367" y="9068"/>
                  </a:lnTo>
                  <a:cubicBezTo>
                    <a:pt x="642292" y="138"/>
                    <a:pt x="656700" y="139"/>
                    <a:pt x="665625" y="9068"/>
                  </a:cubicBezTo>
                  <a:lnTo>
                    <a:pt x="798527" y="142027"/>
                  </a:lnTo>
                  <a:cubicBezTo>
                    <a:pt x="807453" y="150957"/>
                    <a:pt x="807453" y="165366"/>
                    <a:pt x="798527" y="174296"/>
                  </a:cubicBezTo>
                  <a:lnTo>
                    <a:pt x="568952" y="403973"/>
                  </a:lnTo>
                  <a:lnTo>
                    <a:pt x="802548" y="637670"/>
                  </a:lnTo>
                  <a:cubicBezTo>
                    <a:pt x="809239" y="644364"/>
                    <a:pt x="809239" y="655193"/>
                    <a:pt x="802548" y="661897"/>
                  </a:cubicBezTo>
                  <a:lnTo>
                    <a:pt x="661605" y="802902"/>
                  </a:lnTo>
                  <a:cubicBezTo>
                    <a:pt x="654913" y="809596"/>
                    <a:pt x="644079" y="809596"/>
                    <a:pt x="637388" y="802902"/>
                  </a:cubicBezTo>
                  <a:lnTo>
                    <a:pt x="403792" y="569205"/>
                  </a:lnTo>
                  <a:lnTo>
                    <a:pt x="174216" y="798879"/>
                  </a:lnTo>
                  <a:cubicBezTo>
                    <a:pt x="165291" y="807808"/>
                    <a:pt x="150893" y="807808"/>
                    <a:pt x="141968" y="798879"/>
                  </a:cubicBezTo>
                  <a:lnTo>
                    <a:pt x="9066" y="665920"/>
                  </a:lnTo>
                  <a:cubicBezTo>
                    <a:pt x="131" y="656981"/>
                    <a:pt x="131" y="642577"/>
                    <a:pt x="9056" y="633648"/>
                  </a:cubicBezTo>
                  <a:lnTo>
                    <a:pt x="238631" y="403973"/>
                  </a:lnTo>
                  <a:lnTo>
                    <a:pt x="4994" y="170234"/>
                  </a:lnTo>
                  <a:cubicBezTo>
                    <a:pt x="-1697" y="163537"/>
                    <a:pt x="-1646" y="152752"/>
                    <a:pt x="5035" y="146056"/>
                  </a:cubicBezTo>
                  <a:lnTo>
                    <a:pt x="145979" y="5051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C85148E2-CC1F-4791-886D-AB75262E056E}"/>
                </a:ext>
              </a:extLst>
            </p:cNvPr>
            <p:cNvSpPr/>
            <p:nvPr/>
          </p:nvSpPr>
          <p:spPr>
            <a:xfrm>
              <a:off x="10422866" y="4453645"/>
              <a:ext cx="888784" cy="237120"/>
            </a:xfrm>
            <a:custGeom>
              <a:avLst/>
              <a:gdLst>
                <a:gd name="connsiteX0" fmla="*/ 888785 w 888784"/>
                <a:gd name="connsiteY0" fmla="*/ 0 h 237120"/>
                <a:gd name="connsiteX1" fmla="*/ 888785 w 888784"/>
                <a:gd name="connsiteY1" fmla="*/ -31025 h 237120"/>
                <a:gd name="connsiteX2" fmla="*/ 888785 w 888784"/>
                <a:gd name="connsiteY2" fmla="*/ 0 h 237120"/>
                <a:gd name="connsiteX3" fmla="*/ 888785 w 888784"/>
                <a:gd name="connsiteY3" fmla="*/ 175070 h 237120"/>
                <a:gd name="connsiteX4" fmla="*/ 0 w 888784"/>
                <a:gd name="connsiteY4" fmla="*/ 175070 h 237120"/>
                <a:gd name="connsiteX5" fmla="*/ 0 w 888784"/>
                <a:gd name="connsiteY5" fmla="*/ 206095 h 237120"/>
                <a:gd name="connsiteX6" fmla="*/ 0 w 888784"/>
                <a:gd name="connsiteY6" fmla="*/ 175071 h 237120"/>
                <a:gd name="connsiteX7" fmla="*/ 0 w 888784"/>
                <a:gd name="connsiteY7" fmla="*/ 0 h 2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8784" h="237120">
                  <a:moveTo>
                    <a:pt x="888785" y="0"/>
                  </a:moveTo>
                  <a:cubicBezTo>
                    <a:pt x="888785" y="-17135"/>
                    <a:pt x="888785" y="-31025"/>
                    <a:pt x="888785" y="-31025"/>
                  </a:cubicBezTo>
                  <a:cubicBezTo>
                    <a:pt x="888785" y="-31025"/>
                    <a:pt x="888785" y="-17135"/>
                    <a:pt x="888785" y="0"/>
                  </a:cubicBezTo>
                  <a:lnTo>
                    <a:pt x="888785" y="175070"/>
                  </a:lnTo>
                  <a:lnTo>
                    <a:pt x="0" y="175070"/>
                  </a:lnTo>
                  <a:cubicBezTo>
                    <a:pt x="0" y="192205"/>
                    <a:pt x="0" y="206095"/>
                    <a:pt x="0" y="206095"/>
                  </a:cubicBezTo>
                  <a:cubicBezTo>
                    <a:pt x="0" y="206095"/>
                    <a:pt x="0" y="192205"/>
                    <a:pt x="0" y="1750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DA203E89-0119-4A4A-A4FF-E4F91761BC55}"/>
                </a:ext>
              </a:extLst>
            </p:cNvPr>
            <p:cNvSpPr/>
            <p:nvPr/>
          </p:nvSpPr>
          <p:spPr>
            <a:xfrm>
              <a:off x="11673488" y="3956843"/>
              <a:ext cx="1045109" cy="1086557"/>
            </a:xfrm>
            <a:custGeom>
              <a:avLst/>
              <a:gdLst>
                <a:gd name="connsiteX0" fmla="*/ 429817 w 1045109"/>
                <a:gd name="connsiteY0" fmla="*/ 0 h 1086557"/>
                <a:gd name="connsiteX1" fmla="*/ 0 w 1045109"/>
                <a:gd name="connsiteY1" fmla="*/ 430002 h 1086557"/>
                <a:gd name="connsiteX2" fmla="*/ 429817 w 1045109"/>
                <a:gd name="connsiteY2" fmla="*/ 859943 h 1086557"/>
                <a:gd name="connsiteX3" fmla="*/ 649665 w 1045109"/>
                <a:gd name="connsiteY3" fmla="*/ 798618 h 1086557"/>
                <a:gd name="connsiteX4" fmla="*/ 939432 w 1045109"/>
                <a:gd name="connsiteY4" fmla="*/ 1071322 h 1086557"/>
                <a:gd name="connsiteX5" fmla="*/ 1018438 w 1045109"/>
                <a:gd name="connsiteY5" fmla="*/ 1068904 h 1086557"/>
                <a:gd name="connsiteX6" fmla="*/ 1029881 w 1045109"/>
                <a:gd name="connsiteY6" fmla="*/ 1056674 h 1086557"/>
                <a:gd name="connsiteX7" fmla="*/ 1027465 w 1045109"/>
                <a:gd name="connsiteY7" fmla="*/ 977634 h 1086557"/>
                <a:gd name="connsiteX8" fmla="*/ 749527 w 1045109"/>
                <a:gd name="connsiteY8" fmla="*/ 716114 h 1086557"/>
                <a:gd name="connsiteX9" fmla="*/ 859644 w 1045109"/>
                <a:gd name="connsiteY9" fmla="*/ 430012 h 1086557"/>
                <a:gd name="connsiteX10" fmla="*/ 429827 w 1045109"/>
                <a:gd name="connsiteY10" fmla="*/ 5 h 1086557"/>
                <a:gd name="connsiteX11" fmla="*/ 429817 w 1045109"/>
                <a:gd name="connsiteY11" fmla="*/ 124741 h 1086557"/>
                <a:gd name="connsiteX12" fmla="*/ 734946 w 1045109"/>
                <a:gd name="connsiteY12" fmla="*/ 430002 h 1086557"/>
                <a:gd name="connsiteX13" fmla="*/ 429817 w 1045109"/>
                <a:gd name="connsiteY13" fmla="*/ 735191 h 1086557"/>
                <a:gd name="connsiteX14" fmla="*/ 124759 w 1045109"/>
                <a:gd name="connsiteY14" fmla="*/ 430002 h 1086557"/>
                <a:gd name="connsiteX15" fmla="*/ 429817 w 1045109"/>
                <a:gd name="connsiteY15" fmla="*/ 124741 h 108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45109" h="1086557">
                  <a:moveTo>
                    <a:pt x="429817" y="0"/>
                  </a:moveTo>
                  <a:cubicBezTo>
                    <a:pt x="193175" y="0"/>
                    <a:pt x="0" y="193257"/>
                    <a:pt x="0" y="430002"/>
                  </a:cubicBezTo>
                  <a:cubicBezTo>
                    <a:pt x="0" y="666746"/>
                    <a:pt x="193175" y="859943"/>
                    <a:pt x="429817" y="859943"/>
                  </a:cubicBezTo>
                  <a:cubicBezTo>
                    <a:pt x="510143" y="859943"/>
                    <a:pt x="585199" y="837290"/>
                    <a:pt x="649665" y="798618"/>
                  </a:cubicBezTo>
                  <a:lnTo>
                    <a:pt x="939432" y="1071322"/>
                  </a:lnTo>
                  <a:cubicBezTo>
                    <a:pt x="961983" y="1092542"/>
                    <a:pt x="997227" y="1091466"/>
                    <a:pt x="1018438" y="1068904"/>
                  </a:cubicBezTo>
                  <a:lnTo>
                    <a:pt x="1029881" y="1056674"/>
                  </a:lnTo>
                  <a:cubicBezTo>
                    <a:pt x="1051092" y="1034113"/>
                    <a:pt x="1050016" y="998854"/>
                    <a:pt x="1027465" y="977634"/>
                  </a:cubicBezTo>
                  <a:lnTo>
                    <a:pt x="749527" y="716114"/>
                  </a:lnTo>
                  <a:cubicBezTo>
                    <a:pt x="817709" y="639959"/>
                    <a:pt x="859644" y="539821"/>
                    <a:pt x="859644" y="430012"/>
                  </a:cubicBezTo>
                  <a:cubicBezTo>
                    <a:pt x="859644" y="193263"/>
                    <a:pt x="666469" y="5"/>
                    <a:pt x="429827" y="5"/>
                  </a:cubicBezTo>
                  <a:close/>
                  <a:moveTo>
                    <a:pt x="429817" y="124741"/>
                  </a:moveTo>
                  <a:cubicBezTo>
                    <a:pt x="599059" y="124741"/>
                    <a:pt x="734946" y="260687"/>
                    <a:pt x="734946" y="430002"/>
                  </a:cubicBezTo>
                  <a:cubicBezTo>
                    <a:pt x="734946" y="599317"/>
                    <a:pt x="599059" y="735191"/>
                    <a:pt x="429817" y="735191"/>
                  </a:cubicBezTo>
                  <a:cubicBezTo>
                    <a:pt x="260575" y="735191"/>
                    <a:pt x="124759" y="599307"/>
                    <a:pt x="124759" y="430002"/>
                  </a:cubicBezTo>
                  <a:cubicBezTo>
                    <a:pt x="124759" y="260697"/>
                    <a:pt x="260585" y="124741"/>
                    <a:pt x="429817" y="12474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147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65BE50A5-2895-41A6-92E6-67F317FC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873" y="1710449"/>
            <a:ext cx="2857500" cy="2857500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F3D76B81-A33F-4369-8A44-AF9FDEB9BA74}"/>
              </a:ext>
            </a:extLst>
          </p:cNvPr>
          <p:cNvSpPr/>
          <p:nvPr/>
        </p:nvSpPr>
        <p:spPr>
          <a:xfrm>
            <a:off x="6172272" y="1958312"/>
            <a:ext cx="1918783" cy="1948670"/>
          </a:xfrm>
          <a:custGeom>
            <a:avLst/>
            <a:gdLst>
              <a:gd name="connsiteX0" fmla="*/ 41028 w 1289775"/>
              <a:gd name="connsiteY0" fmla="*/ 51 h 1290381"/>
              <a:gd name="connsiteX1" fmla="*/ 0 w 1289775"/>
              <a:gd name="connsiteY1" fmla="*/ 41130 h 1290381"/>
              <a:gd name="connsiteX2" fmla="*/ 0 w 1289775"/>
              <a:gd name="connsiteY2" fmla="*/ 1249332 h 1290381"/>
              <a:gd name="connsiteX3" fmla="*/ 41028 w 1289775"/>
              <a:gd name="connsiteY3" fmla="*/ 1290381 h 1290381"/>
              <a:gd name="connsiteX4" fmla="*/ 163350 w 1289775"/>
              <a:gd name="connsiteY4" fmla="*/ 1290381 h 1290381"/>
              <a:gd name="connsiteX5" fmla="*/ 163350 w 1289775"/>
              <a:gd name="connsiteY5" fmla="*/ 782914 h 1290381"/>
              <a:gd name="connsiteX6" fmla="*/ 1126433 w 1289775"/>
              <a:gd name="connsiteY6" fmla="*/ 782914 h 1290381"/>
              <a:gd name="connsiteX7" fmla="*/ 1126433 w 1289775"/>
              <a:gd name="connsiteY7" fmla="*/ 1290381 h 1290381"/>
              <a:gd name="connsiteX8" fmla="*/ 1248754 w 1289775"/>
              <a:gd name="connsiteY8" fmla="*/ 1290381 h 1290381"/>
              <a:gd name="connsiteX9" fmla="*/ 1289775 w 1289775"/>
              <a:gd name="connsiteY9" fmla="*/ 1249332 h 1290381"/>
              <a:gd name="connsiteX10" fmla="*/ 1289775 w 1289775"/>
              <a:gd name="connsiteY10" fmla="*/ 143625 h 1290381"/>
              <a:gd name="connsiteX11" fmla="*/ 1167007 w 1289775"/>
              <a:gd name="connsiteY11" fmla="*/ 0 h 1290381"/>
              <a:gd name="connsiteX12" fmla="*/ 989494 w 1289775"/>
              <a:gd name="connsiteY12" fmla="*/ 0 h 1290381"/>
              <a:gd name="connsiteX13" fmla="*/ 989494 w 1289775"/>
              <a:gd name="connsiteY13" fmla="*/ 469801 h 1290381"/>
              <a:gd name="connsiteX14" fmla="*/ 300300 w 1289775"/>
              <a:gd name="connsiteY14" fmla="*/ 469801 h 1290381"/>
              <a:gd name="connsiteX15" fmla="*/ 300300 w 1289775"/>
              <a:gd name="connsiteY15" fmla="*/ 0 h 1290381"/>
              <a:gd name="connsiteX16" fmla="*/ 729277 w 1289775"/>
              <a:gd name="connsiteY16" fmla="*/ 57190 h 1290381"/>
              <a:gd name="connsiteX17" fmla="*/ 729277 w 1289775"/>
              <a:gd name="connsiteY17" fmla="*/ 367580 h 1290381"/>
              <a:gd name="connsiteX18" fmla="*/ 873186 w 1289775"/>
              <a:gd name="connsiteY18" fmla="*/ 367580 h 1290381"/>
              <a:gd name="connsiteX19" fmla="*/ 873186 w 1289775"/>
              <a:gd name="connsiteY19" fmla="*/ 57190 h 12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9775" h="1290381">
                <a:moveTo>
                  <a:pt x="41028" y="51"/>
                </a:moveTo>
                <a:cubicBezTo>
                  <a:pt x="18294" y="51"/>
                  <a:pt x="0" y="18386"/>
                  <a:pt x="0" y="41130"/>
                </a:cubicBezTo>
                <a:lnTo>
                  <a:pt x="0" y="1249332"/>
                </a:lnTo>
                <a:cubicBezTo>
                  <a:pt x="0" y="1272076"/>
                  <a:pt x="18294" y="1290381"/>
                  <a:pt x="41028" y="1290381"/>
                </a:cubicBezTo>
                <a:lnTo>
                  <a:pt x="163350" y="1290381"/>
                </a:lnTo>
                <a:lnTo>
                  <a:pt x="163350" y="782914"/>
                </a:lnTo>
                <a:lnTo>
                  <a:pt x="1126433" y="782914"/>
                </a:lnTo>
                <a:lnTo>
                  <a:pt x="1126433" y="1290381"/>
                </a:lnTo>
                <a:lnTo>
                  <a:pt x="1248754" y="1290381"/>
                </a:lnTo>
                <a:cubicBezTo>
                  <a:pt x="1271489" y="1290381"/>
                  <a:pt x="1289775" y="1272076"/>
                  <a:pt x="1289775" y="1249332"/>
                </a:cubicBezTo>
                <a:lnTo>
                  <a:pt x="1289775" y="143625"/>
                </a:lnTo>
                <a:lnTo>
                  <a:pt x="1167007" y="0"/>
                </a:lnTo>
                <a:lnTo>
                  <a:pt x="989494" y="0"/>
                </a:lnTo>
                <a:lnTo>
                  <a:pt x="989494" y="469801"/>
                </a:lnTo>
                <a:lnTo>
                  <a:pt x="300300" y="469801"/>
                </a:lnTo>
                <a:lnTo>
                  <a:pt x="300300" y="0"/>
                </a:lnTo>
                <a:close/>
                <a:moveTo>
                  <a:pt x="729277" y="57190"/>
                </a:moveTo>
                <a:lnTo>
                  <a:pt x="729277" y="367580"/>
                </a:lnTo>
                <a:lnTo>
                  <a:pt x="873186" y="367580"/>
                </a:lnTo>
                <a:lnTo>
                  <a:pt x="873186" y="57190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1FBC175-4FE6-4BFE-A65D-0ADC4E289D13}"/>
              </a:ext>
            </a:extLst>
          </p:cNvPr>
          <p:cNvSpPr/>
          <p:nvPr/>
        </p:nvSpPr>
        <p:spPr>
          <a:xfrm>
            <a:off x="2355978" y="9591609"/>
            <a:ext cx="1355307" cy="1045530"/>
          </a:xfrm>
          <a:custGeom>
            <a:avLst/>
            <a:gdLst>
              <a:gd name="connsiteX0" fmla="*/ 1355308 w 1355307"/>
              <a:gd name="connsiteY0" fmla="*/ 651397 h 1045530"/>
              <a:gd name="connsiteX1" fmla="*/ 1334624 w 1355307"/>
              <a:gd name="connsiteY1" fmla="*/ 669296 h 1045530"/>
              <a:gd name="connsiteX2" fmla="*/ 771611 w 1355307"/>
              <a:gd name="connsiteY2" fmla="*/ 669296 h 1045530"/>
              <a:gd name="connsiteX3" fmla="*/ 771611 w 1355307"/>
              <a:gd name="connsiteY3" fmla="*/ 1045530 h 1045530"/>
              <a:gd name="connsiteX4" fmla="*/ 0 w 1355307"/>
              <a:gd name="connsiteY4" fmla="*/ 522806 h 1045530"/>
              <a:gd name="connsiteX5" fmla="*/ 771611 w 1355307"/>
              <a:gd name="connsiteY5" fmla="*/ 0 h 1045530"/>
              <a:gd name="connsiteX6" fmla="*/ 771611 w 1355307"/>
              <a:gd name="connsiteY6" fmla="*/ 376235 h 1045530"/>
              <a:gd name="connsiteX7" fmla="*/ 1334624 w 1355307"/>
              <a:gd name="connsiteY7" fmla="*/ 376235 h 1045530"/>
              <a:gd name="connsiteX8" fmla="*/ 1355308 w 1355307"/>
              <a:gd name="connsiteY8" fmla="*/ 394144 h 10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5307" h="1045530">
                <a:moveTo>
                  <a:pt x="1355308" y="651397"/>
                </a:moveTo>
                <a:cubicBezTo>
                  <a:pt x="1355308" y="661291"/>
                  <a:pt x="1346108" y="669296"/>
                  <a:pt x="1334624" y="669296"/>
                </a:cubicBezTo>
                <a:lnTo>
                  <a:pt x="771611" y="669296"/>
                </a:lnTo>
                <a:lnTo>
                  <a:pt x="771611" y="1045530"/>
                </a:lnTo>
                <a:lnTo>
                  <a:pt x="0" y="522806"/>
                </a:lnTo>
                <a:lnTo>
                  <a:pt x="771611" y="0"/>
                </a:lnTo>
                <a:lnTo>
                  <a:pt x="771611" y="376235"/>
                </a:lnTo>
                <a:lnTo>
                  <a:pt x="1334624" y="376235"/>
                </a:lnTo>
                <a:cubicBezTo>
                  <a:pt x="1346108" y="376235"/>
                  <a:pt x="1355308" y="384239"/>
                  <a:pt x="1355308" y="394144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5CC641DE-E886-4225-B34E-25A78DD48FA6}"/>
              </a:ext>
            </a:extLst>
          </p:cNvPr>
          <p:cNvSpPr/>
          <p:nvPr/>
        </p:nvSpPr>
        <p:spPr>
          <a:xfrm>
            <a:off x="2805601" y="8925275"/>
            <a:ext cx="1331963" cy="1332669"/>
          </a:xfrm>
          <a:custGeom>
            <a:avLst/>
            <a:gdLst>
              <a:gd name="connsiteX0" fmla="*/ 665982 w 1331963"/>
              <a:gd name="connsiteY0" fmla="*/ 0 h 1332669"/>
              <a:gd name="connsiteX1" fmla="*/ 0 w 1331963"/>
              <a:gd name="connsiteY1" fmla="*/ 666319 h 1332669"/>
              <a:gd name="connsiteX2" fmla="*/ 665982 w 1331963"/>
              <a:gd name="connsiteY2" fmla="*/ 1332669 h 1332669"/>
              <a:gd name="connsiteX3" fmla="*/ 1331963 w 1331963"/>
              <a:gd name="connsiteY3" fmla="*/ 666319 h 1332669"/>
              <a:gd name="connsiteX4" fmla="*/ 665982 w 1331963"/>
              <a:gd name="connsiteY4" fmla="*/ 0 h 1332669"/>
              <a:gd name="connsiteX5" fmla="*/ 665982 w 1331963"/>
              <a:gd name="connsiteY5" fmla="*/ 131517 h 1332669"/>
              <a:gd name="connsiteX6" fmla="*/ 1200575 w 1331963"/>
              <a:gd name="connsiteY6" fmla="*/ 666330 h 1332669"/>
              <a:gd name="connsiteX7" fmla="*/ 665982 w 1331963"/>
              <a:gd name="connsiteY7" fmla="*/ 1201101 h 1332669"/>
              <a:gd name="connsiteX8" fmla="*/ 131490 w 1331963"/>
              <a:gd name="connsiteY8" fmla="*/ 666330 h 1332669"/>
              <a:gd name="connsiteX9" fmla="*/ 665982 w 1331963"/>
              <a:gd name="connsiteY9" fmla="*/ 131517 h 1332669"/>
              <a:gd name="connsiteX10" fmla="*/ 597951 w 1331963"/>
              <a:gd name="connsiteY10" fmla="*/ 313732 h 1332669"/>
              <a:gd name="connsiteX11" fmla="*/ 565155 w 1331963"/>
              <a:gd name="connsiteY11" fmla="*/ 346594 h 1332669"/>
              <a:gd name="connsiteX12" fmla="*/ 565155 w 1331963"/>
              <a:gd name="connsiteY12" fmla="*/ 764101 h 1332669"/>
              <a:gd name="connsiteX13" fmla="*/ 574903 w 1331963"/>
              <a:gd name="connsiteY13" fmla="*/ 787525 h 1332669"/>
              <a:gd name="connsiteX14" fmla="*/ 597849 w 1331963"/>
              <a:gd name="connsiteY14" fmla="*/ 798760 h 1332669"/>
              <a:gd name="connsiteX15" fmla="*/ 969070 w 1331963"/>
              <a:gd name="connsiteY15" fmla="*/ 798760 h 1332669"/>
              <a:gd name="connsiteX16" fmla="*/ 998313 w 1331963"/>
              <a:gd name="connsiteY16" fmla="*/ 769526 h 1332669"/>
              <a:gd name="connsiteX17" fmla="*/ 998313 w 1331963"/>
              <a:gd name="connsiteY17" fmla="*/ 718177 h 1332669"/>
              <a:gd name="connsiteX18" fmla="*/ 969070 w 1331963"/>
              <a:gd name="connsiteY18" fmla="*/ 688931 h 1332669"/>
              <a:gd name="connsiteX19" fmla="*/ 674917 w 1331963"/>
              <a:gd name="connsiteY19" fmla="*/ 688931 h 1332669"/>
              <a:gd name="connsiteX20" fmla="*/ 674917 w 1331963"/>
              <a:gd name="connsiteY20" fmla="*/ 346594 h 1332669"/>
              <a:gd name="connsiteX21" fmla="*/ 642121 w 1331963"/>
              <a:gd name="connsiteY21" fmla="*/ 313742 h 1332669"/>
              <a:gd name="connsiteX22" fmla="*/ 597951 w 1331963"/>
              <a:gd name="connsiteY22" fmla="*/ 313742 h 133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1963" h="1332669">
                <a:moveTo>
                  <a:pt x="665982" y="0"/>
                </a:moveTo>
                <a:cubicBezTo>
                  <a:pt x="298925" y="0"/>
                  <a:pt x="0" y="299094"/>
                  <a:pt x="0" y="666319"/>
                </a:cubicBezTo>
                <a:cubicBezTo>
                  <a:pt x="0" y="1033544"/>
                  <a:pt x="298925" y="1332669"/>
                  <a:pt x="665982" y="1332669"/>
                </a:cubicBezTo>
                <a:cubicBezTo>
                  <a:pt x="1033039" y="1332669"/>
                  <a:pt x="1331963" y="1033544"/>
                  <a:pt x="1331963" y="666319"/>
                </a:cubicBezTo>
                <a:cubicBezTo>
                  <a:pt x="1331963" y="299094"/>
                  <a:pt x="1033039" y="0"/>
                  <a:pt x="665982" y="0"/>
                </a:cubicBezTo>
                <a:close/>
                <a:moveTo>
                  <a:pt x="665982" y="131517"/>
                </a:moveTo>
                <a:cubicBezTo>
                  <a:pt x="961963" y="131517"/>
                  <a:pt x="1200575" y="370191"/>
                  <a:pt x="1200575" y="666330"/>
                </a:cubicBezTo>
                <a:cubicBezTo>
                  <a:pt x="1200575" y="962468"/>
                  <a:pt x="961963" y="1201101"/>
                  <a:pt x="665982" y="1201101"/>
                </a:cubicBezTo>
                <a:cubicBezTo>
                  <a:pt x="370001" y="1201101"/>
                  <a:pt x="131490" y="962458"/>
                  <a:pt x="131490" y="666330"/>
                </a:cubicBezTo>
                <a:cubicBezTo>
                  <a:pt x="131490" y="370201"/>
                  <a:pt x="370001" y="131517"/>
                  <a:pt x="665982" y="131517"/>
                </a:cubicBezTo>
                <a:close/>
                <a:moveTo>
                  <a:pt x="597951" y="313732"/>
                </a:moveTo>
                <a:cubicBezTo>
                  <a:pt x="579777" y="313732"/>
                  <a:pt x="565155" y="328400"/>
                  <a:pt x="565155" y="346594"/>
                </a:cubicBezTo>
                <a:lnTo>
                  <a:pt x="565155" y="764101"/>
                </a:lnTo>
                <a:cubicBezTo>
                  <a:pt x="565155" y="773304"/>
                  <a:pt x="568912" y="781573"/>
                  <a:pt x="574903" y="787525"/>
                </a:cubicBezTo>
                <a:cubicBezTo>
                  <a:pt x="580284" y="794311"/>
                  <a:pt x="588509" y="798760"/>
                  <a:pt x="597849" y="798760"/>
                </a:cubicBezTo>
                <a:lnTo>
                  <a:pt x="969070" y="798760"/>
                </a:lnTo>
                <a:cubicBezTo>
                  <a:pt x="985315" y="798760"/>
                  <a:pt x="998313" y="785717"/>
                  <a:pt x="998313" y="769526"/>
                </a:cubicBezTo>
                <a:lnTo>
                  <a:pt x="998313" y="718177"/>
                </a:lnTo>
                <a:cubicBezTo>
                  <a:pt x="998313" y="701985"/>
                  <a:pt x="985315" y="688931"/>
                  <a:pt x="969070" y="688931"/>
                </a:cubicBezTo>
                <a:lnTo>
                  <a:pt x="674917" y="688931"/>
                </a:lnTo>
                <a:lnTo>
                  <a:pt x="674917" y="346594"/>
                </a:lnTo>
                <a:cubicBezTo>
                  <a:pt x="674917" y="328400"/>
                  <a:pt x="660295" y="313742"/>
                  <a:pt x="642121" y="313742"/>
                </a:cubicBezTo>
                <a:lnTo>
                  <a:pt x="597951" y="313742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F6B52200-76B0-47BE-8D2A-A00BB21C86D4}"/>
              </a:ext>
            </a:extLst>
          </p:cNvPr>
          <p:cNvSpPr/>
          <p:nvPr/>
        </p:nvSpPr>
        <p:spPr>
          <a:xfrm>
            <a:off x="2847180" y="12701888"/>
            <a:ext cx="1328339" cy="1295176"/>
          </a:xfrm>
          <a:custGeom>
            <a:avLst/>
            <a:gdLst>
              <a:gd name="connsiteX0" fmla="*/ 630871 w 1328339"/>
              <a:gd name="connsiteY0" fmla="*/ 221 h 1295176"/>
              <a:gd name="connsiteX1" fmla="*/ 597853 w 1328339"/>
              <a:gd name="connsiteY1" fmla="*/ 1897 h 1295176"/>
              <a:gd name="connsiteX2" fmla="*/ 294603 w 1328339"/>
              <a:gd name="connsiteY2" fmla="*/ 104473 h 1295176"/>
              <a:gd name="connsiteX3" fmla="*/ 35195 w 1328339"/>
              <a:gd name="connsiteY3" fmla="*/ 858274 h 1295176"/>
              <a:gd name="connsiteX4" fmla="*/ 703381 w 1328339"/>
              <a:gd name="connsiteY4" fmla="*/ 1292735 h 1295176"/>
              <a:gd name="connsiteX5" fmla="*/ 1286659 w 1328339"/>
              <a:gd name="connsiteY5" fmla="*/ 749562 h 1295176"/>
              <a:gd name="connsiteX6" fmla="*/ 1135084 w 1328339"/>
              <a:gd name="connsiteY6" fmla="*/ 725376 h 1295176"/>
              <a:gd name="connsiteX7" fmla="*/ 690080 w 1328339"/>
              <a:gd name="connsiteY7" fmla="*/ 1139856 h 1295176"/>
              <a:gd name="connsiteX8" fmla="*/ 180322 w 1328339"/>
              <a:gd name="connsiteY8" fmla="*/ 808297 h 1295176"/>
              <a:gd name="connsiteX9" fmla="*/ 378218 w 1328339"/>
              <a:gd name="connsiteY9" fmla="*/ 233207 h 1295176"/>
              <a:gd name="connsiteX10" fmla="*/ 982496 w 1328339"/>
              <a:gd name="connsiteY10" fmla="*/ 284637 h 1295176"/>
              <a:gd name="connsiteX11" fmla="*/ 833947 w 1328339"/>
              <a:gd name="connsiteY11" fmla="*/ 449828 h 1295176"/>
              <a:gd name="connsiteX12" fmla="*/ 1081127 w 1328339"/>
              <a:gd name="connsiteY12" fmla="*/ 477427 h 1295176"/>
              <a:gd name="connsiteX13" fmla="*/ 1328340 w 1328339"/>
              <a:gd name="connsiteY13" fmla="*/ 505017 h 1295176"/>
              <a:gd name="connsiteX14" fmla="*/ 1274840 w 1328339"/>
              <a:gd name="connsiteY14" fmla="*/ 262015 h 1295176"/>
              <a:gd name="connsiteX15" fmla="*/ 1221381 w 1328339"/>
              <a:gd name="connsiteY15" fmla="*/ 18983 h 1295176"/>
              <a:gd name="connsiteX16" fmla="*/ 1085098 w 1328339"/>
              <a:gd name="connsiteY16" fmla="*/ 170551 h 1295176"/>
              <a:gd name="connsiteX17" fmla="*/ 630863 w 1328339"/>
              <a:gd name="connsiteY17" fmla="*/ 201 h 129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8339" h="1295176">
                <a:moveTo>
                  <a:pt x="630871" y="221"/>
                </a:moveTo>
                <a:cubicBezTo>
                  <a:pt x="619864" y="495"/>
                  <a:pt x="608848" y="1064"/>
                  <a:pt x="597853" y="1897"/>
                </a:cubicBezTo>
                <a:cubicBezTo>
                  <a:pt x="492305" y="9901"/>
                  <a:pt x="387895" y="43819"/>
                  <a:pt x="294603" y="104473"/>
                </a:cubicBezTo>
                <a:cubicBezTo>
                  <a:pt x="45806" y="266220"/>
                  <a:pt x="-61356" y="577637"/>
                  <a:pt x="35195" y="858274"/>
                </a:cubicBezTo>
                <a:cubicBezTo>
                  <a:pt x="131752" y="1139043"/>
                  <a:pt x="407786" y="1318435"/>
                  <a:pt x="703381" y="1292735"/>
                </a:cubicBezTo>
                <a:cubicBezTo>
                  <a:pt x="998976" y="1267035"/>
                  <a:pt x="1239921" y="1042643"/>
                  <a:pt x="1286659" y="749562"/>
                </a:cubicBezTo>
                <a:lnTo>
                  <a:pt x="1135084" y="725376"/>
                </a:lnTo>
                <a:cubicBezTo>
                  <a:pt x="1099323" y="949697"/>
                  <a:pt x="916294" y="1120149"/>
                  <a:pt x="690080" y="1139856"/>
                </a:cubicBezTo>
                <a:cubicBezTo>
                  <a:pt x="463865" y="1159461"/>
                  <a:pt x="254221" y="1023140"/>
                  <a:pt x="180322" y="808297"/>
                </a:cubicBezTo>
                <a:cubicBezTo>
                  <a:pt x="106431" y="593534"/>
                  <a:pt x="187825" y="356983"/>
                  <a:pt x="378218" y="233207"/>
                </a:cubicBezTo>
                <a:cubicBezTo>
                  <a:pt x="568083" y="109765"/>
                  <a:pt x="816321" y="131006"/>
                  <a:pt x="982496" y="284637"/>
                </a:cubicBezTo>
                <a:lnTo>
                  <a:pt x="833947" y="449828"/>
                </a:lnTo>
                <a:lnTo>
                  <a:pt x="1081127" y="477427"/>
                </a:lnTo>
                <a:lnTo>
                  <a:pt x="1328340" y="505017"/>
                </a:lnTo>
                <a:lnTo>
                  <a:pt x="1274840" y="262015"/>
                </a:lnTo>
                <a:lnTo>
                  <a:pt x="1221381" y="18983"/>
                </a:lnTo>
                <a:lnTo>
                  <a:pt x="1085098" y="170551"/>
                </a:lnTo>
                <a:cubicBezTo>
                  <a:pt x="958310" y="54079"/>
                  <a:pt x="794541" y="-3873"/>
                  <a:pt x="630863" y="201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C82795C-2768-4A14-95DE-9C8CB6EFC781}"/>
              </a:ext>
            </a:extLst>
          </p:cNvPr>
          <p:cNvSpPr/>
          <p:nvPr/>
        </p:nvSpPr>
        <p:spPr>
          <a:xfrm>
            <a:off x="4813373" y="12048394"/>
            <a:ext cx="2063102" cy="1948670"/>
          </a:xfrm>
          <a:custGeom>
            <a:avLst/>
            <a:gdLst>
              <a:gd name="connsiteX0" fmla="*/ 666784 w 1328334"/>
              <a:gd name="connsiteY0" fmla="*/ 170 h 1295225"/>
              <a:gd name="connsiteX1" fmla="*/ 243222 w 1328334"/>
              <a:gd name="connsiteY1" fmla="*/ 170551 h 1295225"/>
              <a:gd name="connsiteX2" fmla="*/ 106969 w 1328334"/>
              <a:gd name="connsiteY2" fmla="*/ 18982 h 1295225"/>
              <a:gd name="connsiteX3" fmla="*/ 53490 w 1328334"/>
              <a:gd name="connsiteY3" fmla="*/ 262014 h 1295225"/>
              <a:gd name="connsiteX4" fmla="*/ 0 w 1328334"/>
              <a:gd name="connsiteY4" fmla="*/ 505016 h 1295225"/>
              <a:gd name="connsiteX5" fmla="*/ 247213 w 1328334"/>
              <a:gd name="connsiteY5" fmla="*/ 477417 h 1295225"/>
              <a:gd name="connsiteX6" fmla="*/ 494384 w 1328334"/>
              <a:gd name="connsiteY6" fmla="*/ 449848 h 1295225"/>
              <a:gd name="connsiteX7" fmla="*/ 345846 w 1328334"/>
              <a:gd name="connsiteY7" fmla="*/ 284626 h 1295225"/>
              <a:gd name="connsiteX8" fmla="*/ 619569 w 1328334"/>
              <a:gd name="connsiteY8" fmla="*/ 157488 h 1295225"/>
              <a:gd name="connsiteX9" fmla="*/ 619569 w 1328334"/>
              <a:gd name="connsiteY9" fmla="*/ 199390 h 1295225"/>
              <a:gd name="connsiteX10" fmla="*/ 642791 w 1328334"/>
              <a:gd name="connsiteY10" fmla="*/ 222621 h 1295225"/>
              <a:gd name="connsiteX11" fmla="*/ 688595 w 1328334"/>
              <a:gd name="connsiteY11" fmla="*/ 222621 h 1295225"/>
              <a:gd name="connsiteX12" fmla="*/ 711846 w 1328334"/>
              <a:gd name="connsiteY12" fmla="*/ 199390 h 1295225"/>
              <a:gd name="connsiteX13" fmla="*/ 711846 w 1328334"/>
              <a:gd name="connsiteY13" fmla="*/ 154450 h 1295225"/>
              <a:gd name="connsiteX14" fmla="*/ 950144 w 1328334"/>
              <a:gd name="connsiteY14" fmla="*/ 233206 h 1295225"/>
              <a:gd name="connsiteX15" fmla="*/ 998994 w 1328334"/>
              <a:gd name="connsiteY15" fmla="*/ 269399 h 1295225"/>
              <a:gd name="connsiteX16" fmla="*/ 956348 w 1328334"/>
              <a:gd name="connsiteY16" fmla="*/ 318331 h 1295225"/>
              <a:gd name="connsiteX17" fmla="*/ 958602 w 1328334"/>
              <a:gd name="connsiteY17" fmla="*/ 351131 h 1295225"/>
              <a:gd name="connsiteX18" fmla="*/ 993114 w 1328334"/>
              <a:gd name="connsiteY18" fmla="*/ 381240 h 1295225"/>
              <a:gd name="connsiteX19" fmla="*/ 1025891 w 1328334"/>
              <a:gd name="connsiteY19" fmla="*/ 378995 h 1295225"/>
              <a:gd name="connsiteX20" fmla="*/ 1063906 w 1328334"/>
              <a:gd name="connsiteY20" fmla="*/ 335345 h 1295225"/>
              <a:gd name="connsiteX21" fmla="*/ 1173881 w 1328334"/>
              <a:gd name="connsiteY21" fmla="*/ 615881 h 1295225"/>
              <a:gd name="connsiteX22" fmla="*/ 1119549 w 1328334"/>
              <a:gd name="connsiteY22" fmla="*/ 615881 h 1295225"/>
              <a:gd name="connsiteX23" fmla="*/ 1096327 w 1328334"/>
              <a:gd name="connsiteY23" fmla="*/ 639144 h 1295225"/>
              <a:gd name="connsiteX24" fmla="*/ 1096327 w 1328334"/>
              <a:gd name="connsiteY24" fmla="*/ 684946 h 1295225"/>
              <a:gd name="connsiteX25" fmla="*/ 1119549 w 1328334"/>
              <a:gd name="connsiteY25" fmla="*/ 708198 h 1295225"/>
              <a:gd name="connsiteX26" fmla="*/ 1171068 w 1328334"/>
              <a:gd name="connsiteY26" fmla="*/ 708198 h 1295225"/>
              <a:gd name="connsiteX27" fmla="*/ 1148020 w 1328334"/>
              <a:gd name="connsiteY27" fmla="*/ 808347 h 1295225"/>
              <a:gd name="connsiteX28" fmla="*/ 1069582 w 1328334"/>
              <a:gd name="connsiteY28" fmla="*/ 952693 h 1295225"/>
              <a:gd name="connsiteX29" fmla="*/ 1025870 w 1328334"/>
              <a:gd name="connsiteY29" fmla="*/ 906473 h 1295225"/>
              <a:gd name="connsiteX30" fmla="*/ 993053 w 1328334"/>
              <a:gd name="connsiteY30" fmla="*/ 905661 h 1295225"/>
              <a:gd name="connsiteX31" fmla="*/ 959780 w 1328334"/>
              <a:gd name="connsiteY31" fmla="*/ 937151 h 1295225"/>
              <a:gd name="connsiteX32" fmla="*/ 958896 w 1328334"/>
              <a:gd name="connsiteY32" fmla="*/ 969961 h 1295225"/>
              <a:gd name="connsiteX33" fmla="*/ 1005847 w 1328334"/>
              <a:gd name="connsiteY33" fmla="*/ 1019533 h 1295225"/>
              <a:gd name="connsiteX34" fmla="*/ 752431 w 1328334"/>
              <a:gd name="connsiteY34" fmla="*/ 1136351 h 1295225"/>
              <a:gd name="connsiteX35" fmla="*/ 752593 w 1328334"/>
              <a:gd name="connsiteY35" fmla="*/ 1100391 h 1295225"/>
              <a:gd name="connsiteX36" fmla="*/ 729473 w 1328334"/>
              <a:gd name="connsiteY36" fmla="*/ 1077027 h 1295225"/>
              <a:gd name="connsiteX37" fmla="*/ 683670 w 1328334"/>
              <a:gd name="connsiteY37" fmla="*/ 1076824 h 1295225"/>
              <a:gd name="connsiteX38" fmla="*/ 660357 w 1328334"/>
              <a:gd name="connsiteY38" fmla="*/ 1099985 h 1295225"/>
              <a:gd name="connsiteX39" fmla="*/ 660195 w 1328334"/>
              <a:gd name="connsiteY39" fmla="*/ 1141125 h 1295225"/>
              <a:gd name="connsiteX40" fmla="*/ 638283 w 1328334"/>
              <a:gd name="connsiteY40" fmla="*/ 1139805 h 1295225"/>
              <a:gd name="connsiteX41" fmla="*/ 193266 w 1328334"/>
              <a:gd name="connsiteY41" fmla="*/ 725386 h 1295225"/>
              <a:gd name="connsiteX42" fmla="*/ 41691 w 1328334"/>
              <a:gd name="connsiteY42" fmla="*/ 749562 h 1295225"/>
              <a:gd name="connsiteX43" fmla="*/ 624951 w 1328334"/>
              <a:gd name="connsiteY43" fmla="*/ 1292785 h 1295225"/>
              <a:gd name="connsiteX44" fmla="*/ 1293137 w 1328334"/>
              <a:gd name="connsiteY44" fmla="*/ 858324 h 1295225"/>
              <a:gd name="connsiteX45" fmla="*/ 1033750 w 1328334"/>
              <a:gd name="connsiteY45" fmla="*/ 104473 h 1295225"/>
              <a:gd name="connsiteX46" fmla="*/ 730479 w 1328334"/>
              <a:gd name="connsiteY46" fmla="*/ 1866 h 1295225"/>
              <a:gd name="connsiteX47" fmla="*/ 697469 w 1328334"/>
              <a:gd name="connsiteY47" fmla="*/ 200 h 1295225"/>
              <a:gd name="connsiteX48" fmla="*/ 666774 w 1328334"/>
              <a:gd name="connsiteY48" fmla="*/ 159 h 1295225"/>
              <a:gd name="connsiteX49" fmla="*/ 647878 w 1328334"/>
              <a:gd name="connsiteY49" fmla="*/ 314745 h 1295225"/>
              <a:gd name="connsiteX50" fmla="*/ 629266 w 1328334"/>
              <a:gd name="connsiteY50" fmla="*/ 333364 h 1295225"/>
              <a:gd name="connsiteX51" fmla="*/ 629266 w 1328334"/>
              <a:gd name="connsiteY51" fmla="*/ 602432 h 1295225"/>
              <a:gd name="connsiteX52" fmla="*/ 608136 w 1328334"/>
              <a:gd name="connsiteY52" fmla="*/ 649444 h 1295225"/>
              <a:gd name="connsiteX53" fmla="*/ 671222 w 1328334"/>
              <a:gd name="connsiteY53" fmla="*/ 712545 h 1295225"/>
              <a:gd name="connsiteX54" fmla="*/ 671222 w 1328334"/>
              <a:gd name="connsiteY54" fmla="*/ 712545 h 1295225"/>
              <a:gd name="connsiteX55" fmla="*/ 677232 w 1328334"/>
              <a:gd name="connsiteY55" fmla="*/ 712190 h 1295225"/>
              <a:gd name="connsiteX56" fmla="*/ 873016 w 1328334"/>
              <a:gd name="connsiteY56" fmla="*/ 890830 h 1295225"/>
              <a:gd name="connsiteX57" fmla="*/ 897608 w 1328334"/>
              <a:gd name="connsiteY57" fmla="*/ 889713 h 1295225"/>
              <a:gd name="connsiteX58" fmla="*/ 927024 w 1328334"/>
              <a:gd name="connsiteY58" fmla="*/ 857410 h 1295225"/>
              <a:gd name="connsiteX59" fmla="*/ 925876 w 1328334"/>
              <a:gd name="connsiteY59" fmla="*/ 832827 h 1295225"/>
              <a:gd name="connsiteX60" fmla="*/ 733717 w 1328334"/>
              <a:gd name="connsiteY60" fmla="*/ 657479 h 1295225"/>
              <a:gd name="connsiteX61" fmla="*/ 734307 w 1328334"/>
              <a:gd name="connsiteY61" fmla="*/ 649444 h 1295225"/>
              <a:gd name="connsiteX62" fmla="*/ 707765 w 1328334"/>
              <a:gd name="connsiteY62" fmla="*/ 598054 h 1295225"/>
              <a:gd name="connsiteX63" fmla="*/ 707765 w 1328334"/>
              <a:gd name="connsiteY63" fmla="*/ 333364 h 1295225"/>
              <a:gd name="connsiteX64" fmla="*/ 689153 w 1328334"/>
              <a:gd name="connsiteY64" fmla="*/ 314745 h 1295225"/>
              <a:gd name="connsiteX65" fmla="*/ 647878 w 1328334"/>
              <a:gd name="connsiteY65" fmla="*/ 314745 h 129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28334" h="1295225">
                <a:moveTo>
                  <a:pt x="666784" y="170"/>
                </a:moveTo>
                <a:cubicBezTo>
                  <a:pt x="513463" y="3613"/>
                  <a:pt x="362092" y="61362"/>
                  <a:pt x="243222" y="170551"/>
                </a:cubicBezTo>
                <a:lnTo>
                  <a:pt x="106969" y="18982"/>
                </a:lnTo>
                <a:lnTo>
                  <a:pt x="53490" y="262014"/>
                </a:lnTo>
                <a:lnTo>
                  <a:pt x="0" y="505016"/>
                </a:lnTo>
                <a:lnTo>
                  <a:pt x="247213" y="477417"/>
                </a:lnTo>
                <a:lnTo>
                  <a:pt x="494384" y="449848"/>
                </a:lnTo>
                <a:lnTo>
                  <a:pt x="345846" y="284626"/>
                </a:lnTo>
                <a:cubicBezTo>
                  <a:pt x="423836" y="212514"/>
                  <a:pt x="519951" y="170003"/>
                  <a:pt x="619569" y="157488"/>
                </a:cubicBezTo>
                <a:lnTo>
                  <a:pt x="619569" y="199390"/>
                </a:lnTo>
                <a:cubicBezTo>
                  <a:pt x="619569" y="212260"/>
                  <a:pt x="629926" y="222621"/>
                  <a:pt x="642791" y="222621"/>
                </a:cubicBezTo>
                <a:lnTo>
                  <a:pt x="688595" y="222621"/>
                </a:lnTo>
                <a:cubicBezTo>
                  <a:pt x="701459" y="222621"/>
                  <a:pt x="711846" y="212260"/>
                  <a:pt x="711846" y="199390"/>
                </a:cubicBezTo>
                <a:lnTo>
                  <a:pt x="711846" y="154450"/>
                </a:lnTo>
                <a:cubicBezTo>
                  <a:pt x="794589" y="159631"/>
                  <a:pt x="876733" y="185473"/>
                  <a:pt x="950144" y="233206"/>
                </a:cubicBezTo>
                <a:cubicBezTo>
                  <a:pt x="967334" y="244380"/>
                  <a:pt x="983611" y="256478"/>
                  <a:pt x="998994" y="269399"/>
                </a:cubicBezTo>
                <a:lnTo>
                  <a:pt x="956348" y="318331"/>
                </a:lnTo>
                <a:cubicBezTo>
                  <a:pt x="947890" y="328032"/>
                  <a:pt x="948905" y="342669"/>
                  <a:pt x="958602" y="351131"/>
                </a:cubicBezTo>
                <a:lnTo>
                  <a:pt x="993114" y="381240"/>
                </a:lnTo>
                <a:cubicBezTo>
                  <a:pt x="1002811" y="389701"/>
                  <a:pt x="1017442" y="388696"/>
                  <a:pt x="1025891" y="378995"/>
                </a:cubicBezTo>
                <a:lnTo>
                  <a:pt x="1063906" y="335345"/>
                </a:lnTo>
                <a:cubicBezTo>
                  <a:pt x="1129114" y="415289"/>
                  <a:pt x="1167332" y="513569"/>
                  <a:pt x="1173881" y="615881"/>
                </a:cubicBezTo>
                <a:lnTo>
                  <a:pt x="1119549" y="615881"/>
                </a:lnTo>
                <a:cubicBezTo>
                  <a:pt x="1106683" y="615881"/>
                  <a:pt x="1096327" y="626273"/>
                  <a:pt x="1096327" y="639144"/>
                </a:cubicBezTo>
                <a:lnTo>
                  <a:pt x="1096327" y="684946"/>
                </a:lnTo>
                <a:cubicBezTo>
                  <a:pt x="1096327" y="697806"/>
                  <a:pt x="1106683" y="708198"/>
                  <a:pt x="1119549" y="708198"/>
                </a:cubicBezTo>
                <a:lnTo>
                  <a:pt x="1171068" y="708198"/>
                </a:lnTo>
                <a:cubicBezTo>
                  <a:pt x="1166885" y="741760"/>
                  <a:pt x="1159381" y="775292"/>
                  <a:pt x="1148020" y="808347"/>
                </a:cubicBezTo>
                <a:cubicBezTo>
                  <a:pt x="1129651" y="861677"/>
                  <a:pt x="1102886" y="910232"/>
                  <a:pt x="1069582" y="952693"/>
                </a:cubicBezTo>
                <a:lnTo>
                  <a:pt x="1025870" y="906473"/>
                </a:lnTo>
                <a:cubicBezTo>
                  <a:pt x="1017016" y="897128"/>
                  <a:pt x="1002395" y="896823"/>
                  <a:pt x="993053" y="905661"/>
                </a:cubicBezTo>
                <a:lnTo>
                  <a:pt x="959780" y="937151"/>
                </a:lnTo>
                <a:cubicBezTo>
                  <a:pt x="950438" y="945988"/>
                  <a:pt x="950053" y="960616"/>
                  <a:pt x="958896" y="969961"/>
                </a:cubicBezTo>
                <a:lnTo>
                  <a:pt x="1005847" y="1019533"/>
                </a:lnTo>
                <a:cubicBezTo>
                  <a:pt x="935066" y="1081498"/>
                  <a:pt x="847287" y="1122535"/>
                  <a:pt x="752431" y="1136351"/>
                </a:cubicBezTo>
                <a:lnTo>
                  <a:pt x="752593" y="1100391"/>
                </a:lnTo>
                <a:cubicBezTo>
                  <a:pt x="752644" y="1087491"/>
                  <a:pt x="742338" y="1077129"/>
                  <a:pt x="729473" y="1077027"/>
                </a:cubicBezTo>
                <a:lnTo>
                  <a:pt x="683670" y="1076824"/>
                </a:lnTo>
                <a:cubicBezTo>
                  <a:pt x="670805" y="1076824"/>
                  <a:pt x="660408" y="1087084"/>
                  <a:pt x="660357" y="1099985"/>
                </a:cubicBezTo>
                <a:lnTo>
                  <a:pt x="660195" y="1141125"/>
                </a:lnTo>
                <a:cubicBezTo>
                  <a:pt x="652904" y="1140820"/>
                  <a:pt x="645614" y="1140414"/>
                  <a:pt x="638283" y="1139805"/>
                </a:cubicBezTo>
                <a:cubicBezTo>
                  <a:pt x="412068" y="1120199"/>
                  <a:pt x="229037" y="949747"/>
                  <a:pt x="193266" y="725386"/>
                </a:cubicBezTo>
                <a:lnTo>
                  <a:pt x="41691" y="749562"/>
                </a:lnTo>
                <a:cubicBezTo>
                  <a:pt x="88429" y="1042693"/>
                  <a:pt x="329356" y="1267086"/>
                  <a:pt x="624951" y="1292785"/>
                </a:cubicBezTo>
                <a:cubicBezTo>
                  <a:pt x="920546" y="1318485"/>
                  <a:pt x="1196585" y="1138993"/>
                  <a:pt x="1293137" y="858324"/>
                </a:cubicBezTo>
                <a:cubicBezTo>
                  <a:pt x="1389688" y="577616"/>
                  <a:pt x="1282546" y="266220"/>
                  <a:pt x="1033750" y="104473"/>
                </a:cubicBezTo>
                <a:cubicBezTo>
                  <a:pt x="940457" y="43819"/>
                  <a:pt x="836026" y="9881"/>
                  <a:pt x="730479" y="1866"/>
                </a:cubicBezTo>
                <a:cubicBezTo>
                  <a:pt x="719482" y="1033"/>
                  <a:pt x="708476" y="474"/>
                  <a:pt x="697469" y="200"/>
                </a:cubicBezTo>
                <a:cubicBezTo>
                  <a:pt x="687234" y="-54"/>
                  <a:pt x="676999" y="-64"/>
                  <a:pt x="666774" y="159"/>
                </a:cubicBezTo>
                <a:close/>
                <a:moveTo>
                  <a:pt x="647878" y="314745"/>
                </a:moveTo>
                <a:cubicBezTo>
                  <a:pt x="637572" y="314745"/>
                  <a:pt x="629266" y="323055"/>
                  <a:pt x="629266" y="333364"/>
                </a:cubicBezTo>
                <a:lnTo>
                  <a:pt x="629266" y="602432"/>
                </a:lnTo>
                <a:cubicBezTo>
                  <a:pt x="615863" y="614378"/>
                  <a:pt x="608177" y="631474"/>
                  <a:pt x="608136" y="649444"/>
                </a:cubicBezTo>
                <a:cubicBezTo>
                  <a:pt x="608136" y="684296"/>
                  <a:pt x="636384" y="712545"/>
                  <a:pt x="671222" y="712545"/>
                </a:cubicBezTo>
                <a:cubicBezTo>
                  <a:pt x="671222" y="712545"/>
                  <a:pt x="671222" y="712545"/>
                  <a:pt x="671222" y="712545"/>
                </a:cubicBezTo>
                <a:cubicBezTo>
                  <a:pt x="673232" y="712526"/>
                  <a:pt x="675242" y="712403"/>
                  <a:pt x="677232" y="712190"/>
                </a:cubicBezTo>
                <a:lnTo>
                  <a:pt x="873016" y="890830"/>
                </a:lnTo>
                <a:cubicBezTo>
                  <a:pt x="880144" y="897331"/>
                  <a:pt x="891110" y="896823"/>
                  <a:pt x="897608" y="889713"/>
                </a:cubicBezTo>
                <a:lnTo>
                  <a:pt x="927024" y="857410"/>
                </a:lnTo>
                <a:cubicBezTo>
                  <a:pt x="933523" y="850300"/>
                  <a:pt x="933004" y="839329"/>
                  <a:pt x="925876" y="832827"/>
                </a:cubicBezTo>
                <a:lnTo>
                  <a:pt x="733717" y="657479"/>
                </a:lnTo>
                <a:cubicBezTo>
                  <a:pt x="734083" y="654817"/>
                  <a:pt x="734286" y="652125"/>
                  <a:pt x="734307" y="649444"/>
                </a:cubicBezTo>
                <a:cubicBezTo>
                  <a:pt x="734286" y="629026"/>
                  <a:pt x="724397" y="609878"/>
                  <a:pt x="707765" y="598054"/>
                </a:cubicBezTo>
                <a:lnTo>
                  <a:pt x="707765" y="333364"/>
                </a:lnTo>
                <a:cubicBezTo>
                  <a:pt x="707765" y="323064"/>
                  <a:pt x="699459" y="314745"/>
                  <a:pt x="689153" y="314745"/>
                </a:cubicBezTo>
                <a:lnTo>
                  <a:pt x="647878" y="314745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lèche : courbe vers la droite 21">
            <a:extLst>
              <a:ext uri="{FF2B5EF4-FFF2-40B4-BE49-F238E27FC236}">
                <a16:creationId xmlns:a16="http://schemas.microsoft.com/office/drawing/2014/main" id="{2993C286-0AAF-4F34-BEA2-AF4DCF5DC83F}"/>
              </a:ext>
            </a:extLst>
          </p:cNvPr>
          <p:cNvSpPr/>
          <p:nvPr/>
        </p:nvSpPr>
        <p:spPr>
          <a:xfrm rot="10800000">
            <a:off x="9449954" y="1733035"/>
            <a:ext cx="1331964" cy="2156184"/>
          </a:xfrm>
          <a:prstGeom prst="curvedRightArrow">
            <a:avLst>
              <a:gd name="adj1" fmla="val 25000"/>
              <a:gd name="adj2" fmla="val 64679"/>
              <a:gd name="adj3" fmla="val 25000"/>
            </a:avLst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E0FC9836-DB1E-484D-BB9E-96B52F9E0B40}"/>
              </a:ext>
            </a:extLst>
          </p:cNvPr>
          <p:cNvSpPr/>
          <p:nvPr/>
        </p:nvSpPr>
        <p:spPr>
          <a:xfrm rot="5400000" flipH="1">
            <a:off x="10726239" y="6739077"/>
            <a:ext cx="2017122" cy="23552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738757C-54E9-491C-B9A4-FF0FBFD5D072}"/>
              </a:ext>
            </a:extLst>
          </p:cNvPr>
          <p:cNvSpPr/>
          <p:nvPr/>
        </p:nvSpPr>
        <p:spPr>
          <a:xfrm>
            <a:off x="12140817" y="1710449"/>
            <a:ext cx="1918783" cy="2156184"/>
          </a:xfrm>
          <a:custGeom>
            <a:avLst/>
            <a:gdLst>
              <a:gd name="connsiteX0" fmla="*/ 389202 w 1203671"/>
              <a:gd name="connsiteY0" fmla="*/ 0 h 1360066"/>
              <a:gd name="connsiteX1" fmla="*/ 389202 w 1203671"/>
              <a:gd name="connsiteY1" fmla="*/ 148522 h 1360066"/>
              <a:gd name="connsiteX2" fmla="*/ 2295 w 1203671"/>
              <a:gd name="connsiteY2" fmla="*/ 149507 h 1360066"/>
              <a:gd name="connsiteX3" fmla="*/ 0 w 1203671"/>
              <a:gd name="connsiteY3" fmla="*/ 237750 h 1360066"/>
              <a:gd name="connsiteX4" fmla="*/ 589525 w 1203671"/>
              <a:gd name="connsiteY4" fmla="*/ 240391 h 1360066"/>
              <a:gd name="connsiteX5" fmla="*/ 1202078 w 1203671"/>
              <a:gd name="connsiteY5" fmla="*/ 236877 h 1360066"/>
              <a:gd name="connsiteX6" fmla="*/ 1203672 w 1203671"/>
              <a:gd name="connsiteY6" fmla="*/ 147567 h 1360066"/>
              <a:gd name="connsiteX7" fmla="*/ 793726 w 1203671"/>
              <a:gd name="connsiteY7" fmla="*/ 147831 h 1360066"/>
              <a:gd name="connsiteX8" fmla="*/ 793726 w 1203671"/>
              <a:gd name="connsiteY8" fmla="*/ 0 h 1360066"/>
              <a:gd name="connsiteX9" fmla="*/ 389192 w 1203671"/>
              <a:gd name="connsiteY9" fmla="*/ 0 h 1360066"/>
              <a:gd name="connsiteX10" fmla="*/ 460207 w 1203671"/>
              <a:gd name="connsiteY10" fmla="*/ 64220 h 1360066"/>
              <a:gd name="connsiteX11" fmla="*/ 722701 w 1203671"/>
              <a:gd name="connsiteY11" fmla="*/ 64220 h 1360066"/>
              <a:gd name="connsiteX12" fmla="*/ 722701 w 1203671"/>
              <a:gd name="connsiteY12" fmla="*/ 147892 h 1360066"/>
              <a:gd name="connsiteX13" fmla="*/ 592814 w 1203671"/>
              <a:gd name="connsiteY13" fmla="*/ 147963 h 1360066"/>
              <a:gd name="connsiteX14" fmla="*/ 460207 w 1203671"/>
              <a:gd name="connsiteY14" fmla="*/ 148298 h 1360066"/>
              <a:gd name="connsiteX15" fmla="*/ 460207 w 1203671"/>
              <a:gd name="connsiteY15" fmla="*/ 64199 h 1360066"/>
              <a:gd name="connsiteX16" fmla="*/ 162825 w 1203671"/>
              <a:gd name="connsiteY16" fmla="*/ 293752 h 1360066"/>
              <a:gd name="connsiteX17" fmla="*/ 99790 w 1203671"/>
              <a:gd name="connsiteY17" fmla="*/ 350678 h 1360066"/>
              <a:gd name="connsiteX18" fmla="*/ 99790 w 1203671"/>
              <a:gd name="connsiteY18" fmla="*/ 1303078 h 1360066"/>
              <a:gd name="connsiteX19" fmla="*/ 162825 w 1203671"/>
              <a:gd name="connsiteY19" fmla="*/ 1360066 h 1360066"/>
              <a:gd name="connsiteX20" fmla="*/ 1040898 w 1203671"/>
              <a:gd name="connsiteY20" fmla="*/ 1360066 h 1360066"/>
              <a:gd name="connsiteX21" fmla="*/ 1103891 w 1203671"/>
              <a:gd name="connsiteY21" fmla="*/ 1303078 h 1360066"/>
              <a:gd name="connsiteX22" fmla="*/ 1103891 w 1203671"/>
              <a:gd name="connsiteY22" fmla="*/ 350678 h 1360066"/>
              <a:gd name="connsiteX23" fmla="*/ 1040898 w 1203671"/>
              <a:gd name="connsiteY23" fmla="*/ 293752 h 1360066"/>
              <a:gd name="connsiteX24" fmla="*/ 267489 w 1203671"/>
              <a:gd name="connsiteY24" fmla="*/ 386901 h 1360066"/>
              <a:gd name="connsiteX25" fmla="*/ 295534 w 1203671"/>
              <a:gd name="connsiteY25" fmla="*/ 386901 h 1360066"/>
              <a:gd name="connsiteX26" fmla="*/ 381475 w 1203671"/>
              <a:gd name="connsiteY26" fmla="*/ 464550 h 1360066"/>
              <a:gd name="connsiteX27" fmla="*/ 381475 w 1203671"/>
              <a:gd name="connsiteY27" fmla="*/ 1220291 h 1360066"/>
              <a:gd name="connsiteX28" fmla="*/ 295534 w 1203671"/>
              <a:gd name="connsiteY28" fmla="*/ 1297999 h 1360066"/>
              <a:gd name="connsiteX29" fmla="*/ 267489 w 1203671"/>
              <a:gd name="connsiteY29" fmla="*/ 1297999 h 1360066"/>
              <a:gd name="connsiteX30" fmla="*/ 181548 w 1203671"/>
              <a:gd name="connsiteY30" fmla="*/ 1220291 h 1360066"/>
              <a:gd name="connsiteX31" fmla="*/ 181548 w 1203671"/>
              <a:gd name="connsiteY31" fmla="*/ 464550 h 1360066"/>
              <a:gd name="connsiteX32" fmla="*/ 267489 w 1203671"/>
              <a:gd name="connsiteY32" fmla="*/ 386901 h 1360066"/>
              <a:gd name="connsiteX33" fmla="*/ 587809 w 1203671"/>
              <a:gd name="connsiteY33" fmla="*/ 386901 h 1360066"/>
              <a:gd name="connsiteX34" fmla="*/ 615853 w 1203671"/>
              <a:gd name="connsiteY34" fmla="*/ 386901 h 1360066"/>
              <a:gd name="connsiteX35" fmla="*/ 701794 w 1203671"/>
              <a:gd name="connsiteY35" fmla="*/ 464550 h 1360066"/>
              <a:gd name="connsiteX36" fmla="*/ 701794 w 1203671"/>
              <a:gd name="connsiteY36" fmla="*/ 1220291 h 1360066"/>
              <a:gd name="connsiteX37" fmla="*/ 615853 w 1203671"/>
              <a:gd name="connsiteY37" fmla="*/ 1297999 h 1360066"/>
              <a:gd name="connsiteX38" fmla="*/ 587809 w 1203671"/>
              <a:gd name="connsiteY38" fmla="*/ 1297999 h 1360066"/>
              <a:gd name="connsiteX39" fmla="*/ 501867 w 1203671"/>
              <a:gd name="connsiteY39" fmla="*/ 1220291 h 1360066"/>
              <a:gd name="connsiteX40" fmla="*/ 501867 w 1203671"/>
              <a:gd name="connsiteY40" fmla="*/ 464550 h 1360066"/>
              <a:gd name="connsiteX41" fmla="*/ 587809 w 1203671"/>
              <a:gd name="connsiteY41" fmla="*/ 386901 h 1360066"/>
              <a:gd name="connsiteX42" fmla="*/ 908158 w 1203671"/>
              <a:gd name="connsiteY42" fmla="*/ 386901 h 1360066"/>
              <a:gd name="connsiteX43" fmla="*/ 936203 w 1203671"/>
              <a:gd name="connsiteY43" fmla="*/ 386901 h 1360066"/>
              <a:gd name="connsiteX44" fmla="*/ 1022144 w 1203671"/>
              <a:gd name="connsiteY44" fmla="*/ 464550 h 1360066"/>
              <a:gd name="connsiteX45" fmla="*/ 1022144 w 1203671"/>
              <a:gd name="connsiteY45" fmla="*/ 1220291 h 1360066"/>
              <a:gd name="connsiteX46" fmla="*/ 936203 w 1203671"/>
              <a:gd name="connsiteY46" fmla="*/ 1297999 h 1360066"/>
              <a:gd name="connsiteX47" fmla="*/ 908158 w 1203671"/>
              <a:gd name="connsiteY47" fmla="*/ 1297999 h 1360066"/>
              <a:gd name="connsiteX48" fmla="*/ 822217 w 1203671"/>
              <a:gd name="connsiteY48" fmla="*/ 1220291 h 1360066"/>
              <a:gd name="connsiteX49" fmla="*/ 822217 w 1203671"/>
              <a:gd name="connsiteY49" fmla="*/ 464550 h 1360066"/>
              <a:gd name="connsiteX50" fmla="*/ 908158 w 1203671"/>
              <a:gd name="connsiteY50" fmla="*/ 386901 h 136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203671" h="1360066">
                <a:moveTo>
                  <a:pt x="389202" y="0"/>
                </a:moveTo>
                <a:lnTo>
                  <a:pt x="389202" y="148522"/>
                </a:lnTo>
                <a:cubicBezTo>
                  <a:pt x="217289" y="148969"/>
                  <a:pt x="2295" y="149507"/>
                  <a:pt x="2295" y="149507"/>
                </a:cubicBezTo>
                <a:lnTo>
                  <a:pt x="0" y="237750"/>
                </a:lnTo>
                <a:cubicBezTo>
                  <a:pt x="0" y="237750"/>
                  <a:pt x="393019" y="240493"/>
                  <a:pt x="589525" y="240391"/>
                </a:cubicBezTo>
                <a:cubicBezTo>
                  <a:pt x="793716" y="240280"/>
                  <a:pt x="1202078" y="236877"/>
                  <a:pt x="1202078" y="236877"/>
                </a:cubicBezTo>
                <a:lnTo>
                  <a:pt x="1203672" y="147567"/>
                </a:lnTo>
                <a:cubicBezTo>
                  <a:pt x="1203672" y="147567"/>
                  <a:pt x="975924" y="147688"/>
                  <a:pt x="793726" y="147831"/>
                </a:cubicBezTo>
                <a:lnTo>
                  <a:pt x="793726" y="0"/>
                </a:lnTo>
                <a:lnTo>
                  <a:pt x="389192" y="0"/>
                </a:lnTo>
                <a:close/>
                <a:moveTo>
                  <a:pt x="460207" y="64220"/>
                </a:moveTo>
                <a:lnTo>
                  <a:pt x="722701" y="64220"/>
                </a:lnTo>
                <a:lnTo>
                  <a:pt x="722701" y="147892"/>
                </a:lnTo>
                <a:cubicBezTo>
                  <a:pt x="666855" y="147943"/>
                  <a:pt x="636110" y="147912"/>
                  <a:pt x="592814" y="147963"/>
                </a:cubicBezTo>
                <a:cubicBezTo>
                  <a:pt x="548605" y="148034"/>
                  <a:pt x="517565" y="148156"/>
                  <a:pt x="460207" y="148298"/>
                </a:cubicBezTo>
                <a:lnTo>
                  <a:pt x="460207" y="64199"/>
                </a:lnTo>
                <a:close/>
                <a:moveTo>
                  <a:pt x="162825" y="293752"/>
                </a:moveTo>
                <a:cubicBezTo>
                  <a:pt x="127906" y="293752"/>
                  <a:pt x="99790" y="319126"/>
                  <a:pt x="99790" y="350678"/>
                </a:cubicBezTo>
                <a:lnTo>
                  <a:pt x="99790" y="1303078"/>
                </a:lnTo>
                <a:cubicBezTo>
                  <a:pt x="99790" y="1334671"/>
                  <a:pt x="127906" y="1360066"/>
                  <a:pt x="162825" y="1360066"/>
                </a:cubicBezTo>
                <a:lnTo>
                  <a:pt x="1040898" y="1360066"/>
                </a:lnTo>
                <a:cubicBezTo>
                  <a:pt x="1075806" y="1360066"/>
                  <a:pt x="1103891" y="1334671"/>
                  <a:pt x="1103891" y="1303078"/>
                </a:cubicBezTo>
                <a:lnTo>
                  <a:pt x="1103891" y="350678"/>
                </a:lnTo>
                <a:cubicBezTo>
                  <a:pt x="1103891" y="319126"/>
                  <a:pt x="1075806" y="293752"/>
                  <a:pt x="1040898" y="293752"/>
                </a:cubicBezTo>
                <a:close/>
                <a:moveTo>
                  <a:pt x="267489" y="386901"/>
                </a:moveTo>
                <a:lnTo>
                  <a:pt x="295534" y="386901"/>
                </a:lnTo>
                <a:cubicBezTo>
                  <a:pt x="343145" y="386901"/>
                  <a:pt x="381475" y="421541"/>
                  <a:pt x="381475" y="464550"/>
                </a:cubicBezTo>
                <a:lnTo>
                  <a:pt x="381475" y="1220291"/>
                </a:lnTo>
                <a:cubicBezTo>
                  <a:pt x="381475" y="1263361"/>
                  <a:pt x="343145" y="1297999"/>
                  <a:pt x="295534" y="1297999"/>
                </a:cubicBezTo>
                <a:lnTo>
                  <a:pt x="267489" y="1297999"/>
                </a:lnTo>
                <a:cubicBezTo>
                  <a:pt x="219879" y="1297999"/>
                  <a:pt x="181548" y="1263361"/>
                  <a:pt x="181548" y="1220291"/>
                </a:cubicBezTo>
                <a:lnTo>
                  <a:pt x="181548" y="464550"/>
                </a:lnTo>
                <a:cubicBezTo>
                  <a:pt x="181548" y="421541"/>
                  <a:pt x="219879" y="386901"/>
                  <a:pt x="267489" y="386901"/>
                </a:cubicBezTo>
                <a:close/>
                <a:moveTo>
                  <a:pt x="587809" y="386901"/>
                </a:moveTo>
                <a:lnTo>
                  <a:pt x="615853" y="386901"/>
                </a:lnTo>
                <a:cubicBezTo>
                  <a:pt x="663464" y="386901"/>
                  <a:pt x="701794" y="421541"/>
                  <a:pt x="701794" y="464550"/>
                </a:cubicBezTo>
                <a:lnTo>
                  <a:pt x="701794" y="1220291"/>
                </a:lnTo>
                <a:cubicBezTo>
                  <a:pt x="701794" y="1263361"/>
                  <a:pt x="663464" y="1297999"/>
                  <a:pt x="615853" y="1297999"/>
                </a:cubicBezTo>
                <a:lnTo>
                  <a:pt x="587809" y="1297999"/>
                </a:lnTo>
                <a:cubicBezTo>
                  <a:pt x="540198" y="1297999"/>
                  <a:pt x="501867" y="1263361"/>
                  <a:pt x="501867" y="1220291"/>
                </a:cubicBezTo>
                <a:lnTo>
                  <a:pt x="501867" y="464550"/>
                </a:lnTo>
                <a:cubicBezTo>
                  <a:pt x="501867" y="421541"/>
                  <a:pt x="540198" y="386901"/>
                  <a:pt x="587809" y="386901"/>
                </a:cubicBezTo>
                <a:close/>
                <a:moveTo>
                  <a:pt x="908158" y="386901"/>
                </a:moveTo>
                <a:lnTo>
                  <a:pt x="936203" y="386901"/>
                </a:lnTo>
                <a:cubicBezTo>
                  <a:pt x="983814" y="386901"/>
                  <a:pt x="1022144" y="421541"/>
                  <a:pt x="1022144" y="464550"/>
                </a:cubicBezTo>
                <a:lnTo>
                  <a:pt x="1022144" y="1220291"/>
                </a:lnTo>
                <a:cubicBezTo>
                  <a:pt x="1022144" y="1263361"/>
                  <a:pt x="983814" y="1297999"/>
                  <a:pt x="936203" y="1297999"/>
                </a:cubicBezTo>
                <a:lnTo>
                  <a:pt x="908158" y="1297999"/>
                </a:lnTo>
                <a:cubicBezTo>
                  <a:pt x="860547" y="1297999"/>
                  <a:pt x="822217" y="1263361"/>
                  <a:pt x="822217" y="1220291"/>
                </a:cubicBezTo>
                <a:lnTo>
                  <a:pt x="822217" y="464550"/>
                </a:lnTo>
                <a:cubicBezTo>
                  <a:pt x="822217" y="421541"/>
                  <a:pt x="860547" y="386901"/>
                  <a:pt x="908158" y="386901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85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5B220D63FC8040A2E1CFFF45471991" ma:contentTypeVersion="13" ma:contentTypeDescription="Crée un document." ma:contentTypeScope="" ma:versionID="3a96b352814a57637f225d42d79cdf9d">
  <xsd:schema xmlns:xsd="http://www.w3.org/2001/XMLSchema" xmlns:xs="http://www.w3.org/2001/XMLSchema" xmlns:p="http://schemas.microsoft.com/office/2006/metadata/properties" xmlns:ns3="722f743b-94a7-4058-9846-047cd8e5dffe" xmlns:ns4="3db9eccd-e1a8-401e-a461-24ed284f732c" targetNamespace="http://schemas.microsoft.com/office/2006/metadata/properties" ma:root="true" ma:fieldsID="a8808eca7342949f6eb4d97f0f0bb025" ns3:_="" ns4:_="">
    <xsd:import namespace="722f743b-94a7-4058-9846-047cd8e5dffe"/>
    <xsd:import namespace="3db9eccd-e1a8-401e-a461-24ed284f73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f743b-94a7-4058-9846-047cd8e5d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9eccd-e1a8-401e-a461-24ed284f732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B2C43-412F-424D-911D-73CAAFCFD9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A12FF0-9431-4AED-A046-58990C6F9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A33D4-6F53-4205-B87F-F6FE30E00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f743b-94a7-4058-9846-047cd8e5dffe"/>
    <ds:schemaRef ds:uri="3db9eccd-e1a8-401e-a461-24ed284f73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Office PowerPoint</Application>
  <PresentationFormat>Personnalisé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4</cp:revision>
  <dcterms:created xsi:type="dcterms:W3CDTF">2020-04-17T11:24:50Z</dcterms:created>
  <dcterms:modified xsi:type="dcterms:W3CDTF">2020-05-02T11:06:34Z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0x010100E95B220D63FC8040A2E1CFFF45471991</vt:lpwstr>
  </property>
</Properties>
</file>