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24F4D65-2397-4C78-9823-A39D7F5D9EB8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E8EFE-1537-4BD1-B100-6490394C7A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4D65-2397-4C78-9823-A39D7F5D9EB8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8EFE-1537-4BD1-B100-6490394C7A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4F4D65-2397-4C78-9823-A39D7F5D9EB8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84E8EFE-1537-4BD1-B100-6490394C7A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4D65-2397-4C78-9823-A39D7F5D9EB8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4E8EFE-1537-4BD1-B100-6490394C7AB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4D65-2397-4C78-9823-A39D7F5D9EB8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84E8EFE-1537-4BD1-B100-6490394C7AB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4F4D65-2397-4C78-9823-A39D7F5D9EB8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84E8EFE-1537-4BD1-B100-6490394C7AB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4F4D65-2397-4C78-9823-A39D7F5D9EB8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84E8EFE-1537-4BD1-B100-6490394C7AB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4D65-2397-4C78-9823-A39D7F5D9EB8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4E8EFE-1537-4BD1-B100-6490394C7A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4D65-2397-4C78-9823-A39D7F5D9EB8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E8EFE-1537-4BD1-B100-6490394C7A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4D65-2397-4C78-9823-A39D7F5D9EB8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4E8EFE-1537-4BD1-B100-6490394C7AB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24F4D65-2397-4C78-9823-A39D7F5D9EB8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84E8EFE-1537-4BD1-B100-6490394C7AB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4F4D65-2397-4C78-9823-A39D7F5D9EB8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84E8EFE-1537-4BD1-B100-6490394C7A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4414" y="928670"/>
            <a:ext cx="6477000" cy="1828800"/>
          </a:xfrm>
        </p:spPr>
        <p:txBody>
          <a:bodyPr/>
          <a:lstStyle/>
          <a:p>
            <a:pPr algn="ctr"/>
            <a:r>
              <a:rPr lang="fr-FR" sz="6000" dirty="0" err="1" smtClean="0"/>
              <a:t>SmartPatate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28860" y="6000768"/>
            <a:ext cx="6400800" cy="61437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Par Pierre MAZURIER et Hugo DELTOUR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	Le </a:t>
            </a:r>
            <a:r>
              <a:rPr lang="fr-FR" dirty="0" smtClean="0"/>
              <a:t>projet que nous nous sommes vu confié a </a:t>
            </a:r>
            <a:r>
              <a:rPr lang="fr-FR" dirty="0" smtClean="0"/>
              <a:t>pour but de </a:t>
            </a:r>
            <a:r>
              <a:rPr lang="fr-FR" dirty="0" smtClean="0"/>
              <a:t>confectionner un capteur intelligent à l’aide d’une Arduino.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 des expériences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28596" y="1643050"/>
            <a:ext cx="8153400" cy="4495800"/>
          </a:xfrm>
        </p:spPr>
        <p:txBody>
          <a:bodyPr/>
          <a:lstStyle/>
          <a:p>
            <a:r>
              <a:rPr lang="fr-FR" dirty="0" smtClean="0"/>
              <a:t>Nous avons eu deux expérience à réaliser avant de faire le capteur:</a:t>
            </a:r>
          </a:p>
          <a:p>
            <a:pPr>
              <a:buNone/>
            </a:pPr>
            <a:r>
              <a:rPr lang="fr-FR" dirty="0" smtClean="0"/>
              <a:t>Expérience 1:			Expérience 2: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Le résultat est détaillé dans le rapport.</a:t>
            </a:r>
            <a:endParaRPr lang="fr-FR" dirty="0"/>
          </a:p>
        </p:txBody>
      </p:sp>
      <p:pic>
        <p:nvPicPr>
          <p:cNvPr id="1026" name="Picture 2" descr="C:\Users\delto\Downloads\15101833_1846476488965938_445865304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3357562"/>
            <a:ext cx="3000396" cy="1687514"/>
          </a:xfrm>
          <a:prstGeom prst="rect">
            <a:avLst/>
          </a:prstGeom>
          <a:noFill/>
        </p:spPr>
      </p:pic>
      <p:pic>
        <p:nvPicPr>
          <p:cNvPr id="1027" name="Picture 3" descr="C:\Users\delto\Downloads\15101996_1801693363446793_1215397552_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286124"/>
            <a:ext cx="2143140" cy="16388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Explication </a:t>
            </a:r>
            <a:r>
              <a:rPr lang="fr-FR" dirty="0" smtClean="0"/>
              <a:t>de notre circuit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Explication du capteur</a:t>
            </a:r>
          </a:p>
          <a:p>
            <a:pPr>
              <a:buNone/>
            </a:pPr>
            <a:r>
              <a:rPr lang="fr-FR" dirty="0" smtClean="0"/>
              <a:t>Explication du programme ajouté</a:t>
            </a:r>
          </a:p>
          <a:p>
            <a:pPr>
              <a:buNone/>
            </a:pPr>
            <a:r>
              <a:rPr lang="fr-FR" dirty="0" smtClean="0"/>
              <a:t>Explication de la LED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Picture 2" descr="https://scontent-lhr3-1.xx.fbcdn.net/v/t34.0-12/15058586_1846476418965945_923780620_n.png?oh=e9719467612171b376a32a0530d057dc&amp;oe=582E255C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42910" y="3714752"/>
            <a:ext cx="3147237" cy="177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Ce que cela nous a </a:t>
            </a:r>
            <a:r>
              <a:rPr lang="fr-FR" dirty="0" smtClean="0"/>
              <a:t>apporté: </a:t>
            </a:r>
          </a:p>
          <a:p>
            <a:endParaRPr lang="fr-FR" dirty="0" smtClean="0"/>
          </a:p>
          <a:p>
            <a:r>
              <a:rPr lang="fr-FR" dirty="0" smtClean="0"/>
              <a:t>Connaissances mobilisés</a:t>
            </a:r>
          </a:p>
          <a:p>
            <a:endParaRPr lang="fr-FR" dirty="0" smtClean="0"/>
          </a:p>
          <a:p>
            <a:r>
              <a:rPr lang="fr-FR" dirty="0" smtClean="0"/>
              <a:t>Objectifs:</a:t>
            </a:r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238</TotalTime>
  <Words>54</Words>
  <Application>Microsoft Office PowerPoint</Application>
  <PresentationFormat>Affichage à l'écran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Médian</vt:lpstr>
      <vt:lpstr>SmartPatate</vt:lpstr>
      <vt:lpstr>Contexte</vt:lpstr>
      <vt:lpstr>Résultat des expériences</vt:lpstr>
      <vt:lpstr>Explication de notre circuit</vt:lpstr>
      <vt:lpstr>Bilan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SmartPatate</dc:title>
  <dc:creator>Hugo deltour</dc:creator>
  <cp:lastModifiedBy>Hugo deltour</cp:lastModifiedBy>
  <cp:revision>24</cp:revision>
  <dcterms:created xsi:type="dcterms:W3CDTF">2016-11-15T20:32:51Z</dcterms:created>
  <dcterms:modified xsi:type="dcterms:W3CDTF">2016-11-16T08:05:33Z</dcterms:modified>
</cp:coreProperties>
</file>