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bd70549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bd70549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bd70549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bd70549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bd7054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dbd7054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c1069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c1069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4b74da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4b74da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5d1f12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5d1f12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ambulance is generating DENMS with causeCode 95 and subCauseCode 1 which means, that an emergency vehicle sent the message and that the vehicle is approaching.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5d1f1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5d1f1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c1069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c1069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29b28c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29b28c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RSA-Project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Managing traffic on emergency vehicles trips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50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Hugo Domingos 98502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Cláudio Asensio 98433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7288"/>
              <a:t>Live Demo</a:t>
            </a:r>
            <a:endParaRPr sz="72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Objectives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8400" y="1432900"/>
            <a:ext cx="4653600" cy="3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Develop a system to warn vehicles that an emergency vehicle is approaching and help deciding the faster and safer path to the hospital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RSUs along the way are used to spread the message to emergency vehicle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Use of CAMs, DENMs and SPATEMs to help the emergency vehicle to reach the destination faster and safety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825" y="1388788"/>
            <a:ext cx="4800175" cy="2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99650" y="4605600"/>
            <a:ext cx="713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5650" lvl="0" marL="46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 network has 6 OBUs and 4  RSUs.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05600"/>
            <a:ext cx="8839201" cy="254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was implemented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-88175" y="1282600"/>
            <a:ext cx="9232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Range between OBUs is simulated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RSU computes the distance between each pair of OBUs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RSUs are resending the information from the cars to reach to the emergency vehicle when is out of range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Emergency vehicle computes the best path based on a punctuation with two factors: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Total distance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cars on the way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 cars pull over when receiving DENM from emergency vehicle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RSUs are reacting to the DENM messages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P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Sends SPATEM messages to let the emergency vehicle go through and block the other traffic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CAM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25" y="1362075"/>
            <a:ext cx="4170778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9200" y="1334000"/>
            <a:ext cx="5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-120750" y="1796350"/>
            <a:ext cx="5967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CAMs are sent periodically with information such 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Coordinates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Station type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CAMs are resent by the RSUs so that the ambulance knows the location of every car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Used by the ambulance to know where each car 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This way can compute on many cars are on each possible path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DENM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-149224" y="1914775"/>
            <a:ext cx="6048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Emergency vehicle starts to send DENM messages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To warn nearby cars of its presence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Cars pull over to let the emergency vehicle go through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DENMS are sent with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causeCode = 95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subCauseCode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the emergency vehicle is approaching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950" y="1914775"/>
            <a:ext cx="4033050" cy="207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SPATEM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3075" y="1824275"/>
            <a:ext cx="469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SPATEMs are sent by the RSU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When receives DENM from emergency vehicle</a:t>
            </a:r>
            <a:br>
              <a:rPr lang="pt-PT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Used to give priority to the ambulance in a safer way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Traffic from the street where the ambulance at, is allowed to move.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Cars on other streets are blocked.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800" y="1706475"/>
            <a:ext cx="4558975" cy="27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Timeline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1876225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Emergency vehicle (OBU) starts on the incident location.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normal cars are sending CAMs</a:t>
            </a:r>
            <a:r>
              <a:rPr lang="pt-PT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gathers the information received by the cars and the RSUs and starts moving  forward to the hospital.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each intersection the emergency vehicle computes the best path based on the total distance and the number of cars on the way.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normal cars are warned that the emergency vehicle is nearby with DENMs sent by the emergency vehicle.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normal cars pull over to let the emergency vehicle go through.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RSUs send SPATEM messages, when receiving DENMs from the emergency vehicle, to change the traffic lights.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pt-P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simulation ends when the emergency vehicle arrives to the hospital.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Timeline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" y="1634625"/>
            <a:ext cx="8839204" cy="328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