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3" r:id="rId7"/>
    <p:sldId id="294" r:id="rId8"/>
    <p:sldId id="292" r:id="rId9"/>
    <p:sldId id="291" r:id="rId10"/>
    <p:sldId id="278" r:id="rId11"/>
    <p:sldId id="296" r:id="rId12"/>
    <p:sldId id="297" r:id="rId13"/>
    <p:sldId id="298" r:id="rId14"/>
    <p:sldId id="281" r:id="rId15"/>
    <p:sldId id="300" r:id="rId16"/>
    <p:sldId id="286" r:id="rId17"/>
    <p:sldId id="301" r:id="rId18"/>
    <p:sldId id="258" r:id="rId19"/>
    <p:sldId id="302" r:id="rId20"/>
    <p:sldId id="303" r:id="rId21"/>
    <p:sldId id="257" r:id="rId22"/>
    <p:sldId id="283" r:id="rId23"/>
    <p:sldId id="280" r:id="rId24"/>
    <p:sldId id="282" r:id="rId25"/>
    <p:sldId id="266" r:id="rId26"/>
    <p:sldId id="284" r:id="rId27"/>
    <p:sldId id="288" r:id="rId28"/>
    <p:sldId id="287" r:id="rId29"/>
    <p:sldId id="28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09B-ACBD-5B67-9BAB-BD5215AE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04AFD-026A-0766-1CE5-4DAB1782D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EE0B7-0006-12F4-1E2A-9DAD8A249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14EA-C6C2-5928-D62A-5341334A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B4A3-4E40-7F63-4A50-3B495A92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FF63B-6FD1-2D61-5892-3AF3BEBCD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AC5F1-CC5F-E789-26B1-FFCB45BA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859A-5C95-9C50-5195-CCF353B5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EDCE-E619-A93D-2E02-99E356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5AA01E-E8F0-7C74-4A9D-4F2F0D4B1918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C4AB7A-C7A1-D70C-FCB2-6B481E3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D06F18-E05F-4B11-CB98-B581AC92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1905481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67D-6CD6-5E71-5761-0AE3150D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8A43BC-8B4C-5304-1A72-7C75EB90B315}"/>
              </a:ext>
            </a:extLst>
          </p:cNvPr>
          <p:cNvSpPr txBox="1"/>
          <p:nvPr/>
        </p:nvSpPr>
        <p:spPr>
          <a:xfrm>
            <a:off x="1040202" y="579918"/>
            <a:ext cx="47261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MANHATTAN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486F9B5-D6D7-A063-8000-12B761B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696B6D-D816-7B6B-4A0A-AB1279CF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17" y="1935673"/>
            <a:ext cx="636358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CEBA-8413-82BA-7402-D85273BF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10E3517-1830-356E-6A7E-DFDCC683467B}"/>
              </a:ext>
            </a:extLst>
          </p:cNvPr>
          <p:cNvSpPr txBox="1"/>
          <p:nvPr/>
        </p:nvSpPr>
        <p:spPr>
          <a:xfrm>
            <a:off x="919432" y="1209646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 algorithm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E78403-A96F-80E0-BBB5-D36C10E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B848D-26D8-7592-4F97-480FB91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2630260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8752B0-2733-100A-3B01-530ABD691D74}"/>
              </a:ext>
            </a:extLst>
          </p:cNvPr>
          <p:cNvSpPr txBox="1"/>
          <p:nvPr/>
        </p:nvSpPr>
        <p:spPr>
          <a:xfrm>
            <a:off x="6780024" y="3240350"/>
            <a:ext cx="381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Indie’s</a:t>
            </a:r>
            <a:r>
              <a:rPr lang="fr-FR" sz="4800" i="1" u="sng" dirty="0"/>
              <a:t> issue ?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939-25CF-7F2E-CEC5-5F35C9F2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C9B-6F7D-3955-2BB8-29448BA2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3D5E5-A40B-D1A5-4877-BC1DBED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BFC57-350A-A78E-D110-706247E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" y="28852"/>
            <a:ext cx="635751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07B80E-0B32-8CE8-E24B-CAF3115F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24" t="2392"/>
          <a:stretch/>
        </p:blipFill>
        <p:spPr>
          <a:xfrm>
            <a:off x="7835225" y="2395829"/>
            <a:ext cx="2799364" cy="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ABCA-E35F-1760-ECD2-904156A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050-07FB-84C9-FDE6-D47023E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1B136-10E4-DA01-62BD-4203A07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524538-A309-8E05-A8E6-6039C8A8D3E5}"/>
              </a:ext>
            </a:extLst>
          </p:cNvPr>
          <p:cNvSpPr txBox="1"/>
          <p:nvPr/>
        </p:nvSpPr>
        <p:spPr>
          <a:xfrm>
            <a:off x="7716761" y="2644170"/>
            <a:ext cx="3819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Removing</a:t>
            </a:r>
            <a:r>
              <a:rPr lang="fr-FR" sz="4800" i="1" u="sng" dirty="0"/>
              <a:t> </a:t>
            </a:r>
            <a:r>
              <a:rPr lang="fr-FR" sz="4800" i="1" u="sng" dirty="0" err="1"/>
              <a:t>Indie</a:t>
            </a:r>
            <a:r>
              <a:rPr lang="fr-FR" sz="4800" i="1" u="sng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2FCDB-6A1E-0280-3040-43E2A855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0"/>
            <a:ext cx="63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RandomForestClassifier</a:t>
            </a:r>
            <a:r>
              <a:rPr lang="en-US" dirty="0"/>
              <a:t>() from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Svm</a:t>
            </a:r>
            <a:r>
              <a:rPr lang="en-US" dirty="0">
                <a:solidFill>
                  <a:schemeClr val="bg1"/>
                </a:solidFill>
              </a:rPr>
              <a:t>() from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23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FF5C-A3FD-C85C-4828-BA33EE24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90B1FC9-264A-29AE-F615-6EC9CE00DCAC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train and test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F5FBBB-CA85-29DC-E158-A36F5CF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8" y="2572231"/>
            <a:ext cx="6823745" cy="2797733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19E7F12-ABC7-A72D-6B3C-A53ABF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1479-C0AD-0982-5DDE-29A893FE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B9B26C5F-7DBF-2A22-030D-93A548DCE0C2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en-US" sz="32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distance ?</a:t>
            </a:r>
            <a:endParaRPr lang="en-US" sz="3200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0C2368-F5A7-8E71-A5E3-A3B0288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A62395-FC13-AEB5-5064-1853088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2819254"/>
            <a:ext cx="8792802" cy="2095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A19FFA-C230-725C-C082-7BF8AAF3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3" y="4923911"/>
            <a:ext cx="48679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290</Words>
  <Application>Microsoft Office PowerPoint</Application>
  <PresentationFormat>Widescreen</PresentationFormat>
  <Paragraphs>107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PowerPoint Presentation</vt:lpstr>
      <vt:lpstr>PowerPoint Presentation</vt:lpstr>
      <vt:lpstr>PowerPoint Presentation</vt:lpstr>
      <vt:lpstr>PowerPoint Presentation</vt:lpstr>
      <vt:lpstr>Number of song per genre</vt:lpstr>
      <vt:lpstr>K-nearest neighbor</vt:lpstr>
      <vt:lpstr>PowerPoint Presentation</vt:lpstr>
      <vt:lpstr>PowerPoint Presentation</vt:lpstr>
      <vt:lpstr>PowerPoint Presentation</vt:lpstr>
      <vt:lpstr>Distances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Roland Fontanes</cp:lastModifiedBy>
  <cp:revision>9</cp:revision>
  <dcterms:created xsi:type="dcterms:W3CDTF">2024-12-10T10:38:17Z</dcterms:created>
  <dcterms:modified xsi:type="dcterms:W3CDTF">2024-12-11T08:09:51Z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