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78" r:id="rId7"/>
    <p:sldId id="281" r:id="rId8"/>
    <p:sldId id="286" r:id="rId9"/>
    <p:sldId id="258" r:id="rId10"/>
    <p:sldId id="257" r:id="rId11"/>
    <p:sldId id="283" r:id="rId12"/>
    <p:sldId id="280" r:id="rId13"/>
    <p:sldId id="282" r:id="rId14"/>
    <p:sldId id="266" r:id="rId15"/>
    <p:sldId id="284" r:id="rId16"/>
    <p:sldId id="288" r:id="rId17"/>
    <p:sldId id="287" r:id="rId18"/>
    <p:sldId id="28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12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3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7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229</Words>
  <Application>Microsoft Office PowerPoint</Application>
  <PresentationFormat>Widescreen</PresentationFormat>
  <Paragraphs>76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K-nearest neighbor</vt:lpstr>
      <vt:lpstr>Distances</vt:lpstr>
      <vt:lpstr>PowerPoint Presentation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Roland Fontanes</cp:lastModifiedBy>
  <cp:revision>3</cp:revision>
  <dcterms:created xsi:type="dcterms:W3CDTF">2024-12-10T10:38:17Z</dcterms:created>
  <dcterms:modified xsi:type="dcterms:W3CDTF">2024-12-10T11:32:08Z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