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282</Words>
  <Application>Microsoft Office PowerPoint</Application>
  <PresentationFormat>Widescreen</PresentationFormat>
  <Paragraphs>105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PowerPoint Presentation</vt:lpstr>
      <vt:lpstr>PowerPoint Presentation</vt:lpstr>
      <vt:lpstr>PowerPoint Presentation</vt:lpstr>
      <vt:lpstr>Number of song per genre</vt:lpstr>
      <vt:lpstr>K-nearest neighbor</vt:lpstr>
      <vt:lpstr>PowerPoint Presentation</vt:lpstr>
      <vt:lpstr>PowerPoint Presentation</vt:lpstr>
      <vt:lpstr>PowerPoint Presentation</vt:lpstr>
      <vt:lpstr>Distances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Roland Fontanes</cp:lastModifiedBy>
  <cp:revision>6</cp:revision>
  <dcterms:created xsi:type="dcterms:W3CDTF">2024-12-10T10:38:17Z</dcterms:created>
  <dcterms:modified xsi:type="dcterms:W3CDTF">2024-12-10T16:48:37Z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