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4"/>
  </p:sldMasterIdLst>
  <p:notesMasterIdLst>
    <p:notesMasterId r:id="rId7"/>
  </p:notesMasterIdLst>
  <p:sldIdLst>
    <p:sldId id="257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D1"/>
    <a:srgbClr val="FE0147"/>
    <a:srgbClr val="FFFFFF"/>
    <a:srgbClr val="009B6E"/>
    <a:srgbClr val="7030A0"/>
    <a:srgbClr val="0070C0"/>
    <a:srgbClr val="A6A6A6"/>
    <a:srgbClr val="B0E4E7"/>
    <a:srgbClr val="E2D5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65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F895-C0FC-4A0C-BB74-F40C9032A2D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E613-6EB0-43E5-9502-76425612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2" y="778061"/>
            <a:ext cx="8451932" cy="464813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76EE2F-869E-4751-9631-B8E07E3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2" y="6244593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60EAEB-FA63-480E-9538-DA18345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3"/>
            <a:ext cx="401160" cy="365125"/>
          </a:xfrm>
        </p:spPr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9EAF3-0907-4221-89B4-AE06A2B9E14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6382" y="1407526"/>
            <a:ext cx="8451932" cy="4668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3313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2" y="778061"/>
            <a:ext cx="8451932" cy="464813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76EE2F-869E-4751-9631-B8E07E3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2" y="6244593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60EAEB-FA63-480E-9538-DA18345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3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9EAF3-0907-4221-89B4-AE06A2B9E14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6382" y="1407526"/>
            <a:ext cx="8451932" cy="4668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18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1C50B-70A5-4082-8322-6E40059E2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51" y="778061"/>
            <a:ext cx="8470961" cy="5240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97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1F160B-C76A-4000-ACA6-A7553AE4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6524"/>
            <a:ext cx="8077200" cy="1397138"/>
          </a:xfrm>
        </p:spPr>
        <p:txBody>
          <a:bodyPr anchor="b">
            <a:noAutofit/>
          </a:bodyPr>
          <a:lstStyle>
            <a:lvl1pPr algn="ctr">
              <a:defRPr sz="3200"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A761D3-9DC4-4C3A-9770-6A8E316E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303642"/>
            <a:ext cx="8274913" cy="9144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>
                <a:latin typeface="Myriad Pro" pitchFamily="34" charset="0"/>
              </a:rPr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19D2D4E-52CE-46E5-B786-B5ED135D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1C50B-70A5-4082-8322-6E40059E2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51" y="778061"/>
            <a:ext cx="8470961" cy="5240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5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1F160B-C76A-4000-ACA6-A7553AE4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6524"/>
            <a:ext cx="8077200" cy="1397138"/>
          </a:xfrm>
        </p:spPr>
        <p:txBody>
          <a:bodyPr anchor="b">
            <a:noAutofit/>
          </a:bodyPr>
          <a:lstStyle>
            <a:lvl1pPr algn="ctr">
              <a:defRPr sz="3200"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A761D3-9DC4-4C3A-9770-6A8E316E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303642"/>
            <a:ext cx="8274913" cy="9144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>
                <a:latin typeface="Myriad Pro" pitchFamily="34" charset="0"/>
              </a:rPr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19D2D4E-52CE-46E5-B786-B5ED135D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1" y="1709739"/>
            <a:ext cx="8451932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81" y="4589464"/>
            <a:ext cx="845193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8564EF-B9F1-480E-8AFE-D19B003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3FDB8D-80E7-473B-9AB0-27B1D6C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60" r:id="rId14"/>
    <p:sldLayoutId id="2147483673" r:id="rId15"/>
    <p:sldLayoutId id="214748366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D188A-BF19-4F3F-B940-B3DF417DE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minimal working example for self-driving laboratories?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CBB4ABB-8566-4C3A-87A0-6D4F9B432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SDL-Demo: A “Hello, World!” for Autonomous Research Labs</a:t>
            </a:r>
          </a:p>
        </p:txBody>
      </p:sp>
    </p:spTree>
    <p:extLst>
      <p:ext uri="{BB962C8B-B14F-4D97-AF65-F5344CB8AC3E}">
        <p14:creationId xmlns:p14="http://schemas.microsoft.com/office/powerpoint/2010/main" val="3986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37FC4D-4352-4131-944E-2E4A2F67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8949CB-1914-4FB3-A2ED-96B696182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717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.potx" id="{26065B33-0D9D-47B9-8862-A5F3D760A2F9}" vid="{FF12F488-59EA-430A-AE1E-18F8C8DEBF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81EC93E695C41B67E163C96FB0C81" ma:contentTypeVersion="7" ma:contentTypeDescription="Create a new document." ma:contentTypeScope="" ma:versionID="db0f9279e8b02c9849e2b4aad3856d0b">
  <xsd:schema xmlns:xsd="http://www.w3.org/2001/XMLSchema" xmlns:xs="http://www.w3.org/2001/XMLSchema" xmlns:p="http://schemas.microsoft.com/office/2006/metadata/properties" xmlns:ns3="e1a2a908-dc75-4c33-8042-1ee3696f7e9b" xmlns:ns4="29c108f0-c688-4d75-95ff-212ac3a7ece1" targetNamespace="http://schemas.microsoft.com/office/2006/metadata/properties" ma:root="true" ma:fieldsID="433b5a283ecb068df857cd81ab26978b" ns3:_="" ns4:_="">
    <xsd:import namespace="e1a2a908-dc75-4c33-8042-1ee3696f7e9b"/>
    <xsd:import namespace="29c108f0-c688-4d75-95ff-212ac3a7e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2a908-dc75-4c33-8042-1ee3696f7e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108f0-c688-4d75-95ff-212ac3a7e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071FC-198D-491C-BE05-6EE38D867360}">
  <ds:schemaRefs>
    <ds:schemaRef ds:uri="http://schemas.openxmlformats.org/package/2006/metadata/core-properties"/>
    <ds:schemaRef ds:uri="e1a2a908-dc75-4c33-8042-1ee3696f7e9b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29c108f0-c688-4d75-95ff-212ac3a7ece1"/>
  </ds:schemaRefs>
</ds:datastoreItem>
</file>

<file path=customXml/itemProps2.xml><?xml version="1.0" encoding="utf-8"?>
<ds:datastoreItem xmlns:ds="http://schemas.openxmlformats.org/officeDocument/2006/customXml" ds:itemID="{FCCD6A73-D129-4BA2-B429-A83093914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6F1EF-FCF3-4DF4-826F-FE06A3A37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2a908-dc75-4c33-8042-1ee3696f7e9b"/>
    <ds:schemaRef ds:uri="29c108f0-c688-4d75-95ff-212ac3a7e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3146</TotalTime>
  <Words>22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main</vt:lpstr>
      <vt:lpstr>What is a minimal working example for self-driving laboratories?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minimal working example for self-driving laboratories?</dc:title>
  <dc:creator>Sterling Baird</dc:creator>
  <cp:lastModifiedBy>Sterling Baird</cp:lastModifiedBy>
  <cp:revision>1</cp:revision>
  <dcterms:created xsi:type="dcterms:W3CDTF">2022-08-25T18:32:23Z</dcterms:created>
  <dcterms:modified xsi:type="dcterms:W3CDTF">2022-08-27T22:58:31Z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0x010100F4381EC93E695C41B67E163C96FB0C81</vt:lpwstr>
  </property>
</Properties>
</file>