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4"/>
  </p:sldMasterIdLst>
  <p:notesMasterIdLst>
    <p:notesMasterId r:id="rId17"/>
  </p:notesMasterIdLst>
  <p:sldIdLst>
    <p:sldId id="257" r:id="rId5"/>
    <p:sldId id="256" r:id="rId6"/>
    <p:sldId id="260" r:id="rId7"/>
    <p:sldId id="262" r:id="rId8"/>
    <p:sldId id="258" r:id="rId9"/>
    <p:sldId id="263" r:id="rId10"/>
    <p:sldId id="265" r:id="rId11"/>
    <p:sldId id="266" r:id="rId12"/>
    <p:sldId id="264" r:id="rId13"/>
    <p:sldId id="261" r:id="rId14"/>
    <p:sldId id="25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D1"/>
    <a:srgbClr val="FE0147"/>
    <a:srgbClr val="FFFFFF"/>
    <a:srgbClr val="009B6E"/>
    <a:srgbClr val="7030A0"/>
    <a:srgbClr val="0070C0"/>
    <a:srgbClr val="A6A6A6"/>
    <a:srgbClr val="B0E4E7"/>
    <a:srgbClr val="E2D5E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65" autoAdjust="0"/>
  </p:normalViewPr>
  <p:slideViewPr>
    <p:cSldViewPr snapToGrid="0">
      <p:cViewPr>
        <p:scale>
          <a:sx n="75" d="100"/>
          <a:sy n="75" d="100"/>
        </p:scale>
        <p:origin x="169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3F895-C0FC-4A0C-BB74-F40C9032A2D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8E613-6EB0-43E5-9502-764256128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2" y="778061"/>
            <a:ext cx="8451932" cy="464813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76EE2F-869E-4751-9631-B8E07E36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2" y="6244593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60EAEB-FA63-480E-9538-DA18345D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3"/>
            <a:ext cx="401160" cy="365125"/>
          </a:xfrm>
        </p:spPr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9EAF3-0907-4221-89B4-AE06A2B9E14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6382" y="1407526"/>
            <a:ext cx="8451932" cy="4668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33313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82" y="778061"/>
            <a:ext cx="8451932" cy="464813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76EE2F-869E-4751-9631-B8E07E36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2" y="6244593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60EAEB-FA63-480E-9538-DA18345D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3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9EAF3-0907-4221-89B4-AE06A2B9E14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6382" y="1407526"/>
            <a:ext cx="8451932" cy="4668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18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381" y="6244591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1C50B-70A5-4082-8322-6E40059E2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351" y="778061"/>
            <a:ext cx="8470961" cy="5240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97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1F160B-C76A-4000-ACA6-A7553AE4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6524"/>
            <a:ext cx="8077200" cy="1397138"/>
          </a:xfrm>
        </p:spPr>
        <p:txBody>
          <a:bodyPr anchor="b">
            <a:noAutofit/>
          </a:bodyPr>
          <a:lstStyle>
            <a:lvl1pPr algn="ctr">
              <a:defRPr sz="3200"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A761D3-9DC4-4C3A-9770-6A8E316E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303642"/>
            <a:ext cx="8274913" cy="9144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>
                <a:latin typeface="Myriad Pro" pitchFamily="34" charset="0"/>
              </a:rPr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19D2D4E-52CE-46E5-B786-B5ED135D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  <a:solidFill>
            <a:srgbClr val="1F497D"/>
          </a:solidFill>
        </p:spPr>
        <p:txBody>
          <a:bodyPr wrap="none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381" y="6244591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1C50B-70A5-4082-8322-6E40059E2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351" y="778061"/>
            <a:ext cx="8470961" cy="5240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5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1F160B-C76A-4000-ACA6-A7553AE4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6524"/>
            <a:ext cx="8077200" cy="1397138"/>
          </a:xfrm>
        </p:spPr>
        <p:txBody>
          <a:bodyPr anchor="b">
            <a:noAutofit/>
          </a:bodyPr>
          <a:lstStyle>
            <a:lvl1pPr algn="ctr">
              <a:defRPr sz="3200"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A761D3-9DC4-4C3A-9770-6A8E316E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303642"/>
            <a:ext cx="8274913" cy="9144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>
                <a:latin typeface="Myriad Pro" pitchFamily="34" charset="0"/>
              </a:rPr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19D2D4E-52CE-46E5-B786-B5ED135D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1" y="1709739"/>
            <a:ext cx="8451932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381" y="4589464"/>
            <a:ext cx="845193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E8564EF-B9F1-480E-8AFE-D19B003A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" y="6244591"/>
            <a:ext cx="7917607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3FDB8D-80E7-473B-9AB0-27B1D6C5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7153" y="6244591"/>
            <a:ext cx="401160" cy="365125"/>
          </a:xfrm>
        </p:spPr>
        <p:txBody>
          <a:bodyPr/>
          <a:lstStyle/>
          <a:p>
            <a:fld id="{DD113D72-6123-4F18-9998-429E2A888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E6B4-851F-4BE4-A85A-44A0499CD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660" r:id="rId14"/>
    <p:sldLayoutId id="2147483673" r:id="rId15"/>
    <p:sldLayoutId id="2147483662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88F47F-082C-3D71-69AD-35579E08E1E3}"/>
              </a:ext>
            </a:extLst>
          </p:cNvPr>
          <p:cNvSpPr/>
          <p:nvPr/>
        </p:nvSpPr>
        <p:spPr>
          <a:xfrm>
            <a:off x="1042466" y="2482144"/>
            <a:ext cx="739497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SDLDemo</a:t>
            </a:r>
            <a:endParaRPr lang="en-US" sz="1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3972D81-3623-C418-60F8-4C592FA5B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98" y="1827998"/>
            <a:ext cx="3202004" cy="320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88F47F-082C-3D71-69AD-35579E08E1E3}"/>
              </a:ext>
            </a:extLst>
          </p:cNvPr>
          <p:cNvSpPr/>
          <p:nvPr/>
        </p:nvSpPr>
        <p:spPr>
          <a:xfrm>
            <a:off x="2905518" y="1918241"/>
            <a:ext cx="33329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SDL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B9BE2-2C1A-3739-1412-AB809895DEC3}"/>
              </a:ext>
            </a:extLst>
          </p:cNvPr>
          <p:cNvSpPr txBox="1"/>
          <p:nvPr/>
        </p:nvSpPr>
        <p:spPr>
          <a:xfrm>
            <a:off x="3022600" y="3368040"/>
            <a:ext cx="309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Demo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89C67C-15E7-39B7-C741-721F58695C3A}"/>
              </a:ext>
            </a:extLst>
          </p:cNvPr>
          <p:cNvGrpSpPr/>
          <p:nvPr/>
        </p:nvGrpSpPr>
        <p:grpSpPr>
          <a:xfrm>
            <a:off x="5389554" y="3782061"/>
            <a:ext cx="669955" cy="899562"/>
            <a:chOff x="5389554" y="3782061"/>
            <a:chExt cx="669955" cy="899562"/>
          </a:xfrm>
          <a:solidFill>
            <a:schemeClr val="bg1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CC77832-6816-EE9D-9BB8-C9E25C333858}"/>
                </a:ext>
              </a:extLst>
            </p:cNvPr>
            <p:cNvSpPr/>
            <p:nvPr/>
          </p:nvSpPr>
          <p:spPr>
            <a:xfrm rot="16200000">
              <a:off x="5641972" y="3823339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A3A828-5BA4-B4E7-B7AB-C4AE9DC8122C}"/>
                </a:ext>
              </a:extLst>
            </p:cNvPr>
            <p:cNvSpPr/>
            <p:nvPr/>
          </p:nvSpPr>
          <p:spPr>
            <a:xfrm rot="13633455">
              <a:off x="5425437" y="3952738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BB574F-03A1-6294-7868-841DBBAE8B34}"/>
                </a:ext>
              </a:extLst>
            </p:cNvPr>
            <p:cNvSpPr/>
            <p:nvPr/>
          </p:nvSpPr>
          <p:spPr>
            <a:xfrm rot="10800000">
              <a:off x="5389554" y="4191786"/>
              <a:ext cx="7936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5F32FA-5313-C67F-E630-54868DC74BB7}"/>
                </a:ext>
              </a:extLst>
            </p:cNvPr>
            <p:cNvSpPr/>
            <p:nvPr/>
          </p:nvSpPr>
          <p:spPr>
            <a:xfrm rot="7872022">
              <a:off x="5417314" y="4480022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AE9FBF5-2457-9443-32E7-854D1AA0D9DB}"/>
                </a:ext>
              </a:extLst>
            </p:cNvPr>
            <p:cNvSpPr/>
            <p:nvPr/>
          </p:nvSpPr>
          <p:spPr>
            <a:xfrm rot="2961800">
              <a:off x="5866894" y="4440170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03AA29-B984-758C-C237-A70E72DB2FC9}"/>
                </a:ext>
              </a:extLst>
            </p:cNvPr>
            <p:cNvSpPr/>
            <p:nvPr/>
          </p:nvSpPr>
          <p:spPr>
            <a:xfrm>
              <a:off x="5956299" y="4183383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56EECDA-11BB-CF98-8874-D64CD84C530D}"/>
                </a:ext>
              </a:extLst>
            </p:cNvPr>
            <p:cNvSpPr/>
            <p:nvPr/>
          </p:nvSpPr>
          <p:spPr>
            <a:xfrm rot="18505547">
              <a:off x="5863733" y="3942207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4" name="Graphic 13" descr="Lights On with solid fill">
              <a:extLst>
                <a:ext uri="{FF2B5EF4-FFF2-40B4-BE49-F238E27FC236}">
                  <a16:creationId xmlns:a16="http://schemas.microsoft.com/office/drawing/2014/main" id="{5CA215E8-3EC2-8CBB-9E36-C19BC79E8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4748" t="75413" r="35782" b="4424"/>
            <a:stretch>
              <a:fillRect/>
            </a:stretch>
          </p:blipFill>
          <p:spPr>
            <a:xfrm>
              <a:off x="5547531" y="4509458"/>
              <a:ext cx="251625" cy="172165"/>
            </a:xfrm>
            <a:custGeom>
              <a:avLst/>
              <a:gdLst>
                <a:gd name="connsiteX0" fmla="*/ 0 w 868680"/>
                <a:gd name="connsiteY0" fmla="*/ 0 h 594360"/>
                <a:gd name="connsiteX1" fmla="*/ 868680 w 868680"/>
                <a:gd name="connsiteY1" fmla="*/ 0 h 594360"/>
                <a:gd name="connsiteX2" fmla="*/ 868680 w 868680"/>
                <a:gd name="connsiteY2" fmla="*/ 594360 h 594360"/>
                <a:gd name="connsiteX3" fmla="*/ 0 w 868680"/>
                <a:gd name="connsiteY3" fmla="*/ 59436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680" h="594360">
                  <a:moveTo>
                    <a:pt x="0" y="0"/>
                  </a:moveTo>
                  <a:lnTo>
                    <a:pt x="868680" y="0"/>
                  </a:lnTo>
                  <a:lnTo>
                    <a:pt x="868680" y="594360"/>
                  </a:lnTo>
                  <a:lnTo>
                    <a:pt x="0" y="59436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48935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656C8-228B-41FF-E74E-D8D5481D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13D72-6123-4F18-9998-429E2A88872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C0EEE-2E5F-3DFA-C9D3-82E91C78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72" y="1289118"/>
            <a:ext cx="5346655" cy="42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3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524D81-3258-8ED8-6ED3-96D09143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5029-58E2-3AE9-DB3E-97A73C18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301B9-4C0E-5E68-DD6B-F67C82E900BD}"/>
              </a:ext>
            </a:extLst>
          </p:cNvPr>
          <p:cNvSpPr/>
          <p:nvPr/>
        </p:nvSpPr>
        <p:spPr>
          <a:xfrm>
            <a:off x="2905518" y="1918241"/>
            <a:ext cx="33329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SDL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51C3A-C12D-E6BA-EB4C-D18758183417}"/>
              </a:ext>
            </a:extLst>
          </p:cNvPr>
          <p:cNvSpPr txBox="1"/>
          <p:nvPr/>
        </p:nvSpPr>
        <p:spPr>
          <a:xfrm>
            <a:off x="2848633" y="3368040"/>
            <a:ext cx="33796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cap="none" spc="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De</a:t>
            </a:r>
            <a:r>
              <a:rPr lang="en-US" sz="9600" b="0" cap="none" spc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439CD1-36E2-EFF6-24EB-5C1533A811C8}"/>
              </a:ext>
            </a:extLst>
          </p:cNvPr>
          <p:cNvGrpSpPr/>
          <p:nvPr/>
        </p:nvGrpSpPr>
        <p:grpSpPr>
          <a:xfrm>
            <a:off x="5362475" y="3782061"/>
            <a:ext cx="716659" cy="899562"/>
            <a:chOff x="5358090" y="3782061"/>
            <a:chExt cx="716659" cy="899562"/>
          </a:xfrm>
          <a:solidFill>
            <a:schemeClr val="tx1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F3E437-0463-E7A8-1C96-A9C5193708A1}"/>
                </a:ext>
              </a:extLst>
            </p:cNvPr>
            <p:cNvSpPr/>
            <p:nvPr/>
          </p:nvSpPr>
          <p:spPr>
            <a:xfrm rot="16200000">
              <a:off x="5641972" y="3823339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A16BE3-8923-E7A3-1C02-608ABD4F5493}"/>
                </a:ext>
              </a:extLst>
            </p:cNvPr>
            <p:cNvSpPr/>
            <p:nvPr/>
          </p:nvSpPr>
          <p:spPr>
            <a:xfrm rot="13633455">
              <a:off x="5405625" y="3951214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3F49CE-4639-93F1-A1C5-1025D605D6A9}"/>
                </a:ext>
              </a:extLst>
            </p:cNvPr>
            <p:cNvSpPr/>
            <p:nvPr/>
          </p:nvSpPr>
          <p:spPr>
            <a:xfrm rot="10800000">
              <a:off x="5358090" y="4196982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69B94FC-0D91-A085-8DA0-0F46086F52EF}"/>
                </a:ext>
              </a:extLst>
            </p:cNvPr>
            <p:cNvSpPr/>
            <p:nvPr/>
          </p:nvSpPr>
          <p:spPr>
            <a:xfrm rot="7872022">
              <a:off x="5417314" y="4480022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27F3A0-664F-CD47-91D7-47DCF9C6B34A}"/>
                </a:ext>
              </a:extLst>
            </p:cNvPr>
            <p:cNvSpPr/>
            <p:nvPr/>
          </p:nvSpPr>
          <p:spPr>
            <a:xfrm rot="2961800">
              <a:off x="5874514" y="4447790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139E88-5A5C-5DE5-6A3B-764A42EE9715}"/>
                </a:ext>
              </a:extLst>
            </p:cNvPr>
            <p:cNvSpPr/>
            <p:nvPr/>
          </p:nvSpPr>
          <p:spPr>
            <a:xfrm>
              <a:off x="5971539" y="4196983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B6AC0E-8374-052F-2756-1735AE5D00EB}"/>
                </a:ext>
              </a:extLst>
            </p:cNvPr>
            <p:cNvSpPr/>
            <p:nvPr/>
          </p:nvSpPr>
          <p:spPr>
            <a:xfrm rot="18505547">
              <a:off x="5860339" y="3959564"/>
              <a:ext cx="121148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Graphic 13" descr="Lights On with solid fill">
              <a:extLst>
                <a:ext uri="{FF2B5EF4-FFF2-40B4-BE49-F238E27FC236}">
                  <a16:creationId xmlns:a16="http://schemas.microsoft.com/office/drawing/2014/main" id="{585491C5-F5B5-03C7-99CD-7E7CE2F5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4748" t="75413" r="35782" b="4424"/>
            <a:stretch>
              <a:fillRect/>
            </a:stretch>
          </p:blipFill>
          <p:spPr>
            <a:xfrm>
              <a:off x="5547531" y="4509458"/>
              <a:ext cx="251625" cy="172165"/>
            </a:xfrm>
            <a:custGeom>
              <a:avLst/>
              <a:gdLst>
                <a:gd name="connsiteX0" fmla="*/ 0 w 868680"/>
                <a:gd name="connsiteY0" fmla="*/ 0 h 594360"/>
                <a:gd name="connsiteX1" fmla="*/ 868680 w 868680"/>
                <a:gd name="connsiteY1" fmla="*/ 0 h 594360"/>
                <a:gd name="connsiteX2" fmla="*/ 868680 w 868680"/>
                <a:gd name="connsiteY2" fmla="*/ 594360 h 594360"/>
                <a:gd name="connsiteX3" fmla="*/ 0 w 868680"/>
                <a:gd name="connsiteY3" fmla="*/ 59436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680" h="594360">
                  <a:moveTo>
                    <a:pt x="0" y="0"/>
                  </a:moveTo>
                  <a:lnTo>
                    <a:pt x="868680" y="0"/>
                  </a:lnTo>
                  <a:lnTo>
                    <a:pt x="868680" y="594360"/>
                  </a:lnTo>
                  <a:lnTo>
                    <a:pt x="0" y="594360"/>
                  </a:lnTo>
                  <a:close/>
                </a:path>
              </a:pathLst>
            </a:custGeom>
          </p:spPr>
        </p:pic>
      </p:grpSp>
      <p:pic>
        <p:nvPicPr>
          <p:cNvPr id="18" name="Graphic 17" descr="Soundwave outline">
            <a:extLst>
              <a:ext uri="{FF2B5EF4-FFF2-40B4-BE49-F238E27FC236}">
                <a16:creationId xmlns:a16="http://schemas.microsoft.com/office/drawing/2014/main" id="{797AA983-6889-2460-F71E-6CE8D1A5A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83129" y="366918"/>
            <a:ext cx="2737440" cy="3669759"/>
          </a:xfrm>
          <a:prstGeom prst="rect">
            <a:avLst/>
          </a:prstGeom>
        </p:spPr>
      </p:pic>
      <p:pic>
        <p:nvPicPr>
          <p:cNvPr id="19" name="Graphic 18" descr="Soundwave outline">
            <a:extLst>
              <a:ext uri="{FF2B5EF4-FFF2-40B4-BE49-F238E27FC236}">
                <a16:creationId xmlns:a16="http://schemas.microsoft.com/office/drawing/2014/main" id="{2BE416B4-E21B-CB6E-F054-3611F901A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7075" y="366918"/>
            <a:ext cx="2737440" cy="36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DCB4B-CEE4-981C-477D-850566BAE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8157" b="-50664"/>
          <a:stretch/>
        </p:blipFill>
        <p:spPr>
          <a:xfrm>
            <a:off x="0" y="-345440"/>
            <a:ext cx="9144000" cy="72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1B107-F761-BEB5-0298-0588EF9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C2E15-C436-030E-92B5-6F08C61A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1B2AA1FF-C361-241B-E1F3-809C5ADC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05531" y="915516"/>
            <a:ext cx="4315766" cy="4315766"/>
          </a:xfrm>
          <a:custGeom>
            <a:avLst/>
            <a:gdLst>
              <a:gd name="connsiteX0" fmla="*/ 2665909 w 4315766"/>
              <a:gd name="connsiteY0" fmla="*/ 760884 h 4315766"/>
              <a:gd name="connsiteX1" fmla="*/ 1812469 w 4315766"/>
              <a:gd name="connsiteY1" fmla="*/ 771044 h 4315766"/>
              <a:gd name="connsiteX2" fmla="*/ 1121589 w 4315766"/>
              <a:gd name="connsiteY2" fmla="*/ 1238404 h 4315766"/>
              <a:gd name="connsiteX3" fmla="*/ 918389 w 4315766"/>
              <a:gd name="connsiteY3" fmla="*/ 1878484 h 4315766"/>
              <a:gd name="connsiteX4" fmla="*/ 1040309 w 4315766"/>
              <a:gd name="connsiteY4" fmla="*/ 2599844 h 4315766"/>
              <a:gd name="connsiteX5" fmla="*/ 1477189 w 4315766"/>
              <a:gd name="connsiteY5" fmla="*/ 3036724 h 4315766"/>
              <a:gd name="connsiteX6" fmla="*/ 1497509 w 4315766"/>
              <a:gd name="connsiteY6" fmla="*/ 3280564 h 4315766"/>
              <a:gd name="connsiteX7" fmla="*/ 2980869 w 4315766"/>
              <a:gd name="connsiteY7" fmla="*/ 3239924 h 4315766"/>
              <a:gd name="connsiteX8" fmla="*/ 2980869 w 4315766"/>
              <a:gd name="connsiteY8" fmla="*/ 2833524 h 4315766"/>
              <a:gd name="connsiteX9" fmla="*/ 3407589 w 4315766"/>
              <a:gd name="connsiteY9" fmla="*/ 2325524 h 4315766"/>
              <a:gd name="connsiteX10" fmla="*/ 3295829 w 4315766"/>
              <a:gd name="connsiteY10" fmla="*/ 1370484 h 4315766"/>
              <a:gd name="connsiteX11" fmla="*/ 0 w 4315766"/>
              <a:gd name="connsiteY11" fmla="*/ 0 h 4315766"/>
              <a:gd name="connsiteX12" fmla="*/ 4315766 w 4315766"/>
              <a:gd name="connsiteY12" fmla="*/ 0 h 4315766"/>
              <a:gd name="connsiteX13" fmla="*/ 4315766 w 4315766"/>
              <a:gd name="connsiteY13" fmla="*/ 4315766 h 4315766"/>
              <a:gd name="connsiteX14" fmla="*/ 0 w 4315766"/>
              <a:gd name="connsiteY14" fmla="*/ 4315766 h 431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5766" h="4315766">
                <a:moveTo>
                  <a:pt x="2665909" y="760884"/>
                </a:moveTo>
                <a:lnTo>
                  <a:pt x="1812469" y="771044"/>
                </a:lnTo>
                <a:lnTo>
                  <a:pt x="1121589" y="1238404"/>
                </a:lnTo>
                <a:lnTo>
                  <a:pt x="918389" y="1878484"/>
                </a:lnTo>
                <a:lnTo>
                  <a:pt x="1040309" y="2599844"/>
                </a:lnTo>
                <a:lnTo>
                  <a:pt x="1477189" y="3036724"/>
                </a:lnTo>
                <a:lnTo>
                  <a:pt x="1497509" y="3280564"/>
                </a:lnTo>
                <a:lnTo>
                  <a:pt x="2980869" y="3239924"/>
                </a:lnTo>
                <a:lnTo>
                  <a:pt x="2980869" y="2833524"/>
                </a:lnTo>
                <a:lnTo>
                  <a:pt x="3407589" y="2325524"/>
                </a:lnTo>
                <a:lnTo>
                  <a:pt x="3295829" y="1370484"/>
                </a:lnTo>
                <a:close/>
                <a:moveTo>
                  <a:pt x="0" y="0"/>
                </a:moveTo>
                <a:lnTo>
                  <a:pt x="4315766" y="0"/>
                </a:lnTo>
                <a:lnTo>
                  <a:pt x="4315766" y="4315766"/>
                </a:lnTo>
                <a:lnTo>
                  <a:pt x="0" y="43157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90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710EAB-C0E8-B7C1-C3D4-26C1B8C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2A58A-08E5-BAA1-6CCA-2B0D33DA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203F1E58-C287-4211-85A4-B0A57922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748" t="75413" r="35782" b="4424"/>
          <a:stretch>
            <a:fillRect/>
          </a:stretch>
        </p:blipFill>
        <p:spPr>
          <a:xfrm>
            <a:off x="4122420" y="4000500"/>
            <a:ext cx="868680" cy="594360"/>
          </a:xfrm>
          <a:custGeom>
            <a:avLst/>
            <a:gdLst>
              <a:gd name="connsiteX0" fmla="*/ 0 w 868680"/>
              <a:gd name="connsiteY0" fmla="*/ 0 h 594360"/>
              <a:gd name="connsiteX1" fmla="*/ 868680 w 868680"/>
              <a:gd name="connsiteY1" fmla="*/ 0 h 594360"/>
              <a:gd name="connsiteX2" fmla="*/ 868680 w 868680"/>
              <a:gd name="connsiteY2" fmla="*/ 594360 h 594360"/>
              <a:gd name="connsiteX3" fmla="*/ 0 w 86868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680" h="594360">
                <a:moveTo>
                  <a:pt x="0" y="0"/>
                </a:moveTo>
                <a:lnTo>
                  <a:pt x="868680" y="0"/>
                </a:lnTo>
                <a:lnTo>
                  <a:pt x="868680" y="594360"/>
                </a:lnTo>
                <a:lnTo>
                  <a:pt x="0" y="5943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19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3899E-395A-2455-FA24-C699BD6DF324}"/>
              </a:ext>
            </a:extLst>
          </p:cNvPr>
          <p:cNvGrpSpPr/>
          <p:nvPr/>
        </p:nvGrpSpPr>
        <p:grpSpPr>
          <a:xfrm>
            <a:off x="2905518" y="1918241"/>
            <a:ext cx="3332964" cy="3019459"/>
            <a:chOff x="2905518" y="1918241"/>
            <a:chExt cx="3332964" cy="30194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88F47F-082C-3D71-69AD-35579E08E1E3}"/>
                </a:ext>
              </a:extLst>
            </p:cNvPr>
            <p:cNvSpPr/>
            <p:nvPr/>
          </p:nvSpPr>
          <p:spPr>
            <a:xfrm>
              <a:off x="2905518" y="1918241"/>
              <a:ext cx="3332964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nk Free" panose="03080402000500000000" pitchFamily="66" charset="0"/>
                </a:rPr>
                <a:t>SDL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EB9BE2-2C1A-3739-1412-AB809895DEC3}"/>
                </a:ext>
              </a:extLst>
            </p:cNvPr>
            <p:cNvSpPr txBox="1"/>
            <p:nvPr/>
          </p:nvSpPr>
          <p:spPr>
            <a:xfrm>
              <a:off x="3022600" y="3368040"/>
              <a:ext cx="309880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nk Free" panose="03080402000500000000" pitchFamily="66" charset="0"/>
                </a:rPr>
                <a:t>Demo</a:t>
              </a:r>
            </a:p>
          </p:txBody>
        </p:sp>
      </p:grpSp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F19B1A07-EEE4-205D-2042-BD0BA42D7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95900" y="3743713"/>
            <a:ext cx="820420" cy="1033159"/>
          </a:xfrm>
          <a:custGeom>
            <a:avLst/>
            <a:gdLst>
              <a:gd name="connsiteX0" fmla="*/ 2665909 w 4315766"/>
              <a:gd name="connsiteY0" fmla="*/ 760884 h 4315766"/>
              <a:gd name="connsiteX1" fmla="*/ 1812469 w 4315766"/>
              <a:gd name="connsiteY1" fmla="*/ 771044 h 4315766"/>
              <a:gd name="connsiteX2" fmla="*/ 1121589 w 4315766"/>
              <a:gd name="connsiteY2" fmla="*/ 1238404 h 4315766"/>
              <a:gd name="connsiteX3" fmla="*/ 918389 w 4315766"/>
              <a:gd name="connsiteY3" fmla="*/ 1878484 h 4315766"/>
              <a:gd name="connsiteX4" fmla="*/ 1040309 w 4315766"/>
              <a:gd name="connsiteY4" fmla="*/ 2599844 h 4315766"/>
              <a:gd name="connsiteX5" fmla="*/ 1477189 w 4315766"/>
              <a:gd name="connsiteY5" fmla="*/ 3036724 h 4315766"/>
              <a:gd name="connsiteX6" fmla="*/ 1497509 w 4315766"/>
              <a:gd name="connsiteY6" fmla="*/ 3280564 h 4315766"/>
              <a:gd name="connsiteX7" fmla="*/ 2980869 w 4315766"/>
              <a:gd name="connsiteY7" fmla="*/ 3239924 h 4315766"/>
              <a:gd name="connsiteX8" fmla="*/ 2980869 w 4315766"/>
              <a:gd name="connsiteY8" fmla="*/ 2833524 h 4315766"/>
              <a:gd name="connsiteX9" fmla="*/ 3407589 w 4315766"/>
              <a:gd name="connsiteY9" fmla="*/ 2325524 h 4315766"/>
              <a:gd name="connsiteX10" fmla="*/ 3295829 w 4315766"/>
              <a:gd name="connsiteY10" fmla="*/ 1370484 h 4315766"/>
              <a:gd name="connsiteX11" fmla="*/ 0 w 4315766"/>
              <a:gd name="connsiteY11" fmla="*/ 0 h 4315766"/>
              <a:gd name="connsiteX12" fmla="*/ 4315766 w 4315766"/>
              <a:gd name="connsiteY12" fmla="*/ 0 h 4315766"/>
              <a:gd name="connsiteX13" fmla="*/ 4315766 w 4315766"/>
              <a:gd name="connsiteY13" fmla="*/ 4315766 h 4315766"/>
              <a:gd name="connsiteX14" fmla="*/ 0 w 4315766"/>
              <a:gd name="connsiteY14" fmla="*/ 4315766 h 431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5766" h="4315766">
                <a:moveTo>
                  <a:pt x="2665909" y="760884"/>
                </a:moveTo>
                <a:lnTo>
                  <a:pt x="1812469" y="771044"/>
                </a:lnTo>
                <a:lnTo>
                  <a:pt x="1121589" y="1238404"/>
                </a:lnTo>
                <a:lnTo>
                  <a:pt x="918389" y="1878484"/>
                </a:lnTo>
                <a:lnTo>
                  <a:pt x="1040309" y="2599844"/>
                </a:lnTo>
                <a:lnTo>
                  <a:pt x="1477189" y="3036724"/>
                </a:lnTo>
                <a:lnTo>
                  <a:pt x="1497509" y="3280564"/>
                </a:lnTo>
                <a:lnTo>
                  <a:pt x="2980869" y="3239924"/>
                </a:lnTo>
                <a:lnTo>
                  <a:pt x="2980869" y="2833524"/>
                </a:lnTo>
                <a:lnTo>
                  <a:pt x="3407589" y="2325524"/>
                </a:lnTo>
                <a:lnTo>
                  <a:pt x="3295829" y="1370484"/>
                </a:lnTo>
                <a:close/>
                <a:moveTo>
                  <a:pt x="0" y="0"/>
                </a:moveTo>
                <a:lnTo>
                  <a:pt x="4315766" y="0"/>
                </a:lnTo>
                <a:lnTo>
                  <a:pt x="4315766" y="4315766"/>
                </a:lnTo>
                <a:lnTo>
                  <a:pt x="0" y="43157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63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CAA7A-E484-A76B-B598-C1D52C65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38B36-B335-6661-2D8F-70F017EF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4AFDB-8372-5799-81D7-3C67565CD186}"/>
              </a:ext>
            </a:extLst>
          </p:cNvPr>
          <p:cNvSpPr/>
          <p:nvPr/>
        </p:nvSpPr>
        <p:spPr>
          <a:xfrm>
            <a:off x="2905518" y="1918241"/>
            <a:ext cx="33329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SDL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CC79B-BCA7-706F-BD8A-61378239E0C3}"/>
              </a:ext>
            </a:extLst>
          </p:cNvPr>
          <p:cNvSpPr txBox="1"/>
          <p:nvPr/>
        </p:nvSpPr>
        <p:spPr>
          <a:xfrm>
            <a:off x="3022600" y="3368040"/>
            <a:ext cx="309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EB58B1-7C7D-FBD4-4E8A-C577C6E61461}"/>
              </a:ext>
            </a:extLst>
          </p:cNvPr>
          <p:cNvGrpSpPr/>
          <p:nvPr/>
        </p:nvGrpSpPr>
        <p:grpSpPr>
          <a:xfrm>
            <a:off x="5389554" y="3782061"/>
            <a:ext cx="669955" cy="899562"/>
            <a:chOff x="5389554" y="3782061"/>
            <a:chExt cx="669955" cy="899562"/>
          </a:xfrm>
          <a:solidFill>
            <a:schemeClr val="tx1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B9D707-F004-54F8-AD4E-E82D049D52A0}"/>
                </a:ext>
              </a:extLst>
            </p:cNvPr>
            <p:cNvSpPr/>
            <p:nvPr/>
          </p:nvSpPr>
          <p:spPr>
            <a:xfrm rot="16200000">
              <a:off x="5641972" y="3823339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596975-A388-D65F-471D-7A9ECF93F5EA}"/>
                </a:ext>
              </a:extLst>
            </p:cNvPr>
            <p:cNvSpPr/>
            <p:nvPr/>
          </p:nvSpPr>
          <p:spPr>
            <a:xfrm rot="13633455">
              <a:off x="5425437" y="3952738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DF2BD1E-F656-3557-1D8E-057D8ADA9338}"/>
                </a:ext>
              </a:extLst>
            </p:cNvPr>
            <p:cNvSpPr/>
            <p:nvPr/>
          </p:nvSpPr>
          <p:spPr>
            <a:xfrm rot="10800000">
              <a:off x="5389554" y="4191786"/>
              <a:ext cx="7936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D1E4572-EB0F-76B3-F692-865A84B1E7AD}"/>
                </a:ext>
              </a:extLst>
            </p:cNvPr>
            <p:cNvSpPr/>
            <p:nvPr/>
          </p:nvSpPr>
          <p:spPr>
            <a:xfrm rot="7872022">
              <a:off x="5417314" y="4480022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3D0DCFC-6585-BE20-FF47-6E4834F85DD6}"/>
                </a:ext>
              </a:extLst>
            </p:cNvPr>
            <p:cNvSpPr/>
            <p:nvPr/>
          </p:nvSpPr>
          <p:spPr>
            <a:xfrm rot="2961800">
              <a:off x="5866894" y="4440170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A37DD4C-8632-ABEF-B0DA-948A6D4565C1}"/>
                </a:ext>
              </a:extLst>
            </p:cNvPr>
            <p:cNvSpPr/>
            <p:nvPr/>
          </p:nvSpPr>
          <p:spPr>
            <a:xfrm>
              <a:off x="5956299" y="4183383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1D5956D-E0C1-6CF3-0B40-9B1A92EBF030}"/>
                </a:ext>
              </a:extLst>
            </p:cNvPr>
            <p:cNvSpPr/>
            <p:nvPr/>
          </p:nvSpPr>
          <p:spPr>
            <a:xfrm rot="18505547">
              <a:off x="5863733" y="3942207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Graphic 13" descr="Lights On with solid fill">
              <a:extLst>
                <a:ext uri="{FF2B5EF4-FFF2-40B4-BE49-F238E27FC236}">
                  <a16:creationId xmlns:a16="http://schemas.microsoft.com/office/drawing/2014/main" id="{A9B5AE60-6911-8711-F161-EB2CB539F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4748" t="75413" r="35782" b="4424"/>
            <a:stretch>
              <a:fillRect/>
            </a:stretch>
          </p:blipFill>
          <p:spPr>
            <a:xfrm>
              <a:off x="5547531" y="4509458"/>
              <a:ext cx="251625" cy="172165"/>
            </a:xfrm>
            <a:custGeom>
              <a:avLst/>
              <a:gdLst>
                <a:gd name="connsiteX0" fmla="*/ 0 w 868680"/>
                <a:gd name="connsiteY0" fmla="*/ 0 h 594360"/>
                <a:gd name="connsiteX1" fmla="*/ 868680 w 868680"/>
                <a:gd name="connsiteY1" fmla="*/ 0 h 594360"/>
                <a:gd name="connsiteX2" fmla="*/ 868680 w 868680"/>
                <a:gd name="connsiteY2" fmla="*/ 594360 h 594360"/>
                <a:gd name="connsiteX3" fmla="*/ 0 w 868680"/>
                <a:gd name="connsiteY3" fmla="*/ 59436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680" h="594360">
                  <a:moveTo>
                    <a:pt x="0" y="0"/>
                  </a:moveTo>
                  <a:lnTo>
                    <a:pt x="868680" y="0"/>
                  </a:lnTo>
                  <a:lnTo>
                    <a:pt x="868680" y="594360"/>
                  </a:lnTo>
                  <a:lnTo>
                    <a:pt x="0" y="59436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370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524D81-3258-8ED8-6ED3-96D09143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15029-58E2-3AE9-DB3E-97A73C18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301B9-4C0E-5E68-DD6B-F67C82E900BD}"/>
              </a:ext>
            </a:extLst>
          </p:cNvPr>
          <p:cNvSpPr/>
          <p:nvPr/>
        </p:nvSpPr>
        <p:spPr>
          <a:xfrm>
            <a:off x="2905518" y="1918241"/>
            <a:ext cx="333296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SDL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51C3A-C12D-E6BA-EB4C-D18758183417}"/>
              </a:ext>
            </a:extLst>
          </p:cNvPr>
          <p:cNvSpPr txBox="1"/>
          <p:nvPr/>
        </p:nvSpPr>
        <p:spPr>
          <a:xfrm>
            <a:off x="2848633" y="3368040"/>
            <a:ext cx="33796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cap="none" spc="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De</a:t>
            </a:r>
            <a:r>
              <a:rPr lang="en-US" sz="9600" b="0" cap="none" spc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439CD1-36E2-EFF6-24EB-5C1533A811C8}"/>
              </a:ext>
            </a:extLst>
          </p:cNvPr>
          <p:cNvGrpSpPr/>
          <p:nvPr/>
        </p:nvGrpSpPr>
        <p:grpSpPr>
          <a:xfrm>
            <a:off x="5362475" y="3782061"/>
            <a:ext cx="716659" cy="899562"/>
            <a:chOff x="5358090" y="3782061"/>
            <a:chExt cx="716659" cy="899562"/>
          </a:xfrm>
          <a:solidFill>
            <a:schemeClr val="tx1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F3E437-0463-E7A8-1C96-A9C5193708A1}"/>
                </a:ext>
              </a:extLst>
            </p:cNvPr>
            <p:cNvSpPr/>
            <p:nvPr/>
          </p:nvSpPr>
          <p:spPr>
            <a:xfrm rot="16200000">
              <a:off x="5641972" y="3823339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A16BE3-8923-E7A3-1C02-608ABD4F5493}"/>
                </a:ext>
              </a:extLst>
            </p:cNvPr>
            <p:cNvSpPr/>
            <p:nvPr/>
          </p:nvSpPr>
          <p:spPr>
            <a:xfrm rot="13633455">
              <a:off x="5405625" y="3951214"/>
              <a:ext cx="128276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3F49CE-4639-93F1-A1C5-1025D605D6A9}"/>
                </a:ext>
              </a:extLst>
            </p:cNvPr>
            <p:cNvSpPr/>
            <p:nvPr/>
          </p:nvSpPr>
          <p:spPr>
            <a:xfrm rot="10800000">
              <a:off x="5358090" y="4196982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69B94FC-0D91-A085-8DA0-0F46086F52EF}"/>
                </a:ext>
              </a:extLst>
            </p:cNvPr>
            <p:cNvSpPr/>
            <p:nvPr/>
          </p:nvSpPr>
          <p:spPr>
            <a:xfrm rot="7872022">
              <a:off x="5417314" y="4480022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27F3A0-664F-CD47-91D7-47DCF9C6B34A}"/>
                </a:ext>
              </a:extLst>
            </p:cNvPr>
            <p:cNvSpPr/>
            <p:nvPr/>
          </p:nvSpPr>
          <p:spPr>
            <a:xfrm rot="2961800">
              <a:off x="5874514" y="4447790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139E88-5A5C-5DE5-6A3B-764A42EE9715}"/>
                </a:ext>
              </a:extLst>
            </p:cNvPr>
            <p:cNvSpPr/>
            <p:nvPr/>
          </p:nvSpPr>
          <p:spPr>
            <a:xfrm>
              <a:off x="5971539" y="4196983"/>
              <a:ext cx="103210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1B6AC0E-8374-052F-2756-1735AE5D00EB}"/>
                </a:ext>
              </a:extLst>
            </p:cNvPr>
            <p:cNvSpPr/>
            <p:nvPr/>
          </p:nvSpPr>
          <p:spPr>
            <a:xfrm rot="18505547">
              <a:off x="5860339" y="3959564"/>
              <a:ext cx="121148" cy="45719"/>
            </a:xfrm>
            <a:prstGeom prst="roundRect">
              <a:avLst>
                <a:gd name="adj" fmla="val 447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Graphic 13" descr="Lights On with solid fill">
              <a:extLst>
                <a:ext uri="{FF2B5EF4-FFF2-40B4-BE49-F238E27FC236}">
                  <a16:creationId xmlns:a16="http://schemas.microsoft.com/office/drawing/2014/main" id="{585491C5-F5B5-03C7-99CD-7E7CE2F5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4748" t="75413" r="35782" b="4424"/>
            <a:stretch>
              <a:fillRect/>
            </a:stretch>
          </p:blipFill>
          <p:spPr>
            <a:xfrm>
              <a:off x="5547531" y="4509458"/>
              <a:ext cx="251625" cy="172165"/>
            </a:xfrm>
            <a:custGeom>
              <a:avLst/>
              <a:gdLst>
                <a:gd name="connsiteX0" fmla="*/ 0 w 868680"/>
                <a:gd name="connsiteY0" fmla="*/ 0 h 594360"/>
                <a:gd name="connsiteX1" fmla="*/ 868680 w 868680"/>
                <a:gd name="connsiteY1" fmla="*/ 0 h 594360"/>
                <a:gd name="connsiteX2" fmla="*/ 868680 w 868680"/>
                <a:gd name="connsiteY2" fmla="*/ 594360 h 594360"/>
                <a:gd name="connsiteX3" fmla="*/ 0 w 868680"/>
                <a:gd name="connsiteY3" fmla="*/ 59436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680" h="594360">
                  <a:moveTo>
                    <a:pt x="0" y="0"/>
                  </a:moveTo>
                  <a:lnTo>
                    <a:pt x="868680" y="0"/>
                  </a:lnTo>
                  <a:lnTo>
                    <a:pt x="868680" y="594360"/>
                  </a:lnTo>
                  <a:lnTo>
                    <a:pt x="0" y="594360"/>
                  </a:lnTo>
                  <a:close/>
                </a:path>
              </a:pathLst>
            </a:cu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595D77D-5D10-33EA-CCDB-2D2A2B96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6" t="9945" r="20274" b="14111"/>
          <a:stretch/>
        </p:blipFill>
        <p:spPr>
          <a:xfrm>
            <a:off x="6457949" y="670560"/>
            <a:ext cx="3356611" cy="3250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EAE891-FE4D-9791-24B5-3B16F3C5C8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50" t="17478" r="19613" b="20799"/>
          <a:stretch/>
        </p:blipFill>
        <p:spPr>
          <a:xfrm>
            <a:off x="7233436" y="3545839"/>
            <a:ext cx="3332964" cy="26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29EB0C-3372-BDF3-F1C1-99A2D14C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FF0DD8-ED13-3BF0-99EC-5BDFBADE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24684-CFB2-3E90-4532-E66BF34E5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6" t="9699" r="19035" b="11961"/>
          <a:stretch/>
        </p:blipFill>
        <p:spPr>
          <a:xfrm>
            <a:off x="2727960" y="1531620"/>
            <a:ext cx="3665220" cy="36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3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9B665B-A5E1-BA31-6F44-4F126767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68D06-913A-11DB-2A46-44339537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7E6B4-851F-4BE4-A85A-44A0499CDA3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F4A0D-789A-ACFD-0246-1CDFE286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8" t="15955" r="20526" b="17577"/>
          <a:stretch/>
        </p:blipFill>
        <p:spPr>
          <a:xfrm>
            <a:off x="2024743" y="1082350"/>
            <a:ext cx="5085184" cy="45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86954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.potx" id="{26065B33-0D9D-47B9-8862-A5F3D760A2F9}" vid="{FF12F488-59EA-430A-AE1E-18F8C8DEBF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81EC93E695C41B67E163C96FB0C81" ma:contentTypeVersion="7" ma:contentTypeDescription="Create a new document." ma:contentTypeScope="" ma:versionID="db0f9279e8b02c9849e2b4aad3856d0b">
  <xsd:schema xmlns:xsd="http://www.w3.org/2001/XMLSchema" xmlns:xs="http://www.w3.org/2001/XMLSchema" xmlns:p="http://schemas.microsoft.com/office/2006/metadata/properties" xmlns:ns3="e1a2a908-dc75-4c33-8042-1ee3696f7e9b" xmlns:ns4="29c108f0-c688-4d75-95ff-212ac3a7ece1" targetNamespace="http://schemas.microsoft.com/office/2006/metadata/properties" ma:root="true" ma:fieldsID="433b5a283ecb068df857cd81ab26978b" ns3:_="" ns4:_="">
    <xsd:import namespace="e1a2a908-dc75-4c33-8042-1ee3696f7e9b"/>
    <xsd:import namespace="29c108f0-c688-4d75-95ff-212ac3a7e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2a908-dc75-4c33-8042-1ee3696f7e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108f0-c688-4d75-95ff-212ac3a7e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F071FC-198D-491C-BE05-6EE38D867360}">
  <ds:schemaRefs>
    <ds:schemaRef ds:uri="http://schemas.openxmlformats.org/package/2006/metadata/core-properties"/>
    <ds:schemaRef ds:uri="e1a2a908-dc75-4c33-8042-1ee3696f7e9b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29c108f0-c688-4d75-95ff-212ac3a7ece1"/>
  </ds:schemaRefs>
</ds:datastoreItem>
</file>

<file path=customXml/itemProps2.xml><?xml version="1.0" encoding="utf-8"?>
<ds:datastoreItem xmlns:ds="http://schemas.openxmlformats.org/officeDocument/2006/customXml" ds:itemID="{FCCD6A73-D129-4BA2-B429-A830939148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6F1EF-FCF3-4DF4-826F-FE06A3A375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2a908-dc75-4c33-8042-1ee3696f7e9b"/>
    <ds:schemaRef ds:uri="29c108f0-c688-4d75-95ff-212ac3a7e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1409</TotalTime>
  <Words>19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Ink Free</vt:lpstr>
      <vt:lpstr>Myriad Pro</vt:lpstr>
      <vt:lpstr>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Baird</dc:creator>
  <cp:lastModifiedBy>Sterling Baird</cp:lastModifiedBy>
  <cp:revision>1</cp:revision>
  <dcterms:created xsi:type="dcterms:W3CDTF">2022-08-25T22:31:29Z</dcterms:created>
  <dcterms:modified xsi:type="dcterms:W3CDTF">2022-08-26T22:00:53Z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0x010100F4381EC93E695C41B67E163C96FB0C81</vt:lpwstr>
  </property>
</Properties>
</file>