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BFB41-06D7-406F-B2BE-A17A2F1B8E2E}" v="1" dt="2021-10-17T13:07:29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Sequier" userId="e4fe3c59-f51a-4c34-abef-e859f9f20537" providerId="ADAL" clId="{D7FBFB41-06D7-406F-B2BE-A17A2F1B8E2E}"/>
    <pc:docChg chg="addSld modSld">
      <pc:chgData name="Hugo Sequier" userId="e4fe3c59-f51a-4c34-abef-e859f9f20537" providerId="ADAL" clId="{D7FBFB41-06D7-406F-B2BE-A17A2F1B8E2E}" dt="2021-10-17T13:07:55.020" v="27" actId="680"/>
      <pc:docMkLst>
        <pc:docMk/>
      </pc:docMkLst>
      <pc:sldChg chg="modSp mod">
        <pc:chgData name="Hugo Sequier" userId="e4fe3c59-f51a-4c34-abef-e859f9f20537" providerId="ADAL" clId="{D7FBFB41-06D7-406F-B2BE-A17A2F1B8E2E}" dt="2021-10-17T13:07:50.920" v="26" actId="20577"/>
        <pc:sldMkLst>
          <pc:docMk/>
          <pc:sldMk cId="3901172496" sldId="256"/>
        </pc:sldMkLst>
        <pc:spChg chg="mod">
          <ac:chgData name="Hugo Sequier" userId="e4fe3c59-f51a-4c34-abef-e859f9f20537" providerId="ADAL" clId="{D7FBFB41-06D7-406F-B2BE-A17A2F1B8E2E}" dt="2021-10-17T13:07:36.011" v="18" actId="20577"/>
          <ac:spMkLst>
            <pc:docMk/>
            <pc:sldMk cId="3901172496" sldId="256"/>
            <ac:spMk id="2" creationId="{04008ED8-A7E2-4C7F-AA90-BDAAA229EE48}"/>
          </ac:spMkLst>
        </pc:spChg>
        <pc:spChg chg="mod">
          <ac:chgData name="Hugo Sequier" userId="e4fe3c59-f51a-4c34-abef-e859f9f20537" providerId="ADAL" clId="{D7FBFB41-06D7-406F-B2BE-A17A2F1B8E2E}" dt="2021-10-17T13:07:50.920" v="26" actId="20577"/>
          <ac:spMkLst>
            <pc:docMk/>
            <pc:sldMk cId="3901172496" sldId="256"/>
            <ac:spMk id="3" creationId="{63D37388-12F6-4DED-8B02-4B9129000D2A}"/>
          </ac:spMkLst>
        </pc:spChg>
      </pc:sldChg>
      <pc:sldChg chg="new">
        <pc:chgData name="Hugo Sequier" userId="e4fe3c59-f51a-4c34-abef-e859f9f20537" providerId="ADAL" clId="{D7FBFB41-06D7-406F-B2BE-A17A2F1B8E2E}" dt="2021-10-17T13:07:55.020" v="27" actId="680"/>
        <pc:sldMkLst>
          <pc:docMk/>
          <pc:sldMk cId="289191786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75269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46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88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082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68977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4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19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90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80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682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430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B00E80F-234A-4AA0-99D8-CF49320A992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A85B41B-29FE-4AF9-B5FF-3C91BF1F9130}" type="slidenum">
              <a:rPr lang="es-ES" smtClean="0"/>
              <a:t>‹N°›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017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08ED8-A7E2-4C7F-AA90-BDAAA229E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Résumé du </a:t>
            </a:r>
            <a:r>
              <a:rPr lang="fr-FR" dirty="0" err="1"/>
              <a:t>tp</a:t>
            </a:r>
            <a:r>
              <a:rPr lang="fr-FR" dirty="0"/>
              <a:t> 3</a:t>
            </a:r>
            <a:endParaRPr lang="es-E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D37388-12F6-4DED-8B02-4B9129000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 on Contiki OS and </a:t>
            </a:r>
            <a:r>
              <a:rPr lang="en-US" dirty="0" err="1"/>
              <a:t>Cooja</a:t>
            </a:r>
            <a:endParaRPr lang="en-US" dirty="0"/>
          </a:p>
          <a:p>
            <a:r>
              <a:rPr lang="en-US" dirty="0"/>
              <a:t>Simulator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117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A56A0-5F22-4D54-B626-BD46350C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03A9B-B109-4D6E-AE2D-E1961501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91786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</TotalTime>
  <Words>11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4" baseType="lpstr">
      <vt:lpstr>Franklin Gothic Book</vt:lpstr>
      <vt:lpstr>Cadrage</vt:lpstr>
      <vt:lpstr>Résumé du tp 3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Sequier</dc:creator>
  <cp:lastModifiedBy>Hugo Sequier</cp:lastModifiedBy>
  <cp:revision>1</cp:revision>
  <dcterms:created xsi:type="dcterms:W3CDTF">2021-10-17T13:06:00Z</dcterms:created>
  <dcterms:modified xsi:type="dcterms:W3CDTF">2021-10-17T13:07:55Z</dcterms:modified>
</cp:coreProperties>
</file>