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1695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7773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3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465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28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9524D3-6EEB-499A-9ADA-F71E32746E1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C11419-BF69-489E-8C1A-A275640EAED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50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D5B87-5D63-477C-A956-406DB89A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41058"/>
            <a:ext cx="8361229" cy="2975884"/>
          </a:xfrm>
        </p:spPr>
        <p:txBody>
          <a:bodyPr/>
          <a:lstStyle/>
          <a:p>
            <a:r>
              <a:rPr lang="fr-FR" dirty="0"/>
              <a:t>Faire communiquer 2 motes ensembles</a:t>
            </a:r>
          </a:p>
        </p:txBody>
      </p:sp>
    </p:spTree>
    <p:extLst>
      <p:ext uri="{BB962C8B-B14F-4D97-AF65-F5344CB8AC3E}">
        <p14:creationId xmlns:p14="http://schemas.microsoft.com/office/powerpoint/2010/main" val="379939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AE839-D409-4680-9BCC-6DCAFA5B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1 - RPL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00530-43DE-427B-92D6-093A03D1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J’ai réutiliser le code du RPL (que je vous avais présenté la dernière fois). Cependant cela ne fonctionner pas comme je le voulais car trop complexe. De plus dans l’exemple de </a:t>
            </a:r>
            <a:r>
              <a:rPr lang="fr-FR" dirty="0" err="1"/>
              <a:t>rpl</a:t>
            </a:r>
            <a:r>
              <a:rPr lang="fr-FR" dirty="0"/>
              <a:t>, les fichier sont compilés en même temps par le </a:t>
            </a:r>
            <a:r>
              <a:rPr lang="fr-FR" dirty="0" err="1"/>
              <a:t>make</a:t>
            </a:r>
            <a:r>
              <a:rPr lang="fr-FR" dirty="0"/>
              <a:t>. Ce que je n’ai pas réussi à reproduire. J’ai donc dissocié les deux comme on peut le voir ci-dessous.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885A0-8AEB-412C-A3CE-84FD3CCD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58" y="3975326"/>
            <a:ext cx="47910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9AFEEF-A0F1-4122-973E-26061B94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218" y="2286000"/>
            <a:ext cx="8813964" cy="3581400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0DA610B-A2B4-4AED-A77D-3AC3A2A4B207}"/>
              </a:ext>
            </a:extLst>
          </p:cNvPr>
          <p:cNvSpPr txBox="1">
            <a:spLocks/>
          </p:cNvSpPr>
          <p:nvPr/>
        </p:nvSpPr>
        <p:spPr>
          <a:xfrm>
            <a:off x="1138335" y="4953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/>
              <a:t>Comme avec le </a:t>
            </a:r>
            <a:r>
              <a:rPr lang="fr-FR" dirty="0" err="1"/>
              <a:t>rpl</a:t>
            </a:r>
            <a:r>
              <a:rPr lang="fr-FR" dirty="0"/>
              <a:t>, les motes fabriquent un </a:t>
            </a:r>
            <a:r>
              <a:rPr lang="fr-FR" dirty="0" err="1"/>
              <a:t>dodag</a:t>
            </a:r>
            <a:r>
              <a:rPr lang="fr-FR" dirty="0"/>
              <a:t> avant de s’envoyer des messages. Cela prend quelque millième de seconde car le réseau n’est pas complexe</a:t>
            </a:r>
          </a:p>
        </p:txBody>
      </p:sp>
    </p:spTree>
    <p:extLst>
      <p:ext uri="{BB962C8B-B14F-4D97-AF65-F5344CB8AC3E}">
        <p14:creationId xmlns:p14="http://schemas.microsoft.com/office/powerpoint/2010/main" val="18307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E5A21-5EA7-4208-8CF1-8D57B682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r>
              <a:rPr lang="fr-FR" dirty="0"/>
              <a:t>Sender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DB44E-9F43-4D85-8CD1-111982E6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0931"/>
            <a:ext cx="9601200" cy="44864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lisant le code du </a:t>
            </a:r>
            <a:r>
              <a:rPr lang="fr-FR" dirty="0" err="1"/>
              <a:t>rpl</a:t>
            </a:r>
            <a:r>
              <a:rPr lang="fr-FR" dirty="0"/>
              <a:t>, j’ai remarqué qu’il y avait 2 fichiers. </a:t>
            </a:r>
            <a:r>
              <a:rPr lang="fr-FR" dirty="0" err="1"/>
              <a:t>Udp</a:t>
            </a:r>
            <a:r>
              <a:rPr lang="fr-FR" dirty="0"/>
              <a:t>-client et </a:t>
            </a:r>
            <a:r>
              <a:rPr lang="fr-FR" dirty="0" err="1"/>
              <a:t>Udp</a:t>
            </a:r>
            <a:r>
              <a:rPr lang="fr-FR" dirty="0"/>
              <a:t>-serveur. Dans notre exemple le client correspond au </a:t>
            </a:r>
            <a:r>
              <a:rPr lang="fr-FR" dirty="0" err="1"/>
              <a:t>sender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La méthode </a:t>
            </a:r>
            <a:r>
              <a:rPr lang="fr-FR" dirty="0" err="1"/>
              <a:t>send_packet</a:t>
            </a:r>
            <a:r>
              <a:rPr lang="fr-FR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E47F44-66E6-427E-8849-12989761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80948"/>
            <a:ext cx="7924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E5A21-5EA7-4208-8CF1-8D57B682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r>
              <a:rPr lang="fr-FR" dirty="0" err="1"/>
              <a:t>Receiver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DB44E-9F43-4D85-8CD1-111982E6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0931"/>
            <a:ext cx="9601200" cy="44864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lisant le code du </a:t>
            </a:r>
            <a:r>
              <a:rPr lang="fr-FR" dirty="0" err="1"/>
              <a:t>rpl</a:t>
            </a:r>
            <a:r>
              <a:rPr lang="fr-FR" dirty="0"/>
              <a:t>, j’ai remarqué qu’il y avait 2 fichiers. </a:t>
            </a:r>
            <a:r>
              <a:rPr lang="fr-FR" dirty="0" err="1"/>
              <a:t>Udp</a:t>
            </a:r>
            <a:r>
              <a:rPr lang="fr-FR" dirty="0"/>
              <a:t>-client et </a:t>
            </a:r>
            <a:r>
              <a:rPr lang="fr-FR" dirty="0" err="1"/>
              <a:t>Udp</a:t>
            </a:r>
            <a:r>
              <a:rPr lang="fr-FR" dirty="0"/>
              <a:t>-serveur. Dans notre exemple le serveur correspond au </a:t>
            </a:r>
            <a:r>
              <a:rPr lang="fr-FR" dirty="0" err="1"/>
              <a:t>receiver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La méthode </a:t>
            </a:r>
            <a:r>
              <a:rPr lang="fr-FR" dirty="0" err="1"/>
              <a:t>tcpip_handler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4F0E83-6FB1-420E-825B-DE738D4D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57" y="2905708"/>
            <a:ext cx="6886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EB9AF-E3E1-41B0-BC7C-EC40886D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14BCB4-C0E5-4941-BF5E-491BDEF00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17" y="1908496"/>
            <a:ext cx="7394106" cy="3581400"/>
          </a:xfrm>
        </p:spPr>
      </p:pic>
    </p:spTree>
    <p:extLst>
      <p:ext uri="{BB962C8B-B14F-4D97-AF65-F5344CB8AC3E}">
        <p14:creationId xmlns:p14="http://schemas.microsoft.com/office/powerpoint/2010/main" val="366082016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</TotalTime>
  <Words>176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Franklin Gothic Book</vt:lpstr>
      <vt:lpstr>Cadrage</vt:lpstr>
      <vt:lpstr>Faire communiquer 2 motes ensembles</vt:lpstr>
      <vt:lpstr>Etape 1 - RPL</vt:lpstr>
      <vt:lpstr>Présentation PowerPoint</vt:lpstr>
      <vt:lpstr>Sender</vt:lpstr>
      <vt:lpstr>Receiver</vt:lpstr>
      <vt:lpstr>Resultats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 communiquer 2 motes ensembles</dc:title>
  <dc:creator>Hugo SEQUIER</dc:creator>
  <cp:lastModifiedBy>Hugo SEQUIER</cp:lastModifiedBy>
  <cp:revision>1</cp:revision>
  <dcterms:created xsi:type="dcterms:W3CDTF">2021-10-20T22:41:09Z</dcterms:created>
  <dcterms:modified xsi:type="dcterms:W3CDTF">2021-10-20T22:51:50Z</dcterms:modified>
</cp:coreProperties>
</file>