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Sequier" userId="e4fe3c59-f51a-4c34-abef-e859f9f20537" providerId="ADAL" clId="{79151B48-2A60-4367-A7FC-4B27E410D0D7}"/>
    <pc:docChg chg="addSld">
      <pc:chgData name="Hugo Sequier" userId="e4fe3c59-f51a-4c34-abef-e859f9f20537" providerId="ADAL" clId="{79151B48-2A60-4367-A7FC-4B27E410D0D7}" dt="2021-12-04T10:26:48.370" v="0" actId="680"/>
      <pc:docMkLst>
        <pc:docMk/>
      </pc:docMkLst>
      <pc:sldChg chg="new">
        <pc:chgData name="Hugo Sequier" userId="e4fe3c59-f51a-4c34-abef-e859f9f20537" providerId="ADAL" clId="{79151B48-2A60-4367-A7FC-4B27E410D0D7}" dt="2021-12-04T10:26:48.370" v="0" actId="680"/>
        <pc:sldMkLst>
          <pc:docMk/>
          <pc:sldMk cId="10037753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F0964-B456-4089-AC8D-C692C0C67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C02851-8DA7-4E56-9931-CD0C27E6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809EC-50BA-4A0C-B04B-792F05C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67331-E5F6-40C1-BED2-15CCE2F8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5CD55-F41A-4154-A25E-D60E77DE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7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C65D4-796E-485F-A755-8D1403DB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BA8F67-DDE8-4410-9E1D-3E391A320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59EA0-1797-4A7D-81A2-7E2F9F80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3C042-39AB-4457-B9DE-64CC4CC9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55331-0D26-426B-AB55-880B420F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81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B9429E-3883-4740-B3A1-671ACE24C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163393-8E92-49D4-8CD0-18D373B42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58CE06-FAF2-43A1-B1BF-3985ADB5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E753F-EBA0-4585-A98F-7ECD7EB1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8AECD-B643-4C36-9784-3FB199CD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61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944C1-C680-4B70-B1F6-445BDDF6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671CB4-8A5E-4ABB-A83F-4DEF594F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541537-8E15-46A6-9CB6-E24EFB08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E21A8-4CEC-43E8-A38D-B4D9C48C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AEED82-F218-473A-B495-CFB41187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9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D93DB-0ED5-45ED-8C64-4BECB213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E32AF-97F8-4922-94BA-79FE2B42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3B9D16-FF49-4869-89C6-7F06D04C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27FC2-B3A3-43AA-94DF-510451E4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F39DC-83BA-4A6D-909B-A802F14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4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C9A4-AF51-42A1-984B-1E2D6B19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35B52-4283-43C9-8BA5-B8A01C520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39F038-4B67-48F2-AB52-CEDFB048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38715B-92DE-491F-B5AF-9EA04BB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769306-3326-4011-8131-DAEDE515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E20BCC-238E-43D9-8EF9-231FEE4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11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B8358-BD56-49F2-B748-CC5E3D9E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E40B3-31BA-45CC-AC39-BD4671F1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6907E9-5443-4F6A-A34B-516A942D1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EEFD83-8F9E-4F39-ACDA-5EF73C4C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33E03D-F7EC-495C-8968-E11429954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7D3B5A-1973-4BF4-A908-A2D71B74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EFCE27-8F4C-4379-8B80-8E3E933D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BAB059-D0C9-48CB-8F58-33A74AF8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3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0CAEF-46D6-457E-9301-6AA413CD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B38E1A-B0D3-48CF-9075-861808D0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142EC-AFAA-46D4-BEED-0C9FD6DD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D0E9F8-2C19-415A-8182-3112BD91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6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DAE958-C70C-4BAF-BADF-63992C8D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D673ED-FCEA-48FB-93ED-FC74603D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501A1F-027C-4CCC-8216-E7CE3B50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93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5FE70-70E2-4AF9-A4A8-D4E7E3C4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9304F-13BA-4DD3-9472-C6EF56C4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2D5E9E-1B8A-4439-917B-D5B8A8A2B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01927-A00E-4504-AA97-FE4F48BB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3F56AD-1A62-4CBF-B80B-E1846A9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7ECF97-6853-44F9-9C2D-250A0F63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96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9E71D-8B29-4057-8AD4-070BDD22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66E232-578F-48E5-A631-9B4480E16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4C8FBE-961A-48C7-AF40-DCD5AC5D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8D3FFB-E4DC-4BC9-BCB7-DB4D2346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EFAFC9-C29E-45EA-A799-74E30338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6161D4-6940-4774-8733-02214F3F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7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FABA78-5EC1-47B9-915C-6579C1AB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E207C4-0A10-4E38-8D29-32031512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76745-6AD2-4D31-A95E-8D8541DF5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10C9-86A7-48CE-B3B8-EF358DE47D6D}" type="datetimeFigureOut">
              <a:rPr lang="es-ES" smtClean="0"/>
              <a:t>04/12/2021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6151C-CB9D-4A9A-88A0-3144E5773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262FF-541E-4FC8-B5CC-29C777892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5840-0826-4877-BFF8-C452EAE138FA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8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F7A48-E35C-462A-A1E2-924A5A8CF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D83D02-CF68-4F9A-8ED8-33E8570A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77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Sequier</dc:creator>
  <cp:lastModifiedBy>Hugo Sequier</cp:lastModifiedBy>
  <cp:revision>1</cp:revision>
  <dcterms:created xsi:type="dcterms:W3CDTF">2021-12-04T10:26:42Z</dcterms:created>
  <dcterms:modified xsi:type="dcterms:W3CDTF">2021-12-04T10:26:50Z</dcterms:modified>
</cp:coreProperties>
</file>