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Sequier" userId="e4fe3c59-f51a-4c34-abef-e859f9f20537" providerId="ADAL" clId="{243F09C7-7C0A-4D97-BF35-469910F44FD8}"/>
    <pc:docChg chg="addSld">
      <pc:chgData name="Hugo Sequier" userId="e4fe3c59-f51a-4c34-abef-e859f9f20537" providerId="ADAL" clId="{243F09C7-7C0A-4D97-BF35-469910F44FD8}" dt="2021-12-04T10:26:57.851" v="0" actId="680"/>
      <pc:docMkLst>
        <pc:docMk/>
      </pc:docMkLst>
      <pc:sldChg chg="new">
        <pc:chgData name="Hugo Sequier" userId="e4fe3c59-f51a-4c34-abef-e859f9f20537" providerId="ADAL" clId="{243F09C7-7C0A-4D97-BF35-469910F44FD8}" dt="2021-12-04T10:26:57.851" v="0" actId="680"/>
        <pc:sldMkLst>
          <pc:docMk/>
          <pc:sldMk cId="109697655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4C4E3-811E-4D1B-B30D-99BA5FA0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D6CB8F-32B2-4CE6-B0C6-802B1E230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A4CEE-E0D5-42D6-8CB2-65A84439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55C65-BEC8-432F-86F7-D44336B3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147DA-2A52-4575-9017-2C316092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5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A208E-509C-445B-B28E-66B53E96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B81967-E6BE-47ED-84F1-0F09D6D4E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E79E8-8554-4AFD-BDE4-6A3954E3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6A960-5B26-4266-930D-A5E1324C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D0ACF-7BB2-4A6F-9E7D-0BEC9916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09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B653F4-053E-4898-B776-61110BA1E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E34C5-AC31-4DB2-A21A-F2895C8A2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0BCD9-F755-4DE8-9D07-FD9BB707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09890E-42EB-4876-AA20-D28B4503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3AFC9-AD98-4D4A-883F-3C12CBFF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8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D47DC-0A7B-4EFB-921B-63BE9A41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400FC7-5AD6-4AC8-9885-7A11FFF9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510590-3F00-4ECB-8188-714D9AF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D8B4E-7F62-4C41-9E82-54B1FDD9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2BD5F-4FFA-46A3-8A7C-BB7C1553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76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ED0F-17BA-4BD4-BD0F-75B9426F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C13AAE-03A9-48D5-A8A2-A5267C29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16966-FEEB-4DAA-B2C5-EB71AD07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AC632-B0A2-40DF-B180-0AD85717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8A7016-F8BF-49B2-A903-DF32BA79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95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BFB9A-78FC-4566-AAAE-BBDD3216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DA1BBF-EB81-4B27-BFE3-0A7F65BB7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4B97B-BF59-4B4B-A41C-7A650497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8CE074-54C6-4DAC-889D-867DA502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75B20D-64E9-4C13-9395-C4E749E4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F6CF6F-44F9-4192-9E3C-5A67555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43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2AD69-A530-4091-A8F4-8A1E2549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599F22-E596-4EDA-9E1B-CA65EF72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411645-9B97-43A6-BE4E-3656B35D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E0B9D-3B18-4D70-B1CC-00EEF3138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C61057-F40D-478A-B7B7-065CE8A16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38E0D7-22FD-4050-B280-6CA616FA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88992D-6277-4E8A-BB71-3C6106E9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09CA8A-05F8-434E-A3E5-EAB8DECB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A1168-949F-452E-BF92-9F87087E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AE1D45-5B68-49BA-B90E-AAC8D036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0571BA-A13C-4C38-92A5-421C351F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70D1F-8730-4215-83D5-43D9FDC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7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0F3835-3C14-4FBC-8DB2-410779E5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B0A1A4-007A-428F-81A6-1664EE3B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2B3DA5-2AF8-40D8-8975-C8AA917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28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DF968-11E6-4A91-AB57-F6AA8CC1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FAA33-24AD-48BC-B70C-67A2C01A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9EBDC7-5340-4138-9A75-4EFD1343B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B34A20-2716-4584-890F-B85D56D3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54A0A9-709C-4785-B9C4-E01DEE86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133E7A-3EEA-411E-B2B4-C4EAE0F5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01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798A9-5D11-4F8D-95EA-A3B63981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17953F-D371-4146-9A13-D324598EE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92F5B1-3935-4557-A712-A6BDD09B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5F49DB-640B-4C37-B605-446D5028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315B3-631A-4ABD-A189-3C581A56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CF4A3-84E7-4A07-9902-193BEC51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57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98BB71-FEA0-4B05-9BE1-98077547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038C6A-F4A8-4510-9081-D009ED24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EA716-A0CA-4EB1-B944-75B2FF45A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A7FA-8BA4-4307-A620-2B01DCD62A26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5A509-F144-4F67-A173-4BCA7DEEC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D7436C-9609-4059-AAF1-9040C28BF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6E07-E6AA-4381-8D8E-9A9E166F4B0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6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10490-924D-45E8-8974-107EC69DF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0929CA-CB99-44A9-807B-ECEB4E6F7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976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Sequier</dc:creator>
  <cp:lastModifiedBy>Hugo Sequier</cp:lastModifiedBy>
  <cp:revision>1</cp:revision>
  <dcterms:created xsi:type="dcterms:W3CDTF">2021-12-04T10:26:56Z</dcterms:created>
  <dcterms:modified xsi:type="dcterms:W3CDTF">2021-12-04T10:26:58Z</dcterms:modified>
</cp:coreProperties>
</file>