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44" r:id="rId4"/>
    <p:sldId id="342" r:id="rId5"/>
    <p:sldId id="343" r:id="rId6"/>
    <p:sldId id="259" r:id="rId7"/>
    <p:sldId id="260" r:id="rId8"/>
    <p:sldId id="322" r:id="rId9"/>
    <p:sldId id="307" r:id="rId10"/>
    <p:sldId id="355" r:id="rId11"/>
    <p:sldId id="310" r:id="rId12"/>
    <p:sldId id="298" r:id="rId13"/>
    <p:sldId id="311" r:id="rId14"/>
    <p:sldId id="313" r:id="rId15"/>
    <p:sldId id="318" r:id="rId16"/>
    <p:sldId id="356" r:id="rId17"/>
    <p:sldId id="315" r:id="rId18"/>
    <p:sldId id="316" r:id="rId19"/>
    <p:sldId id="317" r:id="rId20"/>
    <p:sldId id="319" r:id="rId21"/>
    <p:sldId id="321" r:id="rId22"/>
    <p:sldId id="357" r:id="rId23"/>
    <p:sldId id="312" r:id="rId24"/>
    <p:sldId id="309" r:id="rId25"/>
    <p:sldId id="323" r:id="rId26"/>
    <p:sldId id="325" r:id="rId27"/>
    <p:sldId id="331" r:id="rId28"/>
    <p:sldId id="264" r:id="rId29"/>
    <p:sldId id="337" r:id="rId30"/>
    <p:sldId id="328" r:id="rId31"/>
    <p:sldId id="329" r:id="rId32"/>
    <p:sldId id="330" r:id="rId33"/>
    <p:sldId id="324" r:id="rId34"/>
    <p:sldId id="332" r:id="rId35"/>
    <p:sldId id="333" r:id="rId36"/>
    <p:sldId id="334" r:id="rId37"/>
    <p:sldId id="358" r:id="rId38"/>
    <p:sldId id="336" r:id="rId39"/>
    <p:sldId id="32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96" autoAdjust="0"/>
  </p:normalViewPr>
  <p:slideViewPr>
    <p:cSldViewPr snapToGrid="0" showGuides="1">
      <p:cViewPr varScale="1">
        <p:scale>
          <a:sx n="68" d="100"/>
          <a:sy n="68" d="100"/>
        </p:scale>
        <p:origin x="616" y="72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135992058230091E-2"/>
          <c:y val="7.760356820737116E-2"/>
          <c:w val="0.94310667990294983"/>
          <c:h val="0.9223964317926288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B131-4A25-9FD7-318078650DA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B131-4A25-9FD7-318078650DA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B131-4A25-9FD7-318078650DA9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131-4A25-9FD7-318078650D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7-B131-4A25-9FD7-318078650DA9}"/>
              </c:ext>
            </c:extLst>
          </c:dPt>
          <c:dPt>
            <c:idx val="1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9-B131-4A25-9FD7-318078650DA9}"/>
              </c:ext>
            </c:extLst>
          </c:dPt>
          <c:dPt>
            <c:idx val="2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B-B131-4A25-9FD7-318078650DA9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31-4A25-9FD7-318078650D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4412288"/>
        <c:axId val="294413824"/>
      </c:barChart>
      <c:catAx>
        <c:axId val="2944122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94413824"/>
        <c:crosses val="autoZero"/>
        <c:auto val="1"/>
        <c:lblAlgn val="ctr"/>
        <c:lblOffset val="100"/>
        <c:noMultiLvlLbl val="0"/>
      </c:catAx>
      <c:valAx>
        <c:axId val="29441382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94412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9551400202437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E09D-4401-B53A-34FDE6836A07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E09D-4401-B53A-34FDE6836A07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9D-4401-B53A-34FDE6836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61441097205476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621-4CA4-9E2D-D1A4FB11A25F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621-4CA4-9E2D-D1A4FB11A25F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21-4CA4-9E2D-D1A4FB11A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  <c:pt idx="4">
                  <c:v>Text 5</c:v>
                </c:pt>
                <c:pt idx="5">
                  <c:v>Text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30</c:v>
                </c:pt>
                <c:pt idx="2">
                  <c:v>20</c:v>
                </c:pt>
                <c:pt idx="3">
                  <c:v>35</c:v>
                </c:pt>
                <c:pt idx="4">
                  <c:v>30</c:v>
                </c:pt>
                <c:pt idx="5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46-4FF6-9805-8D51DB3B4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163720"/>
        <c:axId val="464165688"/>
      </c:lineChart>
      <c:catAx>
        <c:axId val="464163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165688"/>
        <c:crosses val="autoZero"/>
        <c:auto val="1"/>
        <c:lblAlgn val="ctr"/>
        <c:lblOffset val="100"/>
        <c:noMultiLvlLbl val="0"/>
      </c:catAx>
      <c:valAx>
        <c:axId val="46416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163720"/>
        <c:crosses val="autoZero"/>
        <c:crossBetween val="between"/>
      </c:valAx>
      <c:spPr>
        <a:noFill/>
        <a:ln>
          <a:solidFill>
            <a:schemeClr val="tx1">
              <a:lumMod val="75000"/>
              <a:lumOff val="25000"/>
            </a:schemeClr>
          </a:solidFill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23-443E-8A8A-FA2D0F218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39-43A9-82C2-5E9C989D3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AB-4962-B524-52E52FF4A2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B7-4AFE-99F4-40D7F100A6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56-4BF3-8792-D93821936ED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556-4BF3-8792-D93821936ED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556-4BF3-8792-D93821936EDD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46</c:v>
                </c:pt>
                <c:pt idx="2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556-4BF3-8792-D93821936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85913424"/>
        <c:axId val="285915392"/>
      </c:barChart>
      <c:catAx>
        <c:axId val="2859134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85915392"/>
        <c:crosses val="autoZero"/>
        <c:auto val="1"/>
        <c:lblAlgn val="ctr"/>
        <c:lblOffset val="100"/>
        <c:noMultiLvlLbl val="0"/>
      </c:catAx>
      <c:valAx>
        <c:axId val="285915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8591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6705556699159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3B6-4218-8678-E5E364A94430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3B6-4218-8678-E5E364A9443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B6-4218-8678-E5E364A94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444342411732E-2"/>
          <c:y val="3.427154469539514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DC9F-4E04-9F4D-497D8E4A03D9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DC9F-4E04-9F4D-497D8E4A03D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9F-4E04-9F4D-497D8E4A0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0.03675</cdr:x>
      <cdr:y>0.02546</cdr:y>
    </cdr:from>
    <cdr:to>
      <cdr:x>0.34588</cdr:x>
      <cdr:y>0.1663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151024" y="55546"/>
          <a:ext cx="1270372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A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0.33635</cdr:y>
    </cdr:from>
    <cdr:to>
      <cdr:x>0.37174</cdr:x>
      <cdr:y>0.47719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165408" y="733944"/>
          <a:ext cx="1362260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B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0.65708</cdr:y>
    </cdr:from>
    <cdr:to>
      <cdr:x>0.39535</cdr:x>
      <cdr:y>0.79792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165407" y="1433825"/>
          <a:ext cx="1459289" cy="3073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C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4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1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4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106799-229B-4525-BC1C-945C3FD11C0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557D-6C5D-4EFB-871A-8763D6EB679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972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5F7E-D45F-4887-AF9C-BB7E27A9C9CE}"/>
              </a:ext>
            </a:extLst>
          </p:cNvPr>
          <p:cNvSpPr/>
          <p:nvPr userDrawn="1"/>
        </p:nvSpPr>
        <p:spPr>
          <a:xfrm>
            <a:off x="673240" y="1141827"/>
            <a:ext cx="10862268" cy="5054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1C677DB5-A9F3-459B-9D51-37160E0851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29977" y="653142"/>
            <a:ext cx="4824557" cy="50543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825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Images &amp; Content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847861" y="4558"/>
            <a:ext cx="7344139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" fmla="*/ 502920 w 4572000"/>
              <a:gd name="connsiteY0" fmla="*/ 0 h 5147702"/>
              <a:gd name="connsiteX1" fmla="*/ 4572000 w 4572000"/>
              <a:gd name="connsiteY1" fmla="*/ 7620 h 5147702"/>
              <a:gd name="connsiteX2" fmla="*/ 4572000 w 4572000"/>
              <a:gd name="connsiteY2" fmla="*/ 5147702 h 5147702"/>
              <a:gd name="connsiteX3" fmla="*/ 0 w 4572000"/>
              <a:gd name="connsiteY3" fmla="*/ 5147702 h 5147702"/>
              <a:gd name="connsiteX4" fmla="*/ 502920 w 4572000"/>
              <a:gd name="connsiteY4" fmla="*/ 0 h 5147702"/>
              <a:gd name="connsiteX0" fmla="*/ 48006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480060 w 4572000"/>
              <a:gd name="connsiteY4" fmla="*/ 0 h 5140082"/>
              <a:gd name="connsiteX0" fmla="*/ 14020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402080 w 5494020"/>
              <a:gd name="connsiteY4" fmla="*/ 0 h 5147702"/>
              <a:gd name="connsiteX0" fmla="*/ 17068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706880 w 5494020"/>
              <a:gd name="connsiteY4" fmla="*/ 0 h 51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351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0" y="4873507"/>
            <a:ext cx="12197796" cy="19888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Rounded Rectangle 39">
            <a:extLst>
              <a:ext uri="{FF2B5EF4-FFF2-40B4-BE49-F238E27FC236}">
                <a16:creationId xmlns:a16="http://schemas.microsoft.com/office/drawing/2014/main" id="{772F3716-E45D-42F3-9996-E6174CF372DE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0" y="4347"/>
            <a:ext cx="12197796" cy="9807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pic>
        <p:nvPicPr>
          <p:cNvPr id="20" name="Picture 2" descr="D:\Fullppt\PNG이미지\핸드폰2.png">
            <a:extLst>
              <a:ext uri="{FF2B5EF4-FFF2-40B4-BE49-F238E27FC236}">
                <a16:creationId xmlns:a16="http://schemas.microsoft.com/office/drawing/2014/main" id="{9B0CC621-4DF9-404F-A15B-72258B48D1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579006" y="1506785"/>
            <a:ext cx="3097075" cy="37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52337" y="1630206"/>
            <a:ext cx="1786145" cy="2759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56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92" r:id="rId8"/>
    <p:sldLayoutId id="2147483680" r:id="rId9"/>
    <p:sldLayoutId id="2147483693" r:id="rId10"/>
    <p:sldLayoutId id="2147483682" r:id="rId11"/>
    <p:sldLayoutId id="2147483694" r:id="rId12"/>
    <p:sldLayoutId id="2147483684" r:id="rId13"/>
    <p:sldLayoutId id="2147483685" r:id="rId14"/>
    <p:sldLayoutId id="2147483695" r:id="rId15"/>
    <p:sldLayoutId id="2147483689" r:id="rId16"/>
    <p:sldLayoutId id="2147483687" r:id="rId17"/>
    <p:sldLayoutId id="2147483688" r:id="rId18"/>
    <p:sldLayoutId id="2147483671" r:id="rId19"/>
    <p:sldLayoutId id="214748367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1" y="6467568"/>
            <a:ext cx="12190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436884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5248393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5253701" y="5768726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10D1D26-3CBE-4C6B-9977-A4B014D9A81F}"/>
              </a:ext>
            </a:extLst>
          </p:cNvPr>
          <p:cNvGrpSpPr/>
          <p:nvPr/>
        </p:nvGrpSpPr>
        <p:grpSpPr>
          <a:xfrm>
            <a:off x="7539278" y="3144762"/>
            <a:ext cx="3674428" cy="2740270"/>
            <a:chOff x="7227403" y="3309495"/>
            <a:chExt cx="3674428" cy="27402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C9B9744-F1DE-4985-B9C5-40BBA6C696FD}"/>
                </a:ext>
              </a:extLst>
            </p:cNvPr>
            <p:cNvGrpSpPr/>
            <p:nvPr/>
          </p:nvGrpSpPr>
          <p:grpSpPr>
            <a:xfrm>
              <a:off x="7227403" y="3309495"/>
              <a:ext cx="3674428" cy="747346"/>
              <a:chOff x="7341577" y="3133648"/>
              <a:chExt cx="3674428" cy="74734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48F982F-1EE5-424D-B76D-0F10B5A8D813}"/>
                  </a:ext>
                </a:extLst>
              </p:cNvPr>
              <p:cNvSpPr/>
              <p:nvPr/>
            </p:nvSpPr>
            <p:spPr>
              <a:xfrm>
                <a:off x="7341577" y="3133648"/>
                <a:ext cx="747346" cy="7473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3867E96-00C5-447A-9B87-F8CB45CFE10D}"/>
                  </a:ext>
                </a:extLst>
              </p:cNvPr>
              <p:cNvSpPr/>
              <p:nvPr/>
            </p:nvSpPr>
            <p:spPr>
              <a:xfrm>
                <a:off x="8317271" y="3133648"/>
                <a:ext cx="747346" cy="7473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9643AF6-F81B-4471-84ED-A36FB045CDE3}"/>
                  </a:ext>
                </a:extLst>
              </p:cNvPr>
              <p:cNvSpPr/>
              <p:nvPr/>
            </p:nvSpPr>
            <p:spPr>
              <a:xfrm>
                <a:off x="9292965" y="3133648"/>
                <a:ext cx="747346" cy="7473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AD9C9BA-F3A4-4F6B-B2F0-50BCB729F263}"/>
                  </a:ext>
                </a:extLst>
              </p:cNvPr>
              <p:cNvSpPr/>
              <p:nvPr/>
            </p:nvSpPr>
            <p:spPr>
              <a:xfrm>
                <a:off x="10268659" y="3133648"/>
                <a:ext cx="747346" cy="7473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040A845-0F0F-412E-983D-5EC10477B2FE}"/>
                </a:ext>
              </a:extLst>
            </p:cNvPr>
            <p:cNvGrpSpPr/>
            <p:nvPr/>
          </p:nvGrpSpPr>
          <p:grpSpPr>
            <a:xfrm>
              <a:off x="7227403" y="4305957"/>
              <a:ext cx="3674428" cy="747346"/>
              <a:chOff x="7341577" y="3133648"/>
              <a:chExt cx="3674428" cy="74734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74412A-FC5D-4443-8686-E264BD1139F2}"/>
                  </a:ext>
                </a:extLst>
              </p:cNvPr>
              <p:cNvSpPr/>
              <p:nvPr/>
            </p:nvSpPr>
            <p:spPr>
              <a:xfrm>
                <a:off x="7341577" y="3133648"/>
                <a:ext cx="747346" cy="7473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84418ED-D61F-4BD3-9877-29D473FA878C}"/>
                  </a:ext>
                </a:extLst>
              </p:cNvPr>
              <p:cNvSpPr/>
              <p:nvPr/>
            </p:nvSpPr>
            <p:spPr>
              <a:xfrm>
                <a:off x="8317271" y="3133648"/>
                <a:ext cx="747346" cy="7473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F4800B3-4002-47A1-8482-EAD701E27F30}"/>
                  </a:ext>
                </a:extLst>
              </p:cNvPr>
              <p:cNvSpPr/>
              <p:nvPr/>
            </p:nvSpPr>
            <p:spPr>
              <a:xfrm>
                <a:off x="9292965" y="3133648"/>
                <a:ext cx="747346" cy="7473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9238BB-F2FC-44CC-8DAC-B03EC2C136BC}"/>
                  </a:ext>
                </a:extLst>
              </p:cNvPr>
              <p:cNvSpPr/>
              <p:nvPr/>
            </p:nvSpPr>
            <p:spPr>
              <a:xfrm>
                <a:off x="10268659" y="3133648"/>
                <a:ext cx="747346" cy="7473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E70CEBF-0610-4845-8D51-4E7748593313}"/>
                </a:ext>
              </a:extLst>
            </p:cNvPr>
            <p:cNvGrpSpPr/>
            <p:nvPr/>
          </p:nvGrpSpPr>
          <p:grpSpPr>
            <a:xfrm>
              <a:off x="7227403" y="5302419"/>
              <a:ext cx="3674428" cy="747346"/>
              <a:chOff x="7341577" y="3133648"/>
              <a:chExt cx="3674428" cy="74734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9AA890A-D719-4129-B197-986703153E1F}"/>
                  </a:ext>
                </a:extLst>
              </p:cNvPr>
              <p:cNvSpPr/>
              <p:nvPr/>
            </p:nvSpPr>
            <p:spPr>
              <a:xfrm>
                <a:off x="7341577" y="3133648"/>
                <a:ext cx="747346" cy="7473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727997E-4F46-4B89-A8DF-70C279453426}"/>
                  </a:ext>
                </a:extLst>
              </p:cNvPr>
              <p:cNvSpPr/>
              <p:nvPr/>
            </p:nvSpPr>
            <p:spPr>
              <a:xfrm>
                <a:off x="8317271" y="3133648"/>
                <a:ext cx="747346" cy="7473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FE8DD60-8B86-4A12-A431-35A1FAFC3FB9}"/>
                  </a:ext>
                </a:extLst>
              </p:cNvPr>
              <p:cNvSpPr/>
              <p:nvPr/>
            </p:nvSpPr>
            <p:spPr>
              <a:xfrm>
                <a:off x="9292965" y="3133648"/>
                <a:ext cx="747346" cy="7473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FCCE1DF-0BFB-4B6E-9461-DFED31CDE2FE}"/>
                  </a:ext>
                </a:extLst>
              </p:cNvPr>
              <p:cNvSpPr/>
              <p:nvPr/>
            </p:nvSpPr>
            <p:spPr>
              <a:xfrm>
                <a:off x="10268659" y="3133648"/>
                <a:ext cx="747346" cy="7473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Rounded Rectangle 51">
            <a:extLst>
              <a:ext uri="{FF2B5EF4-FFF2-40B4-BE49-F238E27FC236}">
                <a16:creationId xmlns:a16="http://schemas.microsoft.com/office/drawing/2014/main" id="{D056C5F0-7204-4BB9-8827-26DCA44BA072}"/>
              </a:ext>
            </a:extLst>
          </p:cNvPr>
          <p:cNvSpPr/>
          <p:nvPr/>
        </p:nvSpPr>
        <p:spPr>
          <a:xfrm rot="16200000" flipH="1">
            <a:off x="7699791" y="4296524"/>
            <a:ext cx="422330" cy="39773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0" name="Rounded Rectangle 25">
            <a:extLst>
              <a:ext uri="{FF2B5EF4-FFF2-40B4-BE49-F238E27FC236}">
                <a16:creationId xmlns:a16="http://schemas.microsoft.com/office/drawing/2014/main" id="{895FA938-9569-45B9-920A-FB8242EA2484}"/>
              </a:ext>
            </a:extLst>
          </p:cNvPr>
          <p:cNvSpPr/>
          <p:nvPr/>
        </p:nvSpPr>
        <p:spPr>
          <a:xfrm>
            <a:off x="7712089" y="5372370"/>
            <a:ext cx="397732" cy="29147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D578103-0B96-4C81-A708-315CC0651676}"/>
              </a:ext>
            </a:extLst>
          </p:cNvPr>
          <p:cNvSpPr/>
          <p:nvPr/>
        </p:nvSpPr>
        <p:spPr>
          <a:xfrm>
            <a:off x="8815107" y="5291147"/>
            <a:ext cx="148399" cy="502021"/>
          </a:xfrm>
          <a:custGeom>
            <a:avLst/>
            <a:gdLst>
              <a:gd name="connsiteX0" fmla="*/ 124699 w 249731"/>
              <a:gd name="connsiteY0" fmla="*/ 351172 h 844818"/>
              <a:gd name="connsiteX1" fmla="*/ 148511 w 249731"/>
              <a:gd name="connsiteY1" fmla="*/ 374985 h 844818"/>
              <a:gd name="connsiteX2" fmla="*/ 148511 w 249731"/>
              <a:gd name="connsiteY2" fmla="*/ 391177 h 844818"/>
              <a:gd name="connsiteX3" fmla="*/ 148511 w 249731"/>
              <a:gd name="connsiteY3" fmla="*/ 400702 h 844818"/>
              <a:gd name="connsiteX4" fmla="*/ 148511 w 249731"/>
              <a:gd name="connsiteY4" fmla="*/ 430230 h 844818"/>
              <a:gd name="connsiteX5" fmla="*/ 148511 w 249731"/>
              <a:gd name="connsiteY5" fmla="*/ 592155 h 844818"/>
              <a:gd name="connsiteX6" fmla="*/ 184706 w 249731"/>
              <a:gd name="connsiteY6" fmla="*/ 655972 h 844818"/>
              <a:gd name="connsiteX7" fmla="*/ 184706 w 249731"/>
              <a:gd name="connsiteY7" fmla="*/ 781702 h 844818"/>
              <a:gd name="connsiteX8" fmla="*/ 58024 w 249731"/>
              <a:gd name="connsiteY8" fmla="*/ 775035 h 844818"/>
              <a:gd name="connsiteX9" fmla="*/ 73264 w 249731"/>
              <a:gd name="connsiteY9" fmla="*/ 647400 h 844818"/>
              <a:gd name="connsiteX10" fmla="*/ 100886 w 249731"/>
              <a:gd name="connsiteY10" fmla="*/ 605489 h 844818"/>
              <a:gd name="connsiteX11" fmla="*/ 100886 w 249731"/>
              <a:gd name="connsiteY11" fmla="*/ 408322 h 844818"/>
              <a:gd name="connsiteX12" fmla="*/ 100886 w 249731"/>
              <a:gd name="connsiteY12" fmla="*/ 400702 h 844818"/>
              <a:gd name="connsiteX13" fmla="*/ 100886 w 249731"/>
              <a:gd name="connsiteY13" fmla="*/ 398797 h 844818"/>
              <a:gd name="connsiteX14" fmla="*/ 100886 w 249731"/>
              <a:gd name="connsiteY14" fmla="*/ 374985 h 844818"/>
              <a:gd name="connsiteX15" fmla="*/ 124699 w 249731"/>
              <a:gd name="connsiteY15" fmla="*/ 351172 h 844818"/>
              <a:gd name="connsiteX16" fmla="*/ 122794 w 249731"/>
              <a:gd name="connsiteY16" fmla="*/ 20655 h 844818"/>
              <a:gd name="connsiteX17" fmla="*/ 85646 w 249731"/>
              <a:gd name="connsiteY17" fmla="*/ 75900 h 844818"/>
              <a:gd name="connsiteX18" fmla="*/ 85646 w 249731"/>
              <a:gd name="connsiteY18" fmla="*/ 333075 h 844818"/>
              <a:gd name="connsiteX19" fmla="*/ 86599 w 249731"/>
              <a:gd name="connsiteY19" fmla="*/ 589297 h 844818"/>
              <a:gd name="connsiteX20" fmla="*/ 65644 w 249731"/>
              <a:gd name="connsiteY20" fmla="*/ 634065 h 844818"/>
              <a:gd name="connsiteX21" fmla="*/ 50404 w 249731"/>
              <a:gd name="connsiteY21" fmla="*/ 785512 h 844818"/>
              <a:gd name="connsiteX22" fmla="*/ 197089 w 249731"/>
              <a:gd name="connsiteY22" fmla="*/ 788370 h 844818"/>
              <a:gd name="connsiteX23" fmla="*/ 186611 w 249731"/>
              <a:gd name="connsiteY23" fmla="*/ 636922 h 844818"/>
              <a:gd name="connsiteX24" fmla="*/ 163751 w 249731"/>
              <a:gd name="connsiteY24" fmla="*/ 585487 h 844818"/>
              <a:gd name="connsiteX25" fmla="*/ 164704 w 249731"/>
              <a:gd name="connsiteY25" fmla="*/ 75900 h 844818"/>
              <a:gd name="connsiteX26" fmla="*/ 122794 w 249731"/>
              <a:gd name="connsiteY26" fmla="*/ 20655 h 844818"/>
              <a:gd name="connsiteX27" fmla="*/ 120651 w 249731"/>
              <a:gd name="connsiteY27" fmla="*/ 27 h 844818"/>
              <a:gd name="connsiteX28" fmla="*/ 154226 w 249731"/>
              <a:gd name="connsiteY28" fmla="*/ 8272 h 844818"/>
              <a:gd name="connsiteX29" fmla="*/ 186611 w 249731"/>
              <a:gd name="connsiteY29" fmla="*/ 60660 h 844818"/>
              <a:gd name="connsiteX30" fmla="*/ 186611 w 249731"/>
              <a:gd name="connsiteY30" fmla="*/ 125430 h 844818"/>
              <a:gd name="connsiteX31" fmla="*/ 196136 w 249731"/>
              <a:gd name="connsiteY31" fmla="*/ 172102 h 844818"/>
              <a:gd name="connsiteX32" fmla="*/ 221854 w 249731"/>
              <a:gd name="connsiteY32" fmla="*/ 172102 h 844818"/>
              <a:gd name="connsiteX33" fmla="*/ 232331 w 249731"/>
              <a:gd name="connsiteY33" fmla="*/ 182580 h 844818"/>
              <a:gd name="connsiteX34" fmla="*/ 221854 w 249731"/>
              <a:gd name="connsiteY34" fmla="*/ 193057 h 844818"/>
              <a:gd name="connsiteX35" fmla="*/ 195184 w 249731"/>
              <a:gd name="connsiteY35" fmla="*/ 193057 h 844818"/>
              <a:gd name="connsiteX36" fmla="*/ 186611 w 249731"/>
              <a:gd name="connsiteY36" fmla="*/ 241635 h 844818"/>
              <a:gd name="connsiteX37" fmla="*/ 194231 w 249731"/>
              <a:gd name="connsiteY37" fmla="*/ 289260 h 844818"/>
              <a:gd name="connsiteX38" fmla="*/ 221854 w 249731"/>
              <a:gd name="connsiteY38" fmla="*/ 289260 h 844818"/>
              <a:gd name="connsiteX39" fmla="*/ 232331 w 249731"/>
              <a:gd name="connsiteY39" fmla="*/ 299737 h 844818"/>
              <a:gd name="connsiteX40" fmla="*/ 221854 w 249731"/>
              <a:gd name="connsiteY40" fmla="*/ 310215 h 844818"/>
              <a:gd name="connsiteX41" fmla="*/ 198041 w 249731"/>
              <a:gd name="connsiteY41" fmla="*/ 310215 h 844818"/>
              <a:gd name="connsiteX42" fmla="*/ 184706 w 249731"/>
              <a:gd name="connsiteY42" fmla="*/ 356887 h 844818"/>
              <a:gd name="connsiteX43" fmla="*/ 195184 w 249731"/>
              <a:gd name="connsiteY43" fmla="*/ 406417 h 844818"/>
              <a:gd name="connsiteX44" fmla="*/ 221854 w 249731"/>
              <a:gd name="connsiteY44" fmla="*/ 406417 h 844818"/>
              <a:gd name="connsiteX45" fmla="*/ 232331 w 249731"/>
              <a:gd name="connsiteY45" fmla="*/ 416895 h 844818"/>
              <a:gd name="connsiteX46" fmla="*/ 221854 w 249731"/>
              <a:gd name="connsiteY46" fmla="*/ 427372 h 844818"/>
              <a:gd name="connsiteX47" fmla="*/ 192326 w 249731"/>
              <a:gd name="connsiteY47" fmla="*/ 427372 h 844818"/>
              <a:gd name="connsiteX48" fmla="*/ 186611 w 249731"/>
              <a:gd name="connsiteY48" fmla="*/ 476902 h 844818"/>
              <a:gd name="connsiteX49" fmla="*/ 193279 w 249731"/>
              <a:gd name="connsiteY49" fmla="*/ 523575 h 844818"/>
              <a:gd name="connsiteX50" fmla="*/ 221854 w 249731"/>
              <a:gd name="connsiteY50" fmla="*/ 523575 h 844818"/>
              <a:gd name="connsiteX51" fmla="*/ 232331 w 249731"/>
              <a:gd name="connsiteY51" fmla="*/ 534052 h 844818"/>
              <a:gd name="connsiteX52" fmla="*/ 221854 w 249731"/>
              <a:gd name="connsiteY52" fmla="*/ 544530 h 844818"/>
              <a:gd name="connsiteX53" fmla="*/ 195184 w 249731"/>
              <a:gd name="connsiteY53" fmla="*/ 544530 h 844818"/>
              <a:gd name="connsiteX54" fmla="*/ 186611 w 249731"/>
              <a:gd name="connsiteY54" fmla="*/ 588345 h 844818"/>
              <a:gd name="connsiteX55" fmla="*/ 205661 w 249731"/>
              <a:gd name="connsiteY55" fmla="*/ 622635 h 844818"/>
              <a:gd name="connsiteX56" fmla="*/ 214234 w 249731"/>
              <a:gd name="connsiteY56" fmla="*/ 805515 h 844818"/>
              <a:gd name="connsiteX57" fmla="*/ 36116 w 249731"/>
              <a:gd name="connsiteY57" fmla="*/ 808372 h 844818"/>
              <a:gd name="connsiteX58" fmla="*/ 41831 w 249731"/>
              <a:gd name="connsiteY58" fmla="*/ 627397 h 844818"/>
              <a:gd name="connsiteX59" fmla="*/ 62786 w 249731"/>
              <a:gd name="connsiteY59" fmla="*/ 574057 h 844818"/>
              <a:gd name="connsiteX60" fmla="*/ 62786 w 249731"/>
              <a:gd name="connsiteY60" fmla="*/ 72090 h 844818"/>
              <a:gd name="connsiteX61" fmla="*/ 120651 w 249731"/>
              <a:gd name="connsiteY61" fmla="*/ 27 h 84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49731" h="844818">
                <a:moveTo>
                  <a:pt x="124699" y="351172"/>
                </a:moveTo>
                <a:cubicBezTo>
                  <a:pt x="138034" y="351172"/>
                  <a:pt x="148511" y="361650"/>
                  <a:pt x="148511" y="374985"/>
                </a:cubicBezTo>
                <a:lnTo>
                  <a:pt x="148511" y="391177"/>
                </a:lnTo>
                <a:cubicBezTo>
                  <a:pt x="148511" y="394035"/>
                  <a:pt x="148511" y="396892"/>
                  <a:pt x="148511" y="400702"/>
                </a:cubicBezTo>
                <a:cubicBezTo>
                  <a:pt x="148511" y="410227"/>
                  <a:pt x="148511" y="420705"/>
                  <a:pt x="148511" y="430230"/>
                </a:cubicBezTo>
                <a:lnTo>
                  <a:pt x="148511" y="592155"/>
                </a:lnTo>
                <a:cubicBezTo>
                  <a:pt x="149464" y="615967"/>
                  <a:pt x="155179" y="637875"/>
                  <a:pt x="184706" y="655972"/>
                </a:cubicBezTo>
                <a:cubicBezTo>
                  <a:pt x="225664" y="681689"/>
                  <a:pt x="220901" y="747412"/>
                  <a:pt x="184706" y="781702"/>
                </a:cubicBezTo>
                <a:cubicBezTo>
                  <a:pt x="149464" y="815039"/>
                  <a:pt x="89456" y="812182"/>
                  <a:pt x="58024" y="775035"/>
                </a:cubicBezTo>
                <a:cubicBezTo>
                  <a:pt x="24686" y="735030"/>
                  <a:pt x="28496" y="675022"/>
                  <a:pt x="73264" y="647400"/>
                </a:cubicBezTo>
                <a:cubicBezTo>
                  <a:pt x="92314" y="635017"/>
                  <a:pt x="98981" y="622635"/>
                  <a:pt x="100886" y="605489"/>
                </a:cubicBezTo>
                <a:lnTo>
                  <a:pt x="100886" y="408322"/>
                </a:lnTo>
                <a:cubicBezTo>
                  <a:pt x="100886" y="405464"/>
                  <a:pt x="100886" y="403560"/>
                  <a:pt x="100886" y="400702"/>
                </a:cubicBezTo>
                <a:cubicBezTo>
                  <a:pt x="100886" y="399750"/>
                  <a:pt x="100886" y="399750"/>
                  <a:pt x="100886" y="398797"/>
                </a:cubicBezTo>
                <a:lnTo>
                  <a:pt x="100886" y="374985"/>
                </a:lnTo>
                <a:cubicBezTo>
                  <a:pt x="100886" y="361650"/>
                  <a:pt x="111364" y="351172"/>
                  <a:pt x="124699" y="351172"/>
                </a:cubicBezTo>
                <a:close/>
                <a:moveTo>
                  <a:pt x="122794" y="20655"/>
                </a:moveTo>
                <a:cubicBezTo>
                  <a:pt x="89456" y="20655"/>
                  <a:pt x="85646" y="48277"/>
                  <a:pt x="85646" y="75900"/>
                </a:cubicBezTo>
                <a:cubicBezTo>
                  <a:pt x="85646" y="161625"/>
                  <a:pt x="85646" y="247350"/>
                  <a:pt x="85646" y="333075"/>
                </a:cubicBezTo>
                <a:cubicBezTo>
                  <a:pt x="85646" y="418800"/>
                  <a:pt x="84694" y="504525"/>
                  <a:pt x="86599" y="589297"/>
                </a:cubicBezTo>
                <a:cubicBezTo>
                  <a:pt x="86599" y="608347"/>
                  <a:pt x="81836" y="621682"/>
                  <a:pt x="65644" y="634065"/>
                </a:cubicBezTo>
                <a:cubicBezTo>
                  <a:pt x="15161" y="673117"/>
                  <a:pt x="9446" y="740745"/>
                  <a:pt x="50404" y="785512"/>
                </a:cubicBezTo>
                <a:cubicBezTo>
                  <a:pt x="89456" y="828375"/>
                  <a:pt x="156131" y="829327"/>
                  <a:pt x="197089" y="788370"/>
                </a:cubicBezTo>
                <a:cubicBezTo>
                  <a:pt x="239951" y="744555"/>
                  <a:pt x="237094" y="675975"/>
                  <a:pt x="186611" y="636922"/>
                </a:cubicBezTo>
                <a:cubicBezTo>
                  <a:pt x="166609" y="621682"/>
                  <a:pt x="163751" y="606442"/>
                  <a:pt x="163751" y="585487"/>
                </a:cubicBezTo>
                <a:cubicBezTo>
                  <a:pt x="164704" y="415942"/>
                  <a:pt x="163751" y="245445"/>
                  <a:pt x="164704" y="75900"/>
                </a:cubicBezTo>
                <a:cubicBezTo>
                  <a:pt x="164704" y="45420"/>
                  <a:pt x="158036" y="19702"/>
                  <a:pt x="122794" y="20655"/>
                </a:cubicBezTo>
                <a:close/>
                <a:moveTo>
                  <a:pt x="120651" y="27"/>
                </a:moveTo>
                <a:cubicBezTo>
                  <a:pt x="131366" y="-300"/>
                  <a:pt x="142796" y="2319"/>
                  <a:pt x="154226" y="8272"/>
                </a:cubicBezTo>
                <a:cubicBezTo>
                  <a:pt x="175181" y="18750"/>
                  <a:pt x="185659" y="37800"/>
                  <a:pt x="186611" y="60660"/>
                </a:cubicBezTo>
                <a:cubicBezTo>
                  <a:pt x="187564" y="81615"/>
                  <a:pt x="188516" y="103522"/>
                  <a:pt x="186611" y="125430"/>
                </a:cubicBezTo>
                <a:cubicBezTo>
                  <a:pt x="185659" y="144480"/>
                  <a:pt x="186611" y="161625"/>
                  <a:pt x="196136" y="172102"/>
                </a:cubicBezTo>
                <a:lnTo>
                  <a:pt x="221854" y="172102"/>
                </a:lnTo>
                <a:cubicBezTo>
                  <a:pt x="227569" y="172102"/>
                  <a:pt x="232331" y="176865"/>
                  <a:pt x="232331" y="182580"/>
                </a:cubicBezTo>
                <a:cubicBezTo>
                  <a:pt x="232331" y="188295"/>
                  <a:pt x="227569" y="193057"/>
                  <a:pt x="221854" y="193057"/>
                </a:cubicBezTo>
                <a:lnTo>
                  <a:pt x="195184" y="193057"/>
                </a:lnTo>
                <a:cubicBezTo>
                  <a:pt x="187564" y="202582"/>
                  <a:pt x="187564" y="218775"/>
                  <a:pt x="186611" y="241635"/>
                </a:cubicBezTo>
                <a:cubicBezTo>
                  <a:pt x="187564" y="264495"/>
                  <a:pt x="187564" y="279735"/>
                  <a:pt x="194231" y="289260"/>
                </a:cubicBezTo>
                <a:lnTo>
                  <a:pt x="221854" y="289260"/>
                </a:lnTo>
                <a:cubicBezTo>
                  <a:pt x="227569" y="289260"/>
                  <a:pt x="232331" y="294022"/>
                  <a:pt x="232331" y="299737"/>
                </a:cubicBezTo>
                <a:cubicBezTo>
                  <a:pt x="232331" y="305452"/>
                  <a:pt x="227569" y="310215"/>
                  <a:pt x="221854" y="310215"/>
                </a:cubicBezTo>
                <a:lnTo>
                  <a:pt x="198041" y="310215"/>
                </a:lnTo>
                <a:cubicBezTo>
                  <a:pt x="185659" y="319740"/>
                  <a:pt x="184706" y="334027"/>
                  <a:pt x="184706" y="356887"/>
                </a:cubicBezTo>
                <a:cubicBezTo>
                  <a:pt x="185659" y="378795"/>
                  <a:pt x="184706" y="395940"/>
                  <a:pt x="195184" y="406417"/>
                </a:cubicBezTo>
                <a:lnTo>
                  <a:pt x="221854" y="406417"/>
                </a:lnTo>
                <a:cubicBezTo>
                  <a:pt x="227569" y="406417"/>
                  <a:pt x="232331" y="411180"/>
                  <a:pt x="232331" y="416895"/>
                </a:cubicBezTo>
                <a:cubicBezTo>
                  <a:pt x="232331" y="422610"/>
                  <a:pt x="227569" y="427372"/>
                  <a:pt x="221854" y="427372"/>
                </a:cubicBezTo>
                <a:lnTo>
                  <a:pt x="192326" y="427372"/>
                </a:lnTo>
                <a:cubicBezTo>
                  <a:pt x="185659" y="436897"/>
                  <a:pt x="187564" y="454042"/>
                  <a:pt x="186611" y="476902"/>
                </a:cubicBezTo>
                <a:cubicBezTo>
                  <a:pt x="187564" y="500715"/>
                  <a:pt x="187564" y="515002"/>
                  <a:pt x="193279" y="523575"/>
                </a:cubicBezTo>
                <a:lnTo>
                  <a:pt x="221854" y="523575"/>
                </a:lnTo>
                <a:cubicBezTo>
                  <a:pt x="227569" y="523575"/>
                  <a:pt x="232331" y="528337"/>
                  <a:pt x="232331" y="534052"/>
                </a:cubicBezTo>
                <a:cubicBezTo>
                  <a:pt x="232331" y="539767"/>
                  <a:pt x="227569" y="544530"/>
                  <a:pt x="221854" y="544530"/>
                </a:cubicBezTo>
                <a:lnTo>
                  <a:pt x="195184" y="544530"/>
                </a:lnTo>
                <a:cubicBezTo>
                  <a:pt x="188516" y="552150"/>
                  <a:pt x="187564" y="565485"/>
                  <a:pt x="186611" y="588345"/>
                </a:cubicBezTo>
                <a:cubicBezTo>
                  <a:pt x="188516" y="603585"/>
                  <a:pt x="195184" y="613110"/>
                  <a:pt x="205661" y="622635"/>
                </a:cubicBezTo>
                <a:cubicBezTo>
                  <a:pt x="260906" y="673117"/>
                  <a:pt x="264716" y="751222"/>
                  <a:pt x="214234" y="805515"/>
                </a:cubicBezTo>
                <a:cubicBezTo>
                  <a:pt x="163751" y="856950"/>
                  <a:pt x="86599" y="857902"/>
                  <a:pt x="36116" y="808372"/>
                </a:cubicBezTo>
                <a:cubicBezTo>
                  <a:pt x="-13414" y="759795"/>
                  <a:pt x="-12461" y="675022"/>
                  <a:pt x="41831" y="627397"/>
                </a:cubicBezTo>
                <a:cubicBezTo>
                  <a:pt x="59929" y="611205"/>
                  <a:pt x="62786" y="595012"/>
                  <a:pt x="62786" y="574057"/>
                </a:cubicBezTo>
                <a:cubicBezTo>
                  <a:pt x="62786" y="406417"/>
                  <a:pt x="61834" y="239730"/>
                  <a:pt x="62786" y="72090"/>
                </a:cubicBezTo>
                <a:cubicBezTo>
                  <a:pt x="62786" y="28513"/>
                  <a:pt x="88504" y="1010"/>
                  <a:pt x="120651" y="2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F2DFFF9-CD08-4056-900B-AA44EB5C8790}"/>
              </a:ext>
            </a:extLst>
          </p:cNvPr>
          <p:cNvSpPr/>
          <p:nvPr/>
        </p:nvSpPr>
        <p:spPr>
          <a:xfrm>
            <a:off x="9766943" y="5292811"/>
            <a:ext cx="184430" cy="457243"/>
          </a:xfrm>
          <a:custGeom>
            <a:avLst/>
            <a:gdLst>
              <a:gd name="connsiteX0" fmla="*/ 90487 w 343853"/>
              <a:gd name="connsiteY0" fmla="*/ 561975 h 852488"/>
              <a:gd name="connsiteX1" fmla="*/ 90487 w 343853"/>
              <a:gd name="connsiteY1" fmla="*/ 570547 h 852488"/>
              <a:gd name="connsiteX2" fmla="*/ 251460 w 343853"/>
              <a:gd name="connsiteY2" fmla="*/ 570547 h 852488"/>
              <a:gd name="connsiteX3" fmla="*/ 251460 w 343853"/>
              <a:gd name="connsiteY3" fmla="*/ 561975 h 852488"/>
              <a:gd name="connsiteX4" fmla="*/ 90487 w 343853"/>
              <a:gd name="connsiteY4" fmla="*/ 561975 h 852488"/>
              <a:gd name="connsiteX5" fmla="*/ 37148 w 343853"/>
              <a:gd name="connsiteY5" fmla="*/ 511493 h 852488"/>
              <a:gd name="connsiteX6" fmla="*/ 305753 w 343853"/>
              <a:gd name="connsiteY6" fmla="*/ 511493 h 852488"/>
              <a:gd name="connsiteX7" fmla="*/ 329566 w 343853"/>
              <a:gd name="connsiteY7" fmla="*/ 517208 h 852488"/>
              <a:gd name="connsiteX8" fmla="*/ 342900 w 343853"/>
              <a:gd name="connsiteY8" fmla="*/ 544830 h 852488"/>
              <a:gd name="connsiteX9" fmla="*/ 343853 w 343853"/>
              <a:gd name="connsiteY9" fmla="*/ 820103 h 852488"/>
              <a:gd name="connsiteX10" fmla="*/ 310516 w 343853"/>
              <a:gd name="connsiteY10" fmla="*/ 852488 h 852488"/>
              <a:gd name="connsiteX11" fmla="*/ 31433 w 343853"/>
              <a:gd name="connsiteY11" fmla="*/ 852488 h 852488"/>
              <a:gd name="connsiteX12" fmla="*/ 953 w 343853"/>
              <a:gd name="connsiteY12" fmla="*/ 829628 h 852488"/>
              <a:gd name="connsiteX13" fmla="*/ 1906 w 343853"/>
              <a:gd name="connsiteY13" fmla="*/ 532448 h 852488"/>
              <a:gd name="connsiteX14" fmla="*/ 8573 w 343853"/>
              <a:gd name="connsiteY14" fmla="*/ 519113 h 852488"/>
              <a:gd name="connsiteX15" fmla="*/ 37148 w 343853"/>
              <a:gd name="connsiteY15" fmla="*/ 511493 h 852488"/>
              <a:gd name="connsiteX16" fmla="*/ 34290 w 343853"/>
              <a:gd name="connsiteY16" fmla="*/ 176213 h 852488"/>
              <a:gd name="connsiteX17" fmla="*/ 24765 w 343853"/>
              <a:gd name="connsiteY17" fmla="*/ 190501 h 852488"/>
              <a:gd name="connsiteX18" fmla="*/ 24765 w 343853"/>
              <a:gd name="connsiteY18" fmla="*/ 323851 h 852488"/>
              <a:gd name="connsiteX19" fmla="*/ 37148 w 343853"/>
              <a:gd name="connsiteY19" fmla="*/ 339091 h 852488"/>
              <a:gd name="connsiteX20" fmla="*/ 46673 w 343853"/>
              <a:gd name="connsiteY20" fmla="*/ 320993 h 852488"/>
              <a:gd name="connsiteX21" fmla="*/ 46673 w 343853"/>
              <a:gd name="connsiteY21" fmla="*/ 256223 h 852488"/>
              <a:gd name="connsiteX22" fmla="*/ 45720 w 343853"/>
              <a:gd name="connsiteY22" fmla="*/ 191453 h 852488"/>
              <a:gd name="connsiteX23" fmla="*/ 34290 w 343853"/>
              <a:gd name="connsiteY23" fmla="*/ 176213 h 852488"/>
              <a:gd name="connsiteX24" fmla="*/ 124778 w 343853"/>
              <a:gd name="connsiteY24" fmla="*/ 115253 h 852488"/>
              <a:gd name="connsiteX25" fmla="*/ 105728 w 343853"/>
              <a:gd name="connsiteY25" fmla="*/ 134303 h 852488"/>
              <a:gd name="connsiteX26" fmla="*/ 105728 w 343853"/>
              <a:gd name="connsiteY26" fmla="*/ 278131 h 852488"/>
              <a:gd name="connsiteX27" fmla="*/ 124778 w 343853"/>
              <a:gd name="connsiteY27" fmla="*/ 297181 h 852488"/>
              <a:gd name="connsiteX28" fmla="*/ 232411 w 343853"/>
              <a:gd name="connsiteY28" fmla="*/ 297181 h 852488"/>
              <a:gd name="connsiteX29" fmla="*/ 250508 w 343853"/>
              <a:gd name="connsiteY29" fmla="*/ 278131 h 852488"/>
              <a:gd name="connsiteX30" fmla="*/ 250508 w 343853"/>
              <a:gd name="connsiteY30" fmla="*/ 134303 h 852488"/>
              <a:gd name="connsiteX31" fmla="*/ 231458 w 343853"/>
              <a:gd name="connsiteY31" fmla="*/ 115253 h 852488"/>
              <a:gd name="connsiteX32" fmla="*/ 18098 w 343853"/>
              <a:gd name="connsiteY32" fmla="*/ 0 h 852488"/>
              <a:gd name="connsiteX33" fmla="*/ 325755 w 343853"/>
              <a:gd name="connsiteY33" fmla="*/ 0 h 852488"/>
              <a:gd name="connsiteX34" fmla="*/ 343853 w 343853"/>
              <a:gd name="connsiteY34" fmla="*/ 18097 h 852488"/>
              <a:gd name="connsiteX35" fmla="*/ 343853 w 343853"/>
              <a:gd name="connsiteY35" fmla="*/ 479108 h 852488"/>
              <a:gd name="connsiteX36" fmla="*/ 325755 w 343853"/>
              <a:gd name="connsiteY36" fmla="*/ 497205 h 852488"/>
              <a:gd name="connsiteX37" fmla="*/ 18098 w 343853"/>
              <a:gd name="connsiteY37" fmla="*/ 497205 h 852488"/>
              <a:gd name="connsiteX38" fmla="*/ 0 w 343853"/>
              <a:gd name="connsiteY38" fmla="*/ 479108 h 852488"/>
              <a:gd name="connsiteX39" fmla="*/ 0 w 343853"/>
              <a:gd name="connsiteY39" fmla="*/ 18097 h 852488"/>
              <a:gd name="connsiteX40" fmla="*/ 18098 w 343853"/>
              <a:gd name="connsiteY40" fmla="*/ 0 h 85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43853" h="852488">
                <a:moveTo>
                  <a:pt x="90487" y="561975"/>
                </a:moveTo>
                <a:cubicBezTo>
                  <a:pt x="90487" y="564833"/>
                  <a:pt x="90487" y="567690"/>
                  <a:pt x="90487" y="570547"/>
                </a:cubicBezTo>
                <a:cubicBezTo>
                  <a:pt x="143827" y="570547"/>
                  <a:pt x="198120" y="570547"/>
                  <a:pt x="251460" y="570547"/>
                </a:cubicBezTo>
                <a:cubicBezTo>
                  <a:pt x="251460" y="567690"/>
                  <a:pt x="251460" y="564833"/>
                  <a:pt x="251460" y="561975"/>
                </a:cubicBezTo>
                <a:cubicBezTo>
                  <a:pt x="198120" y="561975"/>
                  <a:pt x="143827" y="561975"/>
                  <a:pt x="90487" y="561975"/>
                </a:cubicBezTo>
                <a:close/>
                <a:moveTo>
                  <a:pt x="37148" y="511493"/>
                </a:moveTo>
                <a:cubicBezTo>
                  <a:pt x="126683" y="511493"/>
                  <a:pt x="216218" y="511493"/>
                  <a:pt x="305753" y="511493"/>
                </a:cubicBezTo>
                <a:cubicBezTo>
                  <a:pt x="313373" y="509588"/>
                  <a:pt x="322898" y="510540"/>
                  <a:pt x="329566" y="517208"/>
                </a:cubicBezTo>
                <a:cubicBezTo>
                  <a:pt x="344806" y="521018"/>
                  <a:pt x="342900" y="533400"/>
                  <a:pt x="342900" y="544830"/>
                </a:cubicBezTo>
                <a:cubicBezTo>
                  <a:pt x="342900" y="636270"/>
                  <a:pt x="341948" y="727710"/>
                  <a:pt x="343853" y="820103"/>
                </a:cubicBezTo>
                <a:cubicBezTo>
                  <a:pt x="343853" y="844868"/>
                  <a:pt x="334328" y="852488"/>
                  <a:pt x="310516" y="852488"/>
                </a:cubicBezTo>
                <a:cubicBezTo>
                  <a:pt x="217170" y="851535"/>
                  <a:pt x="124778" y="852488"/>
                  <a:pt x="31433" y="852488"/>
                </a:cubicBezTo>
                <a:cubicBezTo>
                  <a:pt x="14288" y="852488"/>
                  <a:pt x="953" y="851535"/>
                  <a:pt x="953" y="829628"/>
                </a:cubicBezTo>
                <a:cubicBezTo>
                  <a:pt x="953" y="730568"/>
                  <a:pt x="953" y="631508"/>
                  <a:pt x="1906" y="532448"/>
                </a:cubicBezTo>
                <a:cubicBezTo>
                  <a:pt x="1906" y="527685"/>
                  <a:pt x="5716" y="523875"/>
                  <a:pt x="8573" y="519113"/>
                </a:cubicBezTo>
                <a:cubicBezTo>
                  <a:pt x="17145" y="511493"/>
                  <a:pt x="26670" y="511493"/>
                  <a:pt x="37148" y="511493"/>
                </a:cubicBezTo>
                <a:close/>
                <a:moveTo>
                  <a:pt x="34290" y="176213"/>
                </a:moveTo>
                <a:cubicBezTo>
                  <a:pt x="26670" y="176213"/>
                  <a:pt x="24765" y="183833"/>
                  <a:pt x="24765" y="190501"/>
                </a:cubicBezTo>
                <a:cubicBezTo>
                  <a:pt x="23813" y="235268"/>
                  <a:pt x="24765" y="279083"/>
                  <a:pt x="24765" y="323851"/>
                </a:cubicBezTo>
                <a:cubicBezTo>
                  <a:pt x="25718" y="330518"/>
                  <a:pt x="26670" y="340043"/>
                  <a:pt x="37148" y="339091"/>
                </a:cubicBezTo>
                <a:cubicBezTo>
                  <a:pt x="47625" y="338138"/>
                  <a:pt x="46673" y="328613"/>
                  <a:pt x="46673" y="320993"/>
                </a:cubicBezTo>
                <a:cubicBezTo>
                  <a:pt x="46673" y="299086"/>
                  <a:pt x="46673" y="278131"/>
                  <a:pt x="46673" y="256223"/>
                </a:cubicBezTo>
                <a:cubicBezTo>
                  <a:pt x="46673" y="234316"/>
                  <a:pt x="46673" y="213361"/>
                  <a:pt x="45720" y="191453"/>
                </a:cubicBezTo>
                <a:cubicBezTo>
                  <a:pt x="45720" y="184786"/>
                  <a:pt x="44768" y="175261"/>
                  <a:pt x="34290" y="176213"/>
                </a:cubicBezTo>
                <a:close/>
                <a:moveTo>
                  <a:pt x="124778" y="115253"/>
                </a:moveTo>
                <a:cubicBezTo>
                  <a:pt x="114300" y="115253"/>
                  <a:pt x="105728" y="123825"/>
                  <a:pt x="105728" y="134303"/>
                </a:cubicBezTo>
                <a:lnTo>
                  <a:pt x="105728" y="278131"/>
                </a:lnTo>
                <a:cubicBezTo>
                  <a:pt x="105728" y="288608"/>
                  <a:pt x="114300" y="297181"/>
                  <a:pt x="124778" y="297181"/>
                </a:cubicBezTo>
                <a:lnTo>
                  <a:pt x="232411" y="297181"/>
                </a:lnTo>
                <a:cubicBezTo>
                  <a:pt x="242888" y="297181"/>
                  <a:pt x="251461" y="288608"/>
                  <a:pt x="250508" y="278131"/>
                </a:cubicBezTo>
                <a:lnTo>
                  <a:pt x="250508" y="134303"/>
                </a:lnTo>
                <a:cubicBezTo>
                  <a:pt x="250508" y="123825"/>
                  <a:pt x="241936" y="115253"/>
                  <a:pt x="231458" y="115253"/>
                </a:cubicBezTo>
                <a:close/>
                <a:moveTo>
                  <a:pt x="18098" y="0"/>
                </a:moveTo>
                <a:lnTo>
                  <a:pt x="325755" y="0"/>
                </a:lnTo>
                <a:cubicBezTo>
                  <a:pt x="336233" y="0"/>
                  <a:pt x="343853" y="8572"/>
                  <a:pt x="343853" y="18097"/>
                </a:cubicBezTo>
                <a:lnTo>
                  <a:pt x="343853" y="479108"/>
                </a:lnTo>
                <a:cubicBezTo>
                  <a:pt x="343853" y="489585"/>
                  <a:pt x="336233" y="497205"/>
                  <a:pt x="325755" y="497205"/>
                </a:cubicBezTo>
                <a:lnTo>
                  <a:pt x="18098" y="497205"/>
                </a:lnTo>
                <a:cubicBezTo>
                  <a:pt x="7620" y="497205"/>
                  <a:pt x="0" y="488633"/>
                  <a:pt x="0" y="479108"/>
                </a:cubicBezTo>
                <a:lnTo>
                  <a:pt x="0" y="18097"/>
                </a:lnTo>
                <a:cubicBezTo>
                  <a:pt x="0" y="7620"/>
                  <a:pt x="8573" y="0"/>
                  <a:pt x="1809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A17376D-FF2B-4D6F-8C23-39FECD7B91DB}"/>
              </a:ext>
            </a:extLst>
          </p:cNvPr>
          <p:cNvSpPr/>
          <p:nvPr/>
        </p:nvSpPr>
        <p:spPr>
          <a:xfrm>
            <a:off x="7639151" y="3317976"/>
            <a:ext cx="489117" cy="353217"/>
          </a:xfrm>
          <a:custGeom>
            <a:avLst/>
            <a:gdLst>
              <a:gd name="connsiteX0" fmla="*/ 744050 w 911912"/>
              <a:gd name="connsiteY0" fmla="*/ 236257 h 658539"/>
              <a:gd name="connsiteX1" fmla="*/ 719285 w 911912"/>
              <a:gd name="connsiteY1" fmla="*/ 263880 h 658539"/>
              <a:gd name="connsiteX2" fmla="*/ 747860 w 911912"/>
              <a:gd name="connsiteY2" fmla="*/ 288645 h 658539"/>
              <a:gd name="connsiteX3" fmla="*/ 772625 w 911912"/>
              <a:gd name="connsiteY3" fmla="*/ 260070 h 658539"/>
              <a:gd name="connsiteX4" fmla="*/ 744050 w 911912"/>
              <a:gd name="connsiteY4" fmla="*/ 236257 h 658539"/>
              <a:gd name="connsiteX5" fmla="*/ 775959 w 911912"/>
              <a:gd name="connsiteY5" fmla="*/ 1942 h 658539"/>
              <a:gd name="connsiteX6" fmla="*/ 792627 w 911912"/>
              <a:gd name="connsiteY6" fmla="*/ 2895 h 658539"/>
              <a:gd name="connsiteX7" fmla="*/ 802152 w 911912"/>
              <a:gd name="connsiteY7" fmla="*/ 32422 h 658539"/>
              <a:gd name="connsiteX8" fmla="*/ 775482 w 911912"/>
              <a:gd name="connsiteY8" fmla="*/ 91477 h 658539"/>
              <a:gd name="connsiteX9" fmla="*/ 791675 w 911912"/>
              <a:gd name="connsiteY9" fmla="*/ 133387 h 658539"/>
              <a:gd name="connsiteX10" fmla="*/ 839300 w 911912"/>
              <a:gd name="connsiteY10" fmla="*/ 119100 h 658539"/>
              <a:gd name="connsiteX11" fmla="*/ 865017 w 911912"/>
              <a:gd name="connsiteY11" fmla="*/ 59092 h 658539"/>
              <a:gd name="connsiteX12" fmla="*/ 892640 w 911912"/>
              <a:gd name="connsiteY12" fmla="*/ 45757 h 658539"/>
              <a:gd name="connsiteX13" fmla="*/ 902165 w 911912"/>
              <a:gd name="connsiteY13" fmla="*/ 74332 h 658539"/>
              <a:gd name="connsiteX14" fmla="*/ 886925 w 911912"/>
              <a:gd name="connsiteY14" fmla="*/ 109575 h 658539"/>
              <a:gd name="connsiteX15" fmla="*/ 897402 w 911912"/>
              <a:gd name="connsiteY15" fmla="*/ 171487 h 658539"/>
              <a:gd name="connsiteX16" fmla="*/ 909785 w 911912"/>
              <a:gd name="connsiteY16" fmla="*/ 216255 h 658539"/>
              <a:gd name="connsiteX17" fmla="*/ 849777 w 911912"/>
              <a:gd name="connsiteY17" fmla="*/ 368655 h 658539"/>
              <a:gd name="connsiteX18" fmla="*/ 722142 w 911912"/>
              <a:gd name="connsiteY18" fmla="*/ 420090 h 658539"/>
              <a:gd name="connsiteX19" fmla="*/ 686900 w 911912"/>
              <a:gd name="connsiteY19" fmla="*/ 444855 h 658539"/>
              <a:gd name="connsiteX20" fmla="*/ 684995 w 911912"/>
              <a:gd name="connsiteY20" fmla="*/ 460095 h 658539"/>
              <a:gd name="connsiteX21" fmla="*/ 548787 w 911912"/>
              <a:gd name="connsiteY21" fmla="*/ 522007 h 658539"/>
              <a:gd name="connsiteX22" fmla="*/ 441155 w 911912"/>
              <a:gd name="connsiteY22" fmla="*/ 472477 h 658539"/>
              <a:gd name="connsiteX23" fmla="*/ 372575 w 911912"/>
              <a:gd name="connsiteY23" fmla="*/ 499147 h 658539"/>
              <a:gd name="connsiteX24" fmla="*/ 334475 w 911912"/>
              <a:gd name="connsiteY24" fmla="*/ 569632 h 658539"/>
              <a:gd name="connsiteX25" fmla="*/ 164930 w 911912"/>
              <a:gd name="connsiteY25" fmla="*/ 655357 h 658539"/>
              <a:gd name="connsiteX26" fmla="*/ 19197 w 911912"/>
              <a:gd name="connsiteY26" fmla="*/ 626782 h 658539"/>
              <a:gd name="connsiteX27" fmla="*/ 147 w 911912"/>
              <a:gd name="connsiteY27" fmla="*/ 606780 h 658539"/>
              <a:gd name="connsiteX28" fmla="*/ 21102 w 911912"/>
              <a:gd name="connsiteY28" fmla="*/ 595350 h 658539"/>
              <a:gd name="connsiteX29" fmla="*/ 171597 w 911912"/>
              <a:gd name="connsiteY29" fmla="*/ 617257 h 658539"/>
              <a:gd name="connsiteX30" fmla="*/ 300185 w 911912"/>
              <a:gd name="connsiteY30" fmla="*/ 553440 h 658539"/>
              <a:gd name="connsiteX31" fmla="*/ 344952 w 911912"/>
              <a:gd name="connsiteY31" fmla="*/ 473430 h 658539"/>
              <a:gd name="connsiteX32" fmla="*/ 447822 w 911912"/>
              <a:gd name="connsiteY32" fmla="*/ 435330 h 658539"/>
              <a:gd name="connsiteX33" fmla="*/ 562122 w 911912"/>
              <a:gd name="connsiteY33" fmla="*/ 486765 h 658539"/>
              <a:gd name="connsiteX34" fmla="*/ 648800 w 911912"/>
              <a:gd name="connsiteY34" fmla="*/ 448665 h 658539"/>
              <a:gd name="connsiteX35" fmla="*/ 624987 w 911912"/>
              <a:gd name="connsiteY35" fmla="*/ 374370 h 658539"/>
              <a:gd name="connsiteX36" fmla="*/ 589745 w 911912"/>
              <a:gd name="connsiteY36" fmla="*/ 275310 h 658539"/>
              <a:gd name="connsiteX37" fmla="*/ 650705 w 911912"/>
              <a:gd name="connsiteY37" fmla="*/ 115290 h 658539"/>
              <a:gd name="connsiteX38" fmla="*/ 701187 w 911912"/>
              <a:gd name="connsiteY38" fmla="*/ 92430 h 658539"/>
              <a:gd name="connsiteX39" fmla="*/ 740240 w 911912"/>
              <a:gd name="connsiteY39" fmla="*/ 71475 h 658539"/>
              <a:gd name="connsiteX40" fmla="*/ 765005 w 911912"/>
              <a:gd name="connsiteY40" fmla="*/ 15277 h 658539"/>
              <a:gd name="connsiteX41" fmla="*/ 775959 w 911912"/>
              <a:gd name="connsiteY41" fmla="*/ 1942 h 65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11912" h="658539">
                <a:moveTo>
                  <a:pt x="744050" y="236257"/>
                </a:moveTo>
                <a:cubicBezTo>
                  <a:pt x="726905" y="237210"/>
                  <a:pt x="718332" y="248640"/>
                  <a:pt x="719285" y="263880"/>
                </a:cubicBezTo>
                <a:cubicBezTo>
                  <a:pt x="721190" y="279120"/>
                  <a:pt x="732620" y="289597"/>
                  <a:pt x="747860" y="288645"/>
                </a:cubicBezTo>
                <a:cubicBezTo>
                  <a:pt x="764052" y="287692"/>
                  <a:pt x="771672" y="276262"/>
                  <a:pt x="772625" y="260070"/>
                </a:cubicBezTo>
                <a:cubicBezTo>
                  <a:pt x="769767" y="244830"/>
                  <a:pt x="761195" y="235305"/>
                  <a:pt x="744050" y="236257"/>
                </a:cubicBezTo>
                <a:close/>
                <a:moveTo>
                  <a:pt x="775959" y="1942"/>
                </a:moveTo>
                <a:cubicBezTo>
                  <a:pt x="780483" y="-677"/>
                  <a:pt x="785960" y="-915"/>
                  <a:pt x="792627" y="2895"/>
                </a:cubicBezTo>
                <a:cubicBezTo>
                  <a:pt x="803105" y="8610"/>
                  <a:pt x="807867" y="19087"/>
                  <a:pt x="802152" y="32422"/>
                </a:cubicBezTo>
                <a:cubicBezTo>
                  <a:pt x="792627" y="52425"/>
                  <a:pt x="786912" y="73380"/>
                  <a:pt x="775482" y="91477"/>
                </a:cubicBezTo>
                <a:cubicBezTo>
                  <a:pt x="762147" y="114337"/>
                  <a:pt x="769767" y="126720"/>
                  <a:pt x="791675" y="133387"/>
                </a:cubicBezTo>
                <a:cubicBezTo>
                  <a:pt x="810725" y="139102"/>
                  <a:pt x="830727" y="150532"/>
                  <a:pt x="839300" y="119100"/>
                </a:cubicBezTo>
                <a:cubicBezTo>
                  <a:pt x="845015" y="98145"/>
                  <a:pt x="855492" y="79095"/>
                  <a:pt x="865017" y="59092"/>
                </a:cubicBezTo>
                <a:cubicBezTo>
                  <a:pt x="870732" y="47662"/>
                  <a:pt x="880257" y="40995"/>
                  <a:pt x="892640" y="45757"/>
                </a:cubicBezTo>
                <a:cubicBezTo>
                  <a:pt x="905975" y="51472"/>
                  <a:pt x="906927" y="62902"/>
                  <a:pt x="902165" y="74332"/>
                </a:cubicBezTo>
                <a:cubicBezTo>
                  <a:pt x="897402" y="85762"/>
                  <a:pt x="891687" y="97192"/>
                  <a:pt x="886925" y="109575"/>
                </a:cubicBezTo>
                <a:cubicBezTo>
                  <a:pt x="877400" y="132435"/>
                  <a:pt x="856445" y="155295"/>
                  <a:pt x="897402" y="171487"/>
                </a:cubicBezTo>
                <a:cubicBezTo>
                  <a:pt x="911690" y="177202"/>
                  <a:pt x="914547" y="199110"/>
                  <a:pt x="909785" y="216255"/>
                </a:cubicBezTo>
                <a:cubicBezTo>
                  <a:pt x="895497" y="268642"/>
                  <a:pt x="878352" y="321030"/>
                  <a:pt x="849777" y="368655"/>
                </a:cubicBezTo>
                <a:cubicBezTo>
                  <a:pt x="820250" y="417232"/>
                  <a:pt x="776435" y="434377"/>
                  <a:pt x="722142" y="420090"/>
                </a:cubicBezTo>
                <a:cubicBezTo>
                  <a:pt x="694520" y="412470"/>
                  <a:pt x="688805" y="421995"/>
                  <a:pt x="686900" y="444855"/>
                </a:cubicBezTo>
                <a:cubicBezTo>
                  <a:pt x="686900" y="449617"/>
                  <a:pt x="685947" y="455332"/>
                  <a:pt x="684995" y="460095"/>
                </a:cubicBezTo>
                <a:cubicBezTo>
                  <a:pt x="665945" y="542962"/>
                  <a:pt x="624035" y="562012"/>
                  <a:pt x="548787" y="522007"/>
                </a:cubicBezTo>
                <a:cubicBezTo>
                  <a:pt x="514497" y="502957"/>
                  <a:pt x="480207" y="482955"/>
                  <a:pt x="441155" y="472477"/>
                </a:cubicBezTo>
                <a:cubicBezTo>
                  <a:pt x="410675" y="463905"/>
                  <a:pt x="388767" y="472477"/>
                  <a:pt x="372575" y="499147"/>
                </a:cubicBezTo>
                <a:cubicBezTo>
                  <a:pt x="359240" y="522007"/>
                  <a:pt x="346857" y="545820"/>
                  <a:pt x="334475" y="569632"/>
                </a:cubicBezTo>
                <a:cubicBezTo>
                  <a:pt x="297327" y="640117"/>
                  <a:pt x="243987" y="668692"/>
                  <a:pt x="164930" y="655357"/>
                </a:cubicBezTo>
                <a:cubicBezTo>
                  <a:pt x="116352" y="647737"/>
                  <a:pt x="67775" y="636307"/>
                  <a:pt x="19197" y="626782"/>
                </a:cubicBezTo>
                <a:cubicBezTo>
                  <a:pt x="15387" y="618210"/>
                  <a:pt x="-1758" y="621067"/>
                  <a:pt x="147" y="606780"/>
                </a:cubicBezTo>
                <a:cubicBezTo>
                  <a:pt x="2052" y="596302"/>
                  <a:pt x="13482" y="598207"/>
                  <a:pt x="21102" y="595350"/>
                </a:cubicBezTo>
                <a:cubicBezTo>
                  <a:pt x="72537" y="591540"/>
                  <a:pt x="121115" y="611542"/>
                  <a:pt x="171597" y="617257"/>
                </a:cubicBezTo>
                <a:cubicBezTo>
                  <a:pt x="236367" y="624877"/>
                  <a:pt x="268752" y="609637"/>
                  <a:pt x="300185" y="553440"/>
                </a:cubicBezTo>
                <a:cubicBezTo>
                  <a:pt x="315425" y="526770"/>
                  <a:pt x="328760" y="499147"/>
                  <a:pt x="344952" y="473430"/>
                </a:cubicBezTo>
                <a:cubicBezTo>
                  <a:pt x="369717" y="436282"/>
                  <a:pt x="404007" y="424852"/>
                  <a:pt x="447822" y="435330"/>
                </a:cubicBezTo>
                <a:cubicBezTo>
                  <a:pt x="489732" y="444855"/>
                  <a:pt x="525927" y="466762"/>
                  <a:pt x="562122" y="486765"/>
                </a:cubicBezTo>
                <a:cubicBezTo>
                  <a:pt x="619272" y="518197"/>
                  <a:pt x="632607" y="511530"/>
                  <a:pt x="648800" y="448665"/>
                </a:cubicBezTo>
                <a:cubicBezTo>
                  <a:pt x="657372" y="418185"/>
                  <a:pt x="656420" y="395325"/>
                  <a:pt x="624987" y="374370"/>
                </a:cubicBezTo>
                <a:cubicBezTo>
                  <a:pt x="591650" y="352462"/>
                  <a:pt x="583077" y="312457"/>
                  <a:pt x="589745" y="275310"/>
                </a:cubicBezTo>
                <a:cubicBezTo>
                  <a:pt x="600222" y="219112"/>
                  <a:pt x="624035" y="165772"/>
                  <a:pt x="650705" y="115290"/>
                </a:cubicBezTo>
                <a:cubicBezTo>
                  <a:pt x="662135" y="94335"/>
                  <a:pt x="680232" y="84810"/>
                  <a:pt x="701187" y="92430"/>
                </a:cubicBezTo>
                <a:cubicBezTo>
                  <a:pt x="725000" y="101955"/>
                  <a:pt x="732620" y="89572"/>
                  <a:pt x="740240" y="71475"/>
                </a:cubicBezTo>
                <a:cubicBezTo>
                  <a:pt x="747860" y="52425"/>
                  <a:pt x="756432" y="34327"/>
                  <a:pt x="765005" y="15277"/>
                </a:cubicBezTo>
                <a:cubicBezTo>
                  <a:pt x="767863" y="9562"/>
                  <a:pt x="771435" y="4562"/>
                  <a:pt x="775959" y="194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5FD261F-F616-41EC-A678-0F83A16AA5BC}"/>
              </a:ext>
            </a:extLst>
          </p:cNvPr>
          <p:cNvSpPr/>
          <p:nvPr/>
        </p:nvSpPr>
        <p:spPr>
          <a:xfrm>
            <a:off x="10582940" y="5319187"/>
            <a:ext cx="527283" cy="336674"/>
          </a:xfrm>
          <a:custGeom>
            <a:avLst/>
            <a:gdLst>
              <a:gd name="connsiteX0" fmla="*/ 181928 w 983069"/>
              <a:gd name="connsiteY0" fmla="*/ 557212 h 627697"/>
              <a:gd name="connsiteX1" fmla="*/ 183833 w 983069"/>
              <a:gd name="connsiteY1" fmla="*/ 562927 h 627697"/>
              <a:gd name="connsiteX2" fmla="*/ 442913 w 983069"/>
              <a:gd name="connsiteY2" fmla="*/ 562927 h 627697"/>
              <a:gd name="connsiteX3" fmla="*/ 442913 w 983069"/>
              <a:gd name="connsiteY3" fmla="*/ 557212 h 627697"/>
              <a:gd name="connsiteX4" fmla="*/ 181928 w 983069"/>
              <a:gd name="connsiteY4" fmla="*/ 557212 h 627697"/>
              <a:gd name="connsiteX5" fmla="*/ 741998 w 983069"/>
              <a:gd name="connsiteY5" fmla="*/ 529590 h 627697"/>
              <a:gd name="connsiteX6" fmla="*/ 719138 w 983069"/>
              <a:gd name="connsiteY6" fmla="*/ 550545 h 627697"/>
              <a:gd name="connsiteX7" fmla="*/ 739140 w 983069"/>
              <a:gd name="connsiteY7" fmla="*/ 573405 h 627697"/>
              <a:gd name="connsiteX8" fmla="*/ 762953 w 983069"/>
              <a:gd name="connsiteY8" fmla="*/ 553403 h 627697"/>
              <a:gd name="connsiteX9" fmla="*/ 741998 w 983069"/>
              <a:gd name="connsiteY9" fmla="*/ 529590 h 627697"/>
              <a:gd name="connsiteX10" fmla="*/ 160973 w 983069"/>
              <a:gd name="connsiteY10" fmla="*/ 504825 h 627697"/>
              <a:gd name="connsiteX11" fmla="*/ 790575 w 983069"/>
              <a:gd name="connsiteY11" fmla="*/ 504825 h 627697"/>
              <a:gd name="connsiteX12" fmla="*/ 805815 w 983069"/>
              <a:gd name="connsiteY12" fmla="*/ 520065 h 627697"/>
              <a:gd name="connsiteX13" fmla="*/ 805815 w 983069"/>
              <a:gd name="connsiteY13" fmla="*/ 612457 h 627697"/>
              <a:gd name="connsiteX14" fmla="*/ 790575 w 983069"/>
              <a:gd name="connsiteY14" fmla="*/ 627697 h 627697"/>
              <a:gd name="connsiteX15" fmla="*/ 160973 w 983069"/>
              <a:gd name="connsiteY15" fmla="*/ 627697 h 627697"/>
              <a:gd name="connsiteX16" fmla="*/ 145733 w 983069"/>
              <a:gd name="connsiteY16" fmla="*/ 612457 h 627697"/>
              <a:gd name="connsiteX17" fmla="*/ 145733 w 983069"/>
              <a:gd name="connsiteY17" fmla="*/ 520065 h 627697"/>
              <a:gd name="connsiteX18" fmla="*/ 160973 w 983069"/>
              <a:gd name="connsiteY18" fmla="*/ 504825 h 627697"/>
              <a:gd name="connsiteX19" fmla="*/ 382905 w 983069"/>
              <a:gd name="connsiteY19" fmla="*/ 382904 h 627697"/>
              <a:gd name="connsiteX20" fmla="*/ 596265 w 983069"/>
              <a:gd name="connsiteY20" fmla="*/ 382904 h 627697"/>
              <a:gd name="connsiteX21" fmla="*/ 620078 w 983069"/>
              <a:gd name="connsiteY21" fmla="*/ 403859 h 627697"/>
              <a:gd name="connsiteX22" fmla="*/ 597218 w 983069"/>
              <a:gd name="connsiteY22" fmla="*/ 421004 h 627697"/>
              <a:gd name="connsiteX23" fmla="*/ 490538 w 983069"/>
              <a:gd name="connsiteY23" fmla="*/ 421004 h 627697"/>
              <a:gd name="connsiteX24" fmla="*/ 383858 w 983069"/>
              <a:gd name="connsiteY24" fmla="*/ 421004 h 627697"/>
              <a:gd name="connsiteX25" fmla="*/ 361950 w 983069"/>
              <a:gd name="connsiteY25" fmla="*/ 401954 h 627697"/>
              <a:gd name="connsiteX26" fmla="*/ 382905 w 983069"/>
              <a:gd name="connsiteY26" fmla="*/ 382904 h 627697"/>
              <a:gd name="connsiteX27" fmla="*/ 880111 w 983069"/>
              <a:gd name="connsiteY27" fmla="*/ 159065 h 627697"/>
              <a:gd name="connsiteX28" fmla="*/ 804863 w 983069"/>
              <a:gd name="connsiteY28" fmla="*/ 234313 h 627697"/>
              <a:gd name="connsiteX29" fmla="*/ 882016 w 983069"/>
              <a:gd name="connsiteY29" fmla="*/ 311465 h 627697"/>
              <a:gd name="connsiteX30" fmla="*/ 954406 w 983069"/>
              <a:gd name="connsiteY30" fmla="*/ 233361 h 627697"/>
              <a:gd name="connsiteX31" fmla="*/ 880111 w 983069"/>
              <a:gd name="connsiteY31" fmla="*/ 159065 h 627697"/>
              <a:gd name="connsiteX32" fmla="*/ 104776 w 983069"/>
              <a:gd name="connsiteY32" fmla="*/ 158115 h 627697"/>
              <a:gd name="connsiteX33" fmla="*/ 26671 w 983069"/>
              <a:gd name="connsiteY33" fmla="*/ 231457 h 627697"/>
              <a:gd name="connsiteX34" fmla="*/ 99061 w 983069"/>
              <a:gd name="connsiteY34" fmla="*/ 310515 h 627697"/>
              <a:gd name="connsiteX35" fmla="*/ 178118 w 983069"/>
              <a:gd name="connsiteY35" fmla="*/ 234315 h 627697"/>
              <a:gd name="connsiteX36" fmla="*/ 104776 w 983069"/>
              <a:gd name="connsiteY36" fmla="*/ 158115 h 627697"/>
              <a:gd name="connsiteX37" fmla="*/ 802006 w 983069"/>
              <a:gd name="connsiteY37" fmla="*/ 123823 h 627697"/>
              <a:gd name="connsiteX38" fmla="*/ 959168 w 983069"/>
              <a:gd name="connsiteY38" fmla="*/ 123823 h 627697"/>
              <a:gd name="connsiteX39" fmla="*/ 982981 w 983069"/>
              <a:gd name="connsiteY39" fmla="*/ 148588 h 627697"/>
              <a:gd name="connsiteX40" fmla="*/ 982981 w 983069"/>
              <a:gd name="connsiteY40" fmla="*/ 274318 h 627697"/>
              <a:gd name="connsiteX41" fmla="*/ 982981 w 983069"/>
              <a:gd name="connsiteY41" fmla="*/ 397190 h 627697"/>
              <a:gd name="connsiteX42" fmla="*/ 959168 w 983069"/>
              <a:gd name="connsiteY42" fmla="*/ 421956 h 627697"/>
              <a:gd name="connsiteX43" fmla="*/ 798196 w 983069"/>
              <a:gd name="connsiteY43" fmla="*/ 421956 h 627697"/>
              <a:gd name="connsiteX44" fmla="*/ 776288 w 983069"/>
              <a:gd name="connsiteY44" fmla="*/ 399096 h 627697"/>
              <a:gd name="connsiteX45" fmla="*/ 776288 w 983069"/>
              <a:gd name="connsiteY45" fmla="*/ 146683 h 627697"/>
              <a:gd name="connsiteX46" fmla="*/ 802006 w 983069"/>
              <a:gd name="connsiteY46" fmla="*/ 123823 h 627697"/>
              <a:gd name="connsiteX47" fmla="*/ 29528 w 983069"/>
              <a:gd name="connsiteY47" fmla="*/ 120967 h 627697"/>
              <a:gd name="connsiteX48" fmla="*/ 178118 w 983069"/>
              <a:gd name="connsiteY48" fmla="*/ 120967 h 627697"/>
              <a:gd name="connsiteX49" fmla="*/ 206693 w 983069"/>
              <a:gd name="connsiteY49" fmla="*/ 149542 h 627697"/>
              <a:gd name="connsiteX50" fmla="*/ 205740 w 983069"/>
              <a:gd name="connsiteY50" fmla="*/ 273367 h 627697"/>
              <a:gd name="connsiteX51" fmla="*/ 205740 w 983069"/>
              <a:gd name="connsiteY51" fmla="*/ 391477 h 627697"/>
              <a:gd name="connsiteX52" fmla="*/ 178118 w 983069"/>
              <a:gd name="connsiteY52" fmla="*/ 421004 h 627697"/>
              <a:gd name="connsiteX53" fmla="*/ 25718 w 983069"/>
              <a:gd name="connsiteY53" fmla="*/ 421004 h 627697"/>
              <a:gd name="connsiteX54" fmla="*/ 0 w 983069"/>
              <a:gd name="connsiteY54" fmla="*/ 393382 h 627697"/>
              <a:gd name="connsiteX55" fmla="*/ 0 w 983069"/>
              <a:gd name="connsiteY55" fmla="*/ 148590 h 627697"/>
              <a:gd name="connsiteX56" fmla="*/ 29528 w 983069"/>
              <a:gd name="connsiteY56" fmla="*/ 120967 h 627697"/>
              <a:gd name="connsiteX57" fmla="*/ 279083 w 983069"/>
              <a:gd name="connsiteY57" fmla="*/ 17144 h 627697"/>
              <a:gd name="connsiteX58" fmla="*/ 252413 w 983069"/>
              <a:gd name="connsiteY58" fmla="*/ 42862 h 627697"/>
              <a:gd name="connsiteX59" fmla="*/ 252413 w 983069"/>
              <a:gd name="connsiteY59" fmla="*/ 291464 h 627697"/>
              <a:gd name="connsiteX60" fmla="*/ 280988 w 983069"/>
              <a:gd name="connsiteY60" fmla="*/ 320039 h 627697"/>
              <a:gd name="connsiteX61" fmla="*/ 491491 w 983069"/>
              <a:gd name="connsiteY61" fmla="*/ 320039 h 627697"/>
              <a:gd name="connsiteX62" fmla="*/ 701993 w 983069"/>
              <a:gd name="connsiteY62" fmla="*/ 320039 h 627697"/>
              <a:gd name="connsiteX63" fmla="*/ 730568 w 983069"/>
              <a:gd name="connsiteY63" fmla="*/ 292416 h 627697"/>
              <a:gd name="connsiteX64" fmla="*/ 730568 w 983069"/>
              <a:gd name="connsiteY64" fmla="*/ 43814 h 627697"/>
              <a:gd name="connsiteX65" fmla="*/ 703898 w 983069"/>
              <a:gd name="connsiteY65" fmla="*/ 17144 h 627697"/>
              <a:gd name="connsiteX66" fmla="*/ 279083 w 983069"/>
              <a:gd name="connsiteY66" fmla="*/ 17144 h 627697"/>
              <a:gd name="connsiteX67" fmla="*/ 261938 w 983069"/>
              <a:gd name="connsiteY67" fmla="*/ 0 h 627697"/>
              <a:gd name="connsiteX68" fmla="*/ 721043 w 983069"/>
              <a:gd name="connsiteY68" fmla="*/ 0 h 627697"/>
              <a:gd name="connsiteX69" fmla="*/ 752475 w 983069"/>
              <a:gd name="connsiteY69" fmla="*/ 33338 h 627697"/>
              <a:gd name="connsiteX70" fmla="*/ 752475 w 983069"/>
              <a:gd name="connsiteY70" fmla="*/ 335280 h 627697"/>
              <a:gd name="connsiteX71" fmla="*/ 720091 w 983069"/>
              <a:gd name="connsiteY71" fmla="*/ 368617 h 627697"/>
              <a:gd name="connsiteX72" fmla="*/ 491491 w 983069"/>
              <a:gd name="connsiteY72" fmla="*/ 367665 h 627697"/>
              <a:gd name="connsiteX73" fmla="*/ 265748 w 983069"/>
              <a:gd name="connsiteY73" fmla="*/ 367665 h 627697"/>
              <a:gd name="connsiteX74" fmla="*/ 229553 w 983069"/>
              <a:gd name="connsiteY74" fmla="*/ 334328 h 627697"/>
              <a:gd name="connsiteX75" fmla="*/ 229553 w 983069"/>
              <a:gd name="connsiteY75" fmla="*/ 32385 h 627697"/>
              <a:gd name="connsiteX76" fmla="*/ 261938 w 983069"/>
              <a:gd name="connsiteY76" fmla="*/ 0 h 62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983069" h="627697">
                <a:moveTo>
                  <a:pt x="181928" y="557212"/>
                </a:moveTo>
                <a:cubicBezTo>
                  <a:pt x="181928" y="559117"/>
                  <a:pt x="182881" y="561022"/>
                  <a:pt x="183833" y="562927"/>
                </a:cubicBezTo>
                <a:cubicBezTo>
                  <a:pt x="269558" y="562927"/>
                  <a:pt x="356236" y="562927"/>
                  <a:pt x="442913" y="562927"/>
                </a:cubicBezTo>
                <a:cubicBezTo>
                  <a:pt x="442913" y="561022"/>
                  <a:pt x="442913" y="559117"/>
                  <a:pt x="442913" y="557212"/>
                </a:cubicBezTo>
                <a:cubicBezTo>
                  <a:pt x="355283" y="557212"/>
                  <a:pt x="268606" y="557212"/>
                  <a:pt x="181928" y="557212"/>
                </a:cubicBezTo>
                <a:close/>
                <a:moveTo>
                  <a:pt x="741998" y="529590"/>
                </a:moveTo>
                <a:cubicBezTo>
                  <a:pt x="729615" y="529590"/>
                  <a:pt x="719138" y="537210"/>
                  <a:pt x="719138" y="550545"/>
                </a:cubicBezTo>
                <a:cubicBezTo>
                  <a:pt x="718186" y="563880"/>
                  <a:pt x="725805" y="572453"/>
                  <a:pt x="739140" y="573405"/>
                </a:cubicBezTo>
                <a:cubicBezTo>
                  <a:pt x="753428" y="574357"/>
                  <a:pt x="760096" y="565785"/>
                  <a:pt x="762953" y="553403"/>
                </a:cubicBezTo>
                <a:cubicBezTo>
                  <a:pt x="762000" y="540067"/>
                  <a:pt x="755333" y="530542"/>
                  <a:pt x="741998" y="529590"/>
                </a:cubicBezTo>
                <a:close/>
                <a:moveTo>
                  <a:pt x="160973" y="504825"/>
                </a:moveTo>
                <a:lnTo>
                  <a:pt x="790575" y="504825"/>
                </a:lnTo>
                <a:cubicBezTo>
                  <a:pt x="799148" y="504825"/>
                  <a:pt x="805815" y="511492"/>
                  <a:pt x="805815" y="520065"/>
                </a:cubicBezTo>
                <a:lnTo>
                  <a:pt x="805815" y="612457"/>
                </a:lnTo>
                <a:cubicBezTo>
                  <a:pt x="805815" y="620078"/>
                  <a:pt x="799148" y="627697"/>
                  <a:pt x="790575" y="627697"/>
                </a:cubicBezTo>
                <a:lnTo>
                  <a:pt x="160973" y="627697"/>
                </a:lnTo>
                <a:cubicBezTo>
                  <a:pt x="152400" y="627697"/>
                  <a:pt x="145733" y="621030"/>
                  <a:pt x="145733" y="612457"/>
                </a:cubicBezTo>
                <a:lnTo>
                  <a:pt x="145733" y="520065"/>
                </a:lnTo>
                <a:cubicBezTo>
                  <a:pt x="145733" y="511492"/>
                  <a:pt x="152400" y="504825"/>
                  <a:pt x="160973" y="504825"/>
                </a:cubicBezTo>
                <a:close/>
                <a:moveTo>
                  <a:pt x="382905" y="382904"/>
                </a:moveTo>
                <a:cubicBezTo>
                  <a:pt x="454343" y="382904"/>
                  <a:pt x="524828" y="382904"/>
                  <a:pt x="596265" y="382904"/>
                </a:cubicBezTo>
                <a:cubicBezTo>
                  <a:pt x="611505" y="382904"/>
                  <a:pt x="620078" y="386714"/>
                  <a:pt x="620078" y="403859"/>
                </a:cubicBezTo>
                <a:cubicBezTo>
                  <a:pt x="620078" y="421957"/>
                  <a:pt x="608648" y="421004"/>
                  <a:pt x="597218" y="421004"/>
                </a:cubicBezTo>
                <a:cubicBezTo>
                  <a:pt x="561023" y="421004"/>
                  <a:pt x="525780" y="421004"/>
                  <a:pt x="490538" y="421004"/>
                </a:cubicBezTo>
                <a:cubicBezTo>
                  <a:pt x="455295" y="421004"/>
                  <a:pt x="419100" y="421004"/>
                  <a:pt x="383858" y="421004"/>
                </a:cubicBezTo>
                <a:cubicBezTo>
                  <a:pt x="370523" y="421004"/>
                  <a:pt x="361950" y="418147"/>
                  <a:pt x="361950" y="401954"/>
                </a:cubicBezTo>
                <a:cubicBezTo>
                  <a:pt x="361950" y="386714"/>
                  <a:pt x="369570" y="382904"/>
                  <a:pt x="382905" y="382904"/>
                </a:cubicBezTo>
                <a:close/>
                <a:moveTo>
                  <a:pt x="880111" y="159065"/>
                </a:moveTo>
                <a:cubicBezTo>
                  <a:pt x="838201" y="160018"/>
                  <a:pt x="804863" y="192403"/>
                  <a:pt x="804863" y="234313"/>
                </a:cubicBezTo>
                <a:cubicBezTo>
                  <a:pt x="804863" y="277176"/>
                  <a:pt x="840106" y="312418"/>
                  <a:pt x="882016" y="311465"/>
                </a:cubicBezTo>
                <a:cubicBezTo>
                  <a:pt x="922021" y="309561"/>
                  <a:pt x="955358" y="274318"/>
                  <a:pt x="954406" y="233361"/>
                </a:cubicBezTo>
                <a:cubicBezTo>
                  <a:pt x="953453" y="190498"/>
                  <a:pt x="921068" y="158113"/>
                  <a:pt x="880111" y="159065"/>
                </a:cubicBezTo>
                <a:close/>
                <a:moveTo>
                  <a:pt x="104776" y="158115"/>
                </a:moveTo>
                <a:cubicBezTo>
                  <a:pt x="63818" y="157162"/>
                  <a:pt x="28576" y="190500"/>
                  <a:pt x="26671" y="231457"/>
                </a:cubicBezTo>
                <a:cubicBezTo>
                  <a:pt x="24766" y="270510"/>
                  <a:pt x="60008" y="308610"/>
                  <a:pt x="99061" y="310515"/>
                </a:cubicBezTo>
                <a:cubicBezTo>
                  <a:pt x="140018" y="312420"/>
                  <a:pt x="177166" y="277177"/>
                  <a:pt x="178118" y="234315"/>
                </a:cubicBezTo>
                <a:cubicBezTo>
                  <a:pt x="179071" y="192405"/>
                  <a:pt x="146686" y="159067"/>
                  <a:pt x="104776" y="158115"/>
                </a:cubicBezTo>
                <a:close/>
                <a:moveTo>
                  <a:pt x="802006" y="123823"/>
                </a:moveTo>
                <a:cubicBezTo>
                  <a:pt x="854393" y="124776"/>
                  <a:pt x="906781" y="124776"/>
                  <a:pt x="959168" y="123823"/>
                </a:cubicBezTo>
                <a:cubicBezTo>
                  <a:pt x="977266" y="123823"/>
                  <a:pt x="983933" y="130490"/>
                  <a:pt x="982981" y="148588"/>
                </a:cubicBezTo>
                <a:cubicBezTo>
                  <a:pt x="982028" y="189546"/>
                  <a:pt x="982981" y="231456"/>
                  <a:pt x="982981" y="274318"/>
                </a:cubicBezTo>
                <a:cubicBezTo>
                  <a:pt x="982981" y="315276"/>
                  <a:pt x="982028" y="356233"/>
                  <a:pt x="982981" y="397190"/>
                </a:cubicBezTo>
                <a:cubicBezTo>
                  <a:pt x="982981" y="415288"/>
                  <a:pt x="977266" y="421956"/>
                  <a:pt x="959168" y="421956"/>
                </a:cubicBezTo>
                <a:cubicBezTo>
                  <a:pt x="905828" y="421003"/>
                  <a:pt x="851536" y="421003"/>
                  <a:pt x="798196" y="421956"/>
                </a:cubicBezTo>
                <a:cubicBezTo>
                  <a:pt x="781051" y="421956"/>
                  <a:pt x="776288" y="415288"/>
                  <a:pt x="776288" y="399096"/>
                </a:cubicBezTo>
                <a:cubicBezTo>
                  <a:pt x="777241" y="315276"/>
                  <a:pt x="777241" y="230503"/>
                  <a:pt x="776288" y="146683"/>
                </a:cubicBezTo>
                <a:cubicBezTo>
                  <a:pt x="776288" y="126681"/>
                  <a:pt x="784861" y="122871"/>
                  <a:pt x="802006" y="123823"/>
                </a:cubicBezTo>
                <a:close/>
                <a:moveTo>
                  <a:pt x="29528" y="120967"/>
                </a:moveTo>
                <a:cubicBezTo>
                  <a:pt x="79058" y="121919"/>
                  <a:pt x="128588" y="121919"/>
                  <a:pt x="178118" y="120967"/>
                </a:cubicBezTo>
                <a:cubicBezTo>
                  <a:pt x="200978" y="120015"/>
                  <a:pt x="206693" y="129540"/>
                  <a:pt x="206693" y="149542"/>
                </a:cubicBezTo>
                <a:cubicBezTo>
                  <a:pt x="205740" y="192404"/>
                  <a:pt x="206693" y="233362"/>
                  <a:pt x="205740" y="273367"/>
                </a:cubicBezTo>
                <a:cubicBezTo>
                  <a:pt x="205740" y="312419"/>
                  <a:pt x="204788" y="352425"/>
                  <a:pt x="205740" y="391477"/>
                </a:cubicBezTo>
                <a:cubicBezTo>
                  <a:pt x="206693" y="412432"/>
                  <a:pt x="200978" y="421957"/>
                  <a:pt x="178118" y="421004"/>
                </a:cubicBezTo>
                <a:cubicBezTo>
                  <a:pt x="127635" y="420052"/>
                  <a:pt x="76200" y="420052"/>
                  <a:pt x="25718" y="421004"/>
                </a:cubicBezTo>
                <a:cubicBezTo>
                  <a:pt x="4763" y="421004"/>
                  <a:pt x="0" y="412432"/>
                  <a:pt x="0" y="393382"/>
                </a:cubicBezTo>
                <a:cubicBezTo>
                  <a:pt x="953" y="311467"/>
                  <a:pt x="953" y="230504"/>
                  <a:pt x="0" y="148590"/>
                </a:cubicBezTo>
                <a:cubicBezTo>
                  <a:pt x="0" y="125729"/>
                  <a:pt x="9525" y="120967"/>
                  <a:pt x="29528" y="120967"/>
                </a:cubicBezTo>
                <a:close/>
                <a:moveTo>
                  <a:pt x="279083" y="17144"/>
                </a:moveTo>
                <a:cubicBezTo>
                  <a:pt x="260033" y="17144"/>
                  <a:pt x="252413" y="21907"/>
                  <a:pt x="252413" y="42862"/>
                </a:cubicBezTo>
                <a:cubicBezTo>
                  <a:pt x="253366" y="125729"/>
                  <a:pt x="253366" y="208597"/>
                  <a:pt x="252413" y="291464"/>
                </a:cubicBezTo>
                <a:cubicBezTo>
                  <a:pt x="252413" y="314324"/>
                  <a:pt x="260033" y="320039"/>
                  <a:pt x="280988" y="320039"/>
                </a:cubicBezTo>
                <a:cubicBezTo>
                  <a:pt x="351473" y="319087"/>
                  <a:pt x="421006" y="320039"/>
                  <a:pt x="491491" y="320039"/>
                </a:cubicBezTo>
                <a:cubicBezTo>
                  <a:pt x="561023" y="320039"/>
                  <a:pt x="631508" y="319087"/>
                  <a:pt x="701993" y="320039"/>
                </a:cubicBezTo>
                <a:cubicBezTo>
                  <a:pt x="722948" y="320991"/>
                  <a:pt x="730568" y="315277"/>
                  <a:pt x="730568" y="292416"/>
                </a:cubicBezTo>
                <a:cubicBezTo>
                  <a:pt x="729616" y="209549"/>
                  <a:pt x="729616" y="126682"/>
                  <a:pt x="730568" y="43814"/>
                </a:cubicBezTo>
                <a:cubicBezTo>
                  <a:pt x="730568" y="23812"/>
                  <a:pt x="723901" y="17144"/>
                  <a:pt x="703898" y="17144"/>
                </a:cubicBezTo>
                <a:cubicBezTo>
                  <a:pt x="561976" y="18097"/>
                  <a:pt x="421006" y="18097"/>
                  <a:pt x="279083" y="17144"/>
                </a:cubicBezTo>
                <a:close/>
                <a:moveTo>
                  <a:pt x="261938" y="0"/>
                </a:moveTo>
                <a:cubicBezTo>
                  <a:pt x="415291" y="953"/>
                  <a:pt x="567691" y="953"/>
                  <a:pt x="721043" y="0"/>
                </a:cubicBezTo>
                <a:cubicBezTo>
                  <a:pt x="746761" y="0"/>
                  <a:pt x="753428" y="8572"/>
                  <a:pt x="752475" y="33338"/>
                </a:cubicBezTo>
                <a:cubicBezTo>
                  <a:pt x="751523" y="134303"/>
                  <a:pt x="751523" y="235267"/>
                  <a:pt x="752475" y="335280"/>
                </a:cubicBezTo>
                <a:cubicBezTo>
                  <a:pt x="752475" y="360045"/>
                  <a:pt x="745808" y="368617"/>
                  <a:pt x="720091" y="368617"/>
                </a:cubicBezTo>
                <a:cubicBezTo>
                  <a:pt x="644843" y="366713"/>
                  <a:pt x="567691" y="367665"/>
                  <a:pt x="491491" y="367665"/>
                </a:cubicBezTo>
                <a:cubicBezTo>
                  <a:pt x="416243" y="367665"/>
                  <a:pt x="340996" y="366713"/>
                  <a:pt x="265748" y="367665"/>
                </a:cubicBezTo>
                <a:cubicBezTo>
                  <a:pt x="240983" y="367665"/>
                  <a:pt x="229553" y="362903"/>
                  <a:pt x="229553" y="334328"/>
                </a:cubicBezTo>
                <a:cubicBezTo>
                  <a:pt x="231458" y="233363"/>
                  <a:pt x="230506" y="132397"/>
                  <a:pt x="229553" y="32385"/>
                </a:cubicBezTo>
                <a:cubicBezTo>
                  <a:pt x="229553" y="7620"/>
                  <a:pt x="237173" y="0"/>
                  <a:pt x="26193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F4A23ED-F280-44F9-86DB-E8DA5F52CF59}"/>
              </a:ext>
            </a:extLst>
          </p:cNvPr>
          <p:cNvSpPr/>
          <p:nvPr/>
        </p:nvSpPr>
        <p:spPr>
          <a:xfrm>
            <a:off x="10597368" y="4370876"/>
            <a:ext cx="483810" cy="292804"/>
          </a:xfrm>
          <a:custGeom>
            <a:avLst/>
            <a:gdLst>
              <a:gd name="connsiteX0" fmla="*/ 435888 w 902018"/>
              <a:gd name="connsiteY0" fmla="*/ 417908 h 545906"/>
              <a:gd name="connsiteX1" fmla="*/ 320040 w 902018"/>
              <a:gd name="connsiteY1" fmla="*/ 434338 h 545906"/>
              <a:gd name="connsiteX2" fmla="*/ 299085 w 902018"/>
              <a:gd name="connsiteY2" fmla="*/ 429576 h 545906"/>
              <a:gd name="connsiteX3" fmla="*/ 268605 w 902018"/>
              <a:gd name="connsiteY3" fmla="*/ 422908 h 545906"/>
              <a:gd name="connsiteX4" fmla="*/ 265747 w 902018"/>
              <a:gd name="connsiteY4" fmla="*/ 440053 h 545906"/>
              <a:gd name="connsiteX5" fmla="*/ 297180 w 902018"/>
              <a:gd name="connsiteY5" fmla="*/ 454341 h 545906"/>
              <a:gd name="connsiteX6" fmla="*/ 445770 w 902018"/>
              <a:gd name="connsiteY6" fmla="*/ 454341 h 545906"/>
              <a:gd name="connsiteX7" fmla="*/ 590550 w 902018"/>
              <a:gd name="connsiteY7" fmla="*/ 456246 h 545906"/>
              <a:gd name="connsiteX8" fmla="*/ 621030 w 902018"/>
              <a:gd name="connsiteY8" fmla="*/ 454341 h 545906"/>
              <a:gd name="connsiteX9" fmla="*/ 633412 w 902018"/>
              <a:gd name="connsiteY9" fmla="*/ 430528 h 545906"/>
              <a:gd name="connsiteX10" fmla="*/ 616267 w 902018"/>
              <a:gd name="connsiteY10" fmla="*/ 421956 h 545906"/>
              <a:gd name="connsiteX11" fmla="*/ 552450 w 902018"/>
              <a:gd name="connsiteY11" fmla="*/ 422908 h 545906"/>
              <a:gd name="connsiteX12" fmla="*/ 435888 w 902018"/>
              <a:gd name="connsiteY12" fmla="*/ 417908 h 545906"/>
              <a:gd name="connsiteX13" fmla="*/ 122872 w 902018"/>
              <a:gd name="connsiteY13" fmla="*/ 364806 h 545906"/>
              <a:gd name="connsiteX14" fmla="*/ 122872 w 902018"/>
              <a:gd name="connsiteY14" fmla="*/ 372426 h 545906"/>
              <a:gd name="connsiteX15" fmla="*/ 778193 w 902018"/>
              <a:gd name="connsiteY15" fmla="*/ 372426 h 545906"/>
              <a:gd name="connsiteX16" fmla="*/ 778193 w 902018"/>
              <a:gd name="connsiteY16" fmla="*/ 364806 h 545906"/>
              <a:gd name="connsiteX17" fmla="*/ 122872 w 902018"/>
              <a:gd name="connsiteY17" fmla="*/ 364806 h 545906"/>
              <a:gd name="connsiteX18" fmla="*/ 123825 w 902018"/>
              <a:gd name="connsiteY18" fmla="*/ 308609 h 545906"/>
              <a:gd name="connsiteX19" fmla="*/ 123825 w 902018"/>
              <a:gd name="connsiteY19" fmla="*/ 314324 h 545906"/>
              <a:gd name="connsiteX20" fmla="*/ 776288 w 902018"/>
              <a:gd name="connsiteY20" fmla="*/ 314324 h 545906"/>
              <a:gd name="connsiteX21" fmla="*/ 774382 w 902018"/>
              <a:gd name="connsiteY21" fmla="*/ 308609 h 545906"/>
              <a:gd name="connsiteX22" fmla="*/ 123825 w 902018"/>
              <a:gd name="connsiteY22" fmla="*/ 308609 h 545906"/>
              <a:gd name="connsiteX23" fmla="*/ 122872 w 902018"/>
              <a:gd name="connsiteY23" fmla="*/ 248601 h 545906"/>
              <a:gd name="connsiteX24" fmla="*/ 121919 w 902018"/>
              <a:gd name="connsiteY24" fmla="*/ 256221 h 545906"/>
              <a:gd name="connsiteX25" fmla="*/ 776287 w 902018"/>
              <a:gd name="connsiteY25" fmla="*/ 256221 h 545906"/>
              <a:gd name="connsiteX26" fmla="*/ 776287 w 902018"/>
              <a:gd name="connsiteY26" fmla="*/ 248601 h 545906"/>
              <a:gd name="connsiteX27" fmla="*/ 122872 w 902018"/>
              <a:gd name="connsiteY27" fmla="*/ 248601 h 545906"/>
              <a:gd name="connsiteX28" fmla="*/ 125730 w 902018"/>
              <a:gd name="connsiteY28" fmla="*/ 194309 h 545906"/>
              <a:gd name="connsiteX29" fmla="*/ 125730 w 902018"/>
              <a:gd name="connsiteY29" fmla="*/ 200024 h 545906"/>
              <a:gd name="connsiteX30" fmla="*/ 776287 w 902018"/>
              <a:gd name="connsiteY30" fmla="*/ 200024 h 545906"/>
              <a:gd name="connsiteX31" fmla="*/ 775335 w 902018"/>
              <a:gd name="connsiteY31" fmla="*/ 194309 h 545906"/>
              <a:gd name="connsiteX32" fmla="*/ 125730 w 902018"/>
              <a:gd name="connsiteY32" fmla="*/ 194309 h 545906"/>
              <a:gd name="connsiteX33" fmla="*/ 122872 w 902018"/>
              <a:gd name="connsiteY33" fmla="*/ 135253 h 545906"/>
              <a:gd name="connsiteX34" fmla="*/ 122872 w 902018"/>
              <a:gd name="connsiteY34" fmla="*/ 142873 h 545906"/>
              <a:gd name="connsiteX35" fmla="*/ 777240 w 902018"/>
              <a:gd name="connsiteY35" fmla="*/ 142873 h 545906"/>
              <a:gd name="connsiteX36" fmla="*/ 777240 w 902018"/>
              <a:gd name="connsiteY36" fmla="*/ 135253 h 545906"/>
              <a:gd name="connsiteX37" fmla="*/ 122872 w 902018"/>
              <a:gd name="connsiteY37" fmla="*/ 135253 h 545906"/>
              <a:gd name="connsiteX38" fmla="*/ 76200 w 902018"/>
              <a:gd name="connsiteY38" fmla="*/ 44766 h 545906"/>
              <a:gd name="connsiteX39" fmla="*/ 42862 w 902018"/>
              <a:gd name="connsiteY39" fmla="*/ 79056 h 545906"/>
              <a:gd name="connsiteX40" fmla="*/ 43815 w 902018"/>
              <a:gd name="connsiteY40" fmla="*/ 469581 h 545906"/>
              <a:gd name="connsiteX41" fmla="*/ 58103 w 902018"/>
              <a:gd name="connsiteY41" fmla="*/ 501966 h 545906"/>
              <a:gd name="connsiteX42" fmla="*/ 76200 w 902018"/>
              <a:gd name="connsiteY42" fmla="*/ 469581 h 545906"/>
              <a:gd name="connsiteX43" fmla="*/ 76200 w 902018"/>
              <a:gd name="connsiteY43" fmla="*/ 132396 h 545906"/>
              <a:gd name="connsiteX44" fmla="*/ 119062 w 902018"/>
              <a:gd name="connsiteY44" fmla="*/ 87629 h 545906"/>
              <a:gd name="connsiteX45" fmla="*/ 448628 w 902018"/>
              <a:gd name="connsiteY45" fmla="*/ 88581 h 545906"/>
              <a:gd name="connsiteX46" fmla="*/ 447675 w 902018"/>
              <a:gd name="connsiteY46" fmla="*/ 87629 h 545906"/>
              <a:gd name="connsiteX47" fmla="*/ 777240 w 902018"/>
              <a:gd name="connsiteY47" fmla="*/ 86676 h 545906"/>
              <a:gd name="connsiteX48" fmla="*/ 823912 w 902018"/>
              <a:gd name="connsiteY48" fmla="*/ 133349 h 545906"/>
              <a:gd name="connsiteX49" fmla="*/ 822960 w 902018"/>
              <a:gd name="connsiteY49" fmla="*/ 474344 h 545906"/>
              <a:gd name="connsiteX50" fmla="*/ 838200 w 902018"/>
              <a:gd name="connsiteY50" fmla="*/ 501966 h 545906"/>
              <a:gd name="connsiteX51" fmla="*/ 856297 w 902018"/>
              <a:gd name="connsiteY51" fmla="*/ 473391 h 545906"/>
              <a:gd name="connsiteX52" fmla="*/ 857250 w 902018"/>
              <a:gd name="connsiteY52" fmla="*/ 79056 h 545906"/>
              <a:gd name="connsiteX53" fmla="*/ 822960 w 902018"/>
              <a:gd name="connsiteY53" fmla="*/ 44766 h 545906"/>
              <a:gd name="connsiteX54" fmla="*/ 76200 w 902018"/>
              <a:gd name="connsiteY54" fmla="*/ 44766 h 545906"/>
              <a:gd name="connsiteX55" fmla="*/ 39053 w 902018"/>
              <a:gd name="connsiteY55" fmla="*/ 0 h 545906"/>
              <a:gd name="connsiteX56" fmla="*/ 452438 w 902018"/>
              <a:gd name="connsiteY56" fmla="*/ 953 h 545906"/>
              <a:gd name="connsiteX57" fmla="*/ 858203 w 902018"/>
              <a:gd name="connsiteY57" fmla="*/ 0 h 545906"/>
              <a:gd name="connsiteX58" fmla="*/ 902018 w 902018"/>
              <a:gd name="connsiteY58" fmla="*/ 41910 h 545906"/>
              <a:gd name="connsiteX59" fmla="*/ 902018 w 902018"/>
              <a:gd name="connsiteY59" fmla="*/ 505778 h 545906"/>
              <a:gd name="connsiteX60" fmla="*/ 863918 w 902018"/>
              <a:gd name="connsiteY60" fmla="*/ 543878 h 545906"/>
              <a:gd name="connsiteX61" fmla="*/ 781050 w 902018"/>
              <a:gd name="connsiteY61" fmla="*/ 464820 h 545906"/>
              <a:gd name="connsiteX62" fmla="*/ 735330 w 902018"/>
              <a:gd name="connsiteY62" fmla="*/ 419100 h 545906"/>
              <a:gd name="connsiteX63" fmla="*/ 673418 w 902018"/>
              <a:gd name="connsiteY63" fmla="*/ 460057 h 545906"/>
              <a:gd name="connsiteX64" fmla="*/ 571500 w 902018"/>
              <a:gd name="connsiteY64" fmla="*/ 511492 h 545906"/>
              <a:gd name="connsiteX65" fmla="*/ 429578 w 902018"/>
              <a:gd name="connsiteY65" fmla="*/ 499110 h 545906"/>
              <a:gd name="connsiteX66" fmla="*/ 333375 w 902018"/>
              <a:gd name="connsiteY66" fmla="*/ 510540 h 545906"/>
              <a:gd name="connsiteX67" fmla="*/ 221932 w 902018"/>
              <a:gd name="connsiteY67" fmla="*/ 441960 h 545906"/>
              <a:gd name="connsiteX68" fmla="*/ 196215 w 902018"/>
              <a:gd name="connsiteY68" fmla="*/ 419100 h 545906"/>
              <a:gd name="connsiteX69" fmla="*/ 120968 w 902018"/>
              <a:gd name="connsiteY69" fmla="*/ 487680 h 545906"/>
              <a:gd name="connsiteX70" fmla="*/ 109538 w 902018"/>
              <a:gd name="connsiteY70" fmla="*/ 539115 h 545906"/>
              <a:gd name="connsiteX71" fmla="*/ 11430 w 902018"/>
              <a:gd name="connsiteY71" fmla="*/ 539115 h 545906"/>
              <a:gd name="connsiteX72" fmla="*/ 0 w 902018"/>
              <a:gd name="connsiteY72" fmla="*/ 508635 h 545906"/>
              <a:gd name="connsiteX73" fmla="*/ 0 w 902018"/>
              <a:gd name="connsiteY73" fmla="*/ 37147 h 545906"/>
              <a:gd name="connsiteX74" fmla="*/ 39053 w 902018"/>
              <a:gd name="connsiteY74" fmla="*/ 0 h 54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018" h="545906">
                <a:moveTo>
                  <a:pt x="435888" y="417908"/>
                </a:moveTo>
                <a:cubicBezTo>
                  <a:pt x="396954" y="416717"/>
                  <a:pt x="358140" y="419098"/>
                  <a:pt x="320040" y="434338"/>
                </a:cubicBezTo>
                <a:cubicBezTo>
                  <a:pt x="312420" y="437196"/>
                  <a:pt x="304800" y="435291"/>
                  <a:pt x="299085" y="429576"/>
                </a:cubicBezTo>
                <a:cubicBezTo>
                  <a:pt x="290512" y="420051"/>
                  <a:pt x="279082" y="417193"/>
                  <a:pt x="268605" y="422908"/>
                </a:cubicBezTo>
                <a:cubicBezTo>
                  <a:pt x="265747" y="423861"/>
                  <a:pt x="264795" y="434338"/>
                  <a:pt x="265747" y="440053"/>
                </a:cubicBezTo>
                <a:cubicBezTo>
                  <a:pt x="270510" y="457198"/>
                  <a:pt x="284797" y="454341"/>
                  <a:pt x="297180" y="454341"/>
                </a:cubicBezTo>
                <a:cubicBezTo>
                  <a:pt x="346710" y="454341"/>
                  <a:pt x="396240" y="454341"/>
                  <a:pt x="445770" y="454341"/>
                </a:cubicBezTo>
                <a:cubicBezTo>
                  <a:pt x="494347" y="454341"/>
                  <a:pt x="542925" y="454341"/>
                  <a:pt x="590550" y="456246"/>
                </a:cubicBezTo>
                <a:cubicBezTo>
                  <a:pt x="601027" y="456246"/>
                  <a:pt x="611505" y="456246"/>
                  <a:pt x="621030" y="454341"/>
                </a:cubicBezTo>
                <a:cubicBezTo>
                  <a:pt x="634365" y="451483"/>
                  <a:pt x="635317" y="441006"/>
                  <a:pt x="633412" y="430528"/>
                </a:cubicBezTo>
                <a:cubicBezTo>
                  <a:pt x="631507" y="419098"/>
                  <a:pt x="620077" y="418146"/>
                  <a:pt x="616267" y="421956"/>
                </a:cubicBezTo>
                <a:cubicBezTo>
                  <a:pt x="594360" y="441006"/>
                  <a:pt x="573405" y="421956"/>
                  <a:pt x="552450" y="422908"/>
                </a:cubicBezTo>
                <a:cubicBezTo>
                  <a:pt x="513874" y="423861"/>
                  <a:pt x="474821" y="419098"/>
                  <a:pt x="435888" y="417908"/>
                </a:cubicBezTo>
                <a:close/>
                <a:moveTo>
                  <a:pt x="122872" y="364806"/>
                </a:moveTo>
                <a:cubicBezTo>
                  <a:pt x="122872" y="367664"/>
                  <a:pt x="121920" y="369569"/>
                  <a:pt x="122872" y="372426"/>
                </a:cubicBezTo>
                <a:cubicBezTo>
                  <a:pt x="340995" y="372426"/>
                  <a:pt x="560070" y="372426"/>
                  <a:pt x="778193" y="372426"/>
                </a:cubicBezTo>
                <a:cubicBezTo>
                  <a:pt x="778193" y="369569"/>
                  <a:pt x="778193" y="367664"/>
                  <a:pt x="778193" y="364806"/>
                </a:cubicBezTo>
                <a:cubicBezTo>
                  <a:pt x="559118" y="364806"/>
                  <a:pt x="340995" y="364806"/>
                  <a:pt x="122872" y="364806"/>
                </a:cubicBezTo>
                <a:close/>
                <a:moveTo>
                  <a:pt x="123825" y="308609"/>
                </a:moveTo>
                <a:cubicBezTo>
                  <a:pt x="123825" y="310514"/>
                  <a:pt x="123825" y="312419"/>
                  <a:pt x="123825" y="314324"/>
                </a:cubicBezTo>
                <a:cubicBezTo>
                  <a:pt x="341947" y="314324"/>
                  <a:pt x="559118" y="314324"/>
                  <a:pt x="776288" y="314324"/>
                </a:cubicBezTo>
                <a:cubicBezTo>
                  <a:pt x="776288" y="312419"/>
                  <a:pt x="775335" y="310514"/>
                  <a:pt x="774382" y="308609"/>
                </a:cubicBezTo>
                <a:cubicBezTo>
                  <a:pt x="558165" y="308609"/>
                  <a:pt x="340995" y="308609"/>
                  <a:pt x="123825" y="308609"/>
                </a:cubicBezTo>
                <a:close/>
                <a:moveTo>
                  <a:pt x="122872" y="248601"/>
                </a:moveTo>
                <a:cubicBezTo>
                  <a:pt x="122872" y="251458"/>
                  <a:pt x="122872" y="253364"/>
                  <a:pt x="121919" y="256221"/>
                </a:cubicBezTo>
                <a:cubicBezTo>
                  <a:pt x="340042" y="256221"/>
                  <a:pt x="558164" y="256221"/>
                  <a:pt x="776287" y="256221"/>
                </a:cubicBezTo>
                <a:cubicBezTo>
                  <a:pt x="776287" y="253364"/>
                  <a:pt x="776287" y="251458"/>
                  <a:pt x="776287" y="248601"/>
                </a:cubicBezTo>
                <a:cubicBezTo>
                  <a:pt x="559117" y="248601"/>
                  <a:pt x="340994" y="248601"/>
                  <a:pt x="122872" y="248601"/>
                </a:cubicBezTo>
                <a:close/>
                <a:moveTo>
                  <a:pt x="125730" y="194309"/>
                </a:moveTo>
                <a:cubicBezTo>
                  <a:pt x="125730" y="196214"/>
                  <a:pt x="125730" y="198119"/>
                  <a:pt x="125730" y="200024"/>
                </a:cubicBezTo>
                <a:cubicBezTo>
                  <a:pt x="342900" y="200024"/>
                  <a:pt x="559118" y="200024"/>
                  <a:pt x="776287" y="200024"/>
                </a:cubicBezTo>
                <a:cubicBezTo>
                  <a:pt x="775335" y="198119"/>
                  <a:pt x="775335" y="196214"/>
                  <a:pt x="775335" y="194309"/>
                </a:cubicBezTo>
                <a:cubicBezTo>
                  <a:pt x="559118" y="194309"/>
                  <a:pt x="341947" y="194309"/>
                  <a:pt x="125730" y="194309"/>
                </a:cubicBezTo>
                <a:close/>
                <a:moveTo>
                  <a:pt x="122872" y="135253"/>
                </a:moveTo>
                <a:cubicBezTo>
                  <a:pt x="122872" y="138111"/>
                  <a:pt x="122872" y="140016"/>
                  <a:pt x="122872" y="142873"/>
                </a:cubicBezTo>
                <a:cubicBezTo>
                  <a:pt x="340994" y="142873"/>
                  <a:pt x="559117" y="142873"/>
                  <a:pt x="777240" y="142873"/>
                </a:cubicBezTo>
                <a:cubicBezTo>
                  <a:pt x="777240" y="140016"/>
                  <a:pt x="777240" y="137158"/>
                  <a:pt x="777240" y="135253"/>
                </a:cubicBezTo>
                <a:cubicBezTo>
                  <a:pt x="559117" y="135253"/>
                  <a:pt x="340994" y="135253"/>
                  <a:pt x="122872" y="135253"/>
                </a:cubicBezTo>
                <a:close/>
                <a:moveTo>
                  <a:pt x="76200" y="44766"/>
                </a:moveTo>
                <a:cubicBezTo>
                  <a:pt x="48578" y="44766"/>
                  <a:pt x="42862" y="52386"/>
                  <a:pt x="42862" y="79056"/>
                </a:cubicBezTo>
                <a:cubicBezTo>
                  <a:pt x="43815" y="209549"/>
                  <a:pt x="42862" y="339089"/>
                  <a:pt x="43815" y="469581"/>
                </a:cubicBezTo>
                <a:cubicBezTo>
                  <a:pt x="43815" y="481011"/>
                  <a:pt x="33337" y="501014"/>
                  <a:pt x="58103" y="501966"/>
                </a:cubicBezTo>
                <a:cubicBezTo>
                  <a:pt x="85725" y="502919"/>
                  <a:pt x="76200" y="481964"/>
                  <a:pt x="76200" y="469581"/>
                </a:cubicBezTo>
                <a:cubicBezTo>
                  <a:pt x="77153" y="357186"/>
                  <a:pt x="77153" y="244791"/>
                  <a:pt x="76200" y="132396"/>
                </a:cubicBezTo>
                <a:cubicBezTo>
                  <a:pt x="75247" y="100964"/>
                  <a:pt x="83820" y="86676"/>
                  <a:pt x="119062" y="87629"/>
                </a:cubicBezTo>
                <a:cubicBezTo>
                  <a:pt x="228600" y="90486"/>
                  <a:pt x="339090" y="88581"/>
                  <a:pt x="448628" y="88581"/>
                </a:cubicBezTo>
                <a:cubicBezTo>
                  <a:pt x="448628" y="87629"/>
                  <a:pt x="448628" y="87629"/>
                  <a:pt x="447675" y="87629"/>
                </a:cubicBezTo>
                <a:cubicBezTo>
                  <a:pt x="557212" y="87629"/>
                  <a:pt x="667703" y="88581"/>
                  <a:pt x="777240" y="86676"/>
                </a:cubicBezTo>
                <a:cubicBezTo>
                  <a:pt x="812482" y="86676"/>
                  <a:pt x="824865" y="98106"/>
                  <a:pt x="823912" y="133349"/>
                </a:cubicBezTo>
                <a:cubicBezTo>
                  <a:pt x="822007" y="246696"/>
                  <a:pt x="822960" y="360996"/>
                  <a:pt x="822960" y="474344"/>
                </a:cubicBezTo>
                <a:cubicBezTo>
                  <a:pt x="822960" y="484821"/>
                  <a:pt x="816293" y="501014"/>
                  <a:pt x="838200" y="501966"/>
                </a:cubicBezTo>
                <a:cubicBezTo>
                  <a:pt x="863918" y="502919"/>
                  <a:pt x="856297" y="485774"/>
                  <a:pt x="856297" y="473391"/>
                </a:cubicBezTo>
                <a:cubicBezTo>
                  <a:pt x="857250" y="341946"/>
                  <a:pt x="856297" y="210501"/>
                  <a:pt x="857250" y="79056"/>
                </a:cubicBezTo>
                <a:cubicBezTo>
                  <a:pt x="857250" y="52386"/>
                  <a:pt x="849630" y="44766"/>
                  <a:pt x="822960" y="44766"/>
                </a:cubicBezTo>
                <a:cubicBezTo>
                  <a:pt x="574357" y="45719"/>
                  <a:pt x="324803" y="45719"/>
                  <a:pt x="76200" y="44766"/>
                </a:cubicBezTo>
                <a:close/>
                <a:moveTo>
                  <a:pt x="39053" y="0"/>
                </a:moveTo>
                <a:cubicBezTo>
                  <a:pt x="176213" y="1905"/>
                  <a:pt x="314325" y="953"/>
                  <a:pt x="452438" y="953"/>
                </a:cubicBezTo>
                <a:cubicBezTo>
                  <a:pt x="587693" y="953"/>
                  <a:pt x="722947" y="1905"/>
                  <a:pt x="858203" y="0"/>
                </a:cubicBezTo>
                <a:cubicBezTo>
                  <a:pt x="889635" y="0"/>
                  <a:pt x="902018" y="9525"/>
                  <a:pt x="902018" y="41910"/>
                </a:cubicBezTo>
                <a:cubicBezTo>
                  <a:pt x="901065" y="196215"/>
                  <a:pt x="901065" y="350520"/>
                  <a:pt x="902018" y="505778"/>
                </a:cubicBezTo>
                <a:cubicBezTo>
                  <a:pt x="902018" y="533400"/>
                  <a:pt x="892493" y="544830"/>
                  <a:pt x="863918" y="543878"/>
                </a:cubicBezTo>
                <a:cubicBezTo>
                  <a:pt x="766763" y="541972"/>
                  <a:pt x="779145" y="554355"/>
                  <a:pt x="781050" y="464820"/>
                </a:cubicBezTo>
                <a:cubicBezTo>
                  <a:pt x="782003" y="428625"/>
                  <a:pt x="773430" y="415290"/>
                  <a:pt x="735330" y="419100"/>
                </a:cubicBezTo>
                <a:cubicBezTo>
                  <a:pt x="704850" y="421957"/>
                  <a:pt x="680085" y="416242"/>
                  <a:pt x="673418" y="460057"/>
                </a:cubicBezTo>
                <a:cubicBezTo>
                  <a:pt x="668655" y="492442"/>
                  <a:pt x="616268" y="528638"/>
                  <a:pt x="571500" y="511492"/>
                </a:cubicBezTo>
                <a:cubicBezTo>
                  <a:pt x="523875" y="492442"/>
                  <a:pt x="476250" y="501015"/>
                  <a:pt x="429578" y="499110"/>
                </a:cubicBezTo>
                <a:cubicBezTo>
                  <a:pt x="397193" y="498157"/>
                  <a:pt x="365760" y="496253"/>
                  <a:pt x="333375" y="510540"/>
                </a:cubicBezTo>
                <a:cubicBezTo>
                  <a:pt x="288607" y="530542"/>
                  <a:pt x="229553" y="491490"/>
                  <a:pt x="221932" y="441960"/>
                </a:cubicBezTo>
                <a:cubicBezTo>
                  <a:pt x="219075" y="422910"/>
                  <a:pt x="212407" y="420053"/>
                  <a:pt x="196215" y="419100"/>
                </a:cubicBezTo>
                <a:cubicBezTo>
                  <a:pt x="120968" y="416242"/>
                  <a:pt x="121920" y="416242"/>
                  <a:pt x="120968" y="487680"/>
                </a:cubicBezTo>
                <a:cubicBezTo>
                  <a:pt x="120968" y="505778"/>
                  <a:pt x="131445" y="533400"/>
                  <a:pt x="109538" y="539115"/>
                </a:cubicBezTo>
                <a:cubicBezTo>
                  <a:pt x="78105" y="548640"/>
                  <a:pt x="43815" y="547688"/>
                  <a:pt x="11430" y="539115"/>
                </a:cubicBezTo>
                <a:cubicBezTo>
                  <a:pt x="0" y="536257"/>
                  <a:pt x="0" y="521017"/>
                  <a:pt x="0" y="508635"/>
                </a:cubicBezTo>
                <a:cubicBezTo>
                  <a:pt x="0" y="351472"/>
                  <a:pt x="0" y="194310"/>
                  <a:pt x="0" y="37147"/>
                </a:cubicBezTo>
                <a:cubicBezTo>
                  <a:pt x="0" y="8572"/>
                  <a:pt x="11430" y="0"/>
                  <a:pt x="39053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CD0DC68-5D66-4AE7-8339-3ACDC604633B}"/>
              </a:ext>
            </a:extLst>
          </p:cNvPr>
          <p:cNvSpPr/>
          <p:nvPr/>
        </p:nvSpPr>
        <p:spPr>
          <a:xfrm>
            <a:off x="9659242" y="4360330"/>
            <a:ext cx="491858" cy="346226"/>
          </a:xfrm>
          <a:custGeom>
            <a:avLst/>
            <a:gdLst>
              <a:gd name="connsiteX0" fmla="*/ 88702 w 977027"/>
              <a:gd name="connsiteY0" fmla="*/ 5496 h 687744"/>
              <a:gd name="connsiteX1" fmla="*/ 123587 w 977027"/>
              <a:gd name="connsiteY1" fmla="*/ 27642 h 687744"/>
              <a:gd name="connsiteX2" fmla="*/ 139779 w 977027"/>
              <a:gd name="connsiteY2" fmla="*/ 84792 h 687744"/>
              <a:gd name="connsiteX3" fmla="*/ 138827 w 977027"/>
              <a:gd name="connsiteY3" fmla="*/ 608667 h 687744"/>
              <a:gd name="connsiteX4" fmla="*/ 72152 w 977027"/>
              <a:gd name="connsiteY4" fmla="*/ 685819 h 687744"/>
              <a:gd name="connsiteX5" fmla="*/ 714 w 977027"/>
              <a:gd name="connsiteY5" fmla="*/ 606762 h 687744"/>
              <a:gd name="connsiteX6" fmla="*/ 714 w 977027"/>
              <a:gd name="connsiteY6" fmla="*/ 75267 h 687744"/>
              <a:gd name="connsiteX7" fmla="*/ 47387 w 977027"/>
              <a:gd name="connsiteY7" fmla="*/ 7639 h 687744"/>
              <a:gd name="connsiteX8" fmla="*/ 88702 w 977027"/>
              <a:gd name="connsiteY8" fmla="*/ 5496 h 687744"/>
              <a:gd name="connsiteX9" fmla="*/ 565547 w 977027"/>
              <a:gd name="connsiteY9" fmla="*/ 972 h 687744"/>
              <a:gd name="connsiteX10" fmla="*/ 639842 w 977027"/>
              <a:gd name="connsiteY10" fmla="*/ 81935 h 687744"/>
              <a:gd name="connsiteX11" fmla="*/ 639842 w 977027"/>
              <a:gd name="connsiteY11" fmla="*/ 112415 h 687744"/>
              <a:gd name="connsiteX12" fmla="*/ 638889 w 977027"/>
              <a:gd name="connsiteY12" fmla="*/ 606762 h 687744"/>
              <a:gd name="connsiteX13" fmla="*/ 568404 w 977027"/>
              <a:gd name="connsiteY13" fmla="*/ 687725 h 687744"/>
              <a:gd name="connsiteX14" fmla="*/ 497919 w 977027"/>
              <a:gd name="connsiteY14" fmla="*/ 608667 h 687744"/>
              <a:gd name="connsiteX15" fmla="*/ 497919 w 977027"/>
              <a:gd name="connsiteY15" fmla="*/ 82887 h 687744"/>
              <a:gd name="connsiteX16" fmla="*/ 565547 w 977027"/>
              <a:gd name="connsiteY16" fmla="*/ 972 h 687744"/>
              <a:gd name="connsiteX17" fmla="*/ 399812 w 977027"/>
              <a:gd name="connsiteY17" fmla="*/ 972 h 687744"/>
              <a:gd name="connsiteX18" fmla="*/ 472202 w 977027"/>
              <a:gd name="connsiteY18" fmla="*/ 82887 h 687744"/>
              <a:gd name="connsiteX19" fmla="*/ 472202 w 977027"/>
              <a:gd name="connsiteY19" fmla="*/ 603905 h 687744"/>
              <a:gd name="connsiteX20" fmla="*/ 400764 w 977027"/>
              <a:gd name="connsiteY20" fmla="*/ 685820 h 687744"/>
              <a:gd name="connsiteX21" fmla="*/ 334089 w 977027"/>
              <a:gd name="connsiteY21" fmla="*/ 603905 h 687744"/>
              <a:gd name="connsiteX22" fmla="*/ 334089 w 977027"/>
              <a:gd name="connsiteY22" fmla="*/ 82887 h 687744"/>
              <a:gd name="connsiteX23" fmla="*/ 399812 w 977027"/>
              <a:gd name="connsiteY23" fmla="*/ 972 h 687744"/>
              <a:gd name="connsiteX24" fmla="*/ 897017 w 977027"/>
              <a:gd name="connsiteY24" fmla="*/ 20 h 687744"/>
              <a:gd name="connsiteX25" fmla="*/ 977027 w 977027"/>
              <a:gd name="connsiteY25" fmla="*/ 80030 h 687744"/>
              <a:gd name="connsiteX26" fmla="*/ 897017 w 977027"/>
              <a:gd name="connsiteY26" fmla="*/ 160040 h 687744"/>
              <a:gd name="connsiteX27" fmla="*/ 817007 w 977027"/>
              <a:gd name="connsiteY27" fmla="*/ 80030 h 687744"/>
              <a:gd name="connsiteX28" fmla="*/ 897017 w 977027"/>
              <a:gd name="connsiteY28" fmla="*/ 20 h 687744"/>
              <a:gd name="connsiteX29" fmla="*/ 735092 w 977027"/>
              <a:gd name="connsiteY29" fmla="*/ 20 h 687744"/>
              <a:gd name="connsiteX30" fmla="*/ 803672 w 977027"/>
              <a:gd name="connsiteY30" fmla="*/ 80983 h 687744"/>
              <a:gd name="connsiteX31" fmla="*/ 802719 w 977027"/>
              <a:gd name="connsiteY31" fmla="*/ 606762 h 687744"/>
              <a:gd name="connsiteX32" fmla="*/ 734139 w 977027"/>
              <a:gd name="connsiteY32" fmla="*/ 685820 h 687744"/>
              <a:gd name="connsiteX33" fmla="*/ 665559 w 977027"/>
              <a:gd name="connsiteY33" fmla="*/ 604858 h 687744"/>
              <a:gd name="connsiteX34" fmla="*/ 665559 w 977027"/>
              <a:gd name="connsiteY34" fmla="*/ 80030 h 687744"/>
              <a:gd name="connsiteX35" fmla="*/ 735092 w 977027"/>
              <a:gd name="connsiteY35" fmla="*/ 20 h 687744"/>
              <a:gd name="connsiteX36" fmla="*/ 238840 w 977027"/>
              <a:gd name="connsiteY36" fmla="*/ 19 h 687744"/>
              <a:gd name="connsiteX37" fmla="*/ 305515 w 977027"/>
              <a:gd name="connsiteY37" fmla="*/ 81934 h 687744"/>
              <a:gd name="connsiteX38" fmla="*/ 305515 w 977027"/>
              <a:gd name="connsiteY38" fmla="*/ 606762 h 687744"/>
              <a:gd name="connsiteX39" fmla="*/ 236935 w 977027"/>
              <a:gd name="connsiteY39" fmla="*/ 686772 h 687744"/>
              <a:gd name="connsiteX40" fmla="*/ 167402 w 977027"/>
              <a:gd name="connsiteY40" fmla="*/ 606762 h 687744"/>
              <a:gd name="connsiteX41" fmla="*/ 167402 w 977027"/>
              <a:gd name="connsiteY41" fmla="*/ 81934 h 687744"/>
              <a:gd name="connsiteX42" fmla="*/ 238840 w 977027"/>
              <a:gd name="connsiteY42" fmla="*/ 19 h 6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77027" h="687744">
                <a:moveTo>
                  <a:pt x="88702" y="5496"/>
                </a:moveTo>
                <a:cubicBezTo>
                  <a:pt x="101441" y="8830"/>
                  <a:pt x="113110" y="16212"/>
                  <a:pt x="123587" y="27642"/>
                </a:cubicBezTo>
                <a:cubicBezTo>
                  <a:pt x="138827" y="43834"/>
                  <a:pt x="139779" y="64789"/>
                  <a:pt x="139779" y="84792"/>
                </a:cubicBezTo>
                <a:cubicBezTo>
                  <a:pt x="140732" y="172422"/>
                  <a:pt x="139779" y="521989"/>
                  <a:pt x="138827" y="608667"/>
                </a:cubicBezTo>
                <a:cubicBezTo>
                  <a:pt x="137874" y="654387"/>
                  <a:pt x="108347" y="685819"/>
                  <a:pt x="72152" y="685819"/>
                </a:cubicBezTo>
                <a:cubicBezTo>
                  <a:pt x="34052" y="685819"/>
                  <a:pt x="1667" y="651529"/>
                  <a:pt x="714" y="606762"/>
                </a:cubicBezTo>
                <a:cubicBezTo>
                  <a:pt x="-238" y="486747"/>
                  <a:pt x="-238" y="132417"/>
                  <a:pt x="714" y="75267"/>
                </a:cubicBezTo>
                <a:cubicBezTo>
                  <a:pt x="1667" y="43834"/>
                  <a:pt x="15954" y="18117"/>
                  <a:pt x="47387" y="7639"/>
                </a:cubicBezTo>
                <a:cubicBezTo>
                  <a:pt x="62151" y="2877"/>
                  <a:pt x="75962" y="2162"/>
                  <a:pt x="88702" y="5496"/>
                </a:cubicBezTo>
                <a:close/>
                <a:moveTo>
                  <a:pt x="565547" y="972"/>
                </a:moveTo>
                <a:cubicBezTo>
                  <a:pt x="607457" y="20"/>
                  <a:pt x="636032" y="31452"/>
                  <a:pt x="639842" y="81935"/>
                </a:cubicBezTo>
                <a:cubicBezTo>
                  <a:pt x="640794" y="92412"/>
                  <a:pt x="639842" y="101937"/>
                  <a:pt x="639842" y="112415"/>
                </a:cubicBezTo>
                <a:cubicBezTo>
                  <a:pt x="639842" y="250527"/>
                  <a:pt x="639842" y="580092"/>
                  <a:pt x="638889" y="606762"/>
                </a:cubicBezTo>
                <a:cubicBezTo>
                  <a:pt x="636984" y="653435"/>
                  <a:pt x="607457" y="686772"/>
                  <a:pt x="568404" y="687725"/>
                </a:cubicBezTo>
                <a:cubicBezTo>
                  <a:pt x="529352" y="688677"/>
                  <a:pt x="498872" y="655340"/>
                  <a:pt x="497919" y="608667"/>
                </a:cubicBezTo>
                <a:cubicBezTo>
                  <a:pt x="496967" y="519132"/>
                  <a:pt x="496967" y="169565"/>
                  <a:pt x="497919" y="82887"/>
                </a:cubicBezTo>
                <a:cubicBezTo>
                  <a:pt x="498872" y="33357"/>
                  <a:pt x="526494" y="1925"/>
                  <a:pt x="565547" y="972"/>
                </a:cubicBezTo>
                <a:close/>
                <a:moveTo>
                  <a:pt x="399812" y="972"/>
                </a:moveTo>
                <a:cubicBezTo>
                  <a:pt x="438864" y="20"/>
                  <a:pt x="472202" y="36215"/>
                  <a:pt x="472202" y="82887"/>
                </a:cubicBezTo>
                <a:cubicBezTo>
                  <a:pt x="472202" y="256243"/>
                  <a:pt x="472202" y="430550"/>
                  <a:pt x="472202" y="603905"/>
                </a:cubicBezTo>
                <a:cubicBezTo>
                  <a:pt x="472202" y="652483"/>
                  <a:pt x="440769" y="687725"/>
                  <a:pt x="400764" y="685820"/>
                </a:cubicBezTo>
                <a:cubicBezTo>
                  <a:pt x="360759" y="684868"/>
                  <a:pt x="334089" y="653435"/>
                  <a:pt x="334089" y="603905"/>
                </a:cubicBezTo>
                <a:cubicBezTo>
                  <a:pt x="334089" y="517227"/>
                  <a:pt x="334089" y="169565"/>
                  <a:pt x="334089" y="82887"/>
                </a:cubicBezTo>
                <a:cubicBezTo>
                  <a:pt x="334089" y="33358"/>
                  <a:pt x="359807" y="1925"/>
                  <a:pt x="399812" y="972"/>
                </a:cubicBezTo>
                <a:close/>
                <a:moveTo>
                  <a:pt x="897017" y="20"/>
                </a:moveTo>
                <a:cubicBezTo>
                  <a:pt x="941205" y="20"/>
                  <a:pt x="977027" y="35842"/>
                  <a:pt x="977027" y="80030"/>
                </a:cubicBezTo>
                <a:cubicBezTo>
                  <a:pt x="977027" y="124218"/>
                  <a:pt x="941205" y="160040"/>
                  <a:pt x="897017" y="160040"/>
                </a:cubicBezTo>
                <a:cubicBezTo>
                  <a:pt x="852829" y="160040"/>
                  <a:pt x="817007" y="124218"/>
                  <a:pt x="817007" y="80030"/>
                </a:cubicBezTo>
                <a:cubicBezTo>
                  <a:pt x="817007" y="35842"/>
                  <a:pt x="852829" y="20"/>
                  <a:pt x="897017" y="20"/>
                </a:cubicBezTo>
                <a:close/>
                <a:moveTo>
                  <a:pt x="735092" y="20"/>
                </a:moveTo>
                <a:cubicBezTo>
                  <a:pt x="774144" y="20"/>
                  <a:pt x="802719" y="32405"/>
                  <a:pt x="803672" y="80983"/>
                </a:cubicBezTo>
                <a:cubicBezTo>
                  <a:pt x="804624" y="169565"/>
                  <a:pt x="803672" y="519133"/>
                  <a:pt x="802719" y="606762"/>
                </a:cubicBezTo>
                <a:cubicBezTo>
                  <a:pt x="802719" y="654387"/>
                  <a:pt x="773192" y="686772"/>
                  <a:pt x="734139" y="685820"/>
                </a:cubicBezTo>
                <a:cubicBezTo>
                  <a:pt x="694134" y="684867"/>
                  <a:pt x="665559" y="652483"/>
                  <a:pt x="665559" y="604858"/>
                </a:cubicBezTo>
                <a:cubicBezTo>
                  <a:pt x="664607" y="429597"/>
                  <a:pt x="665559" y="255290"/>
                  <a:pt x="665559" y="80030"/>
                </a:cubicBezTo>
                <a:cubicBezTo>
                  <a:pt x="665559" y="32405"/>
                  <a:pt x="695087" y="972"/>
                  <a:pt x="735092" y="20"/>
                </a:cubicBezTo>
                <a:close/>
                <a:moveTo>
                  <a:pt x="238840" y="19"/>
                </a:moveTo>
                <a:cubicBezTo>
                  <a:pt x="279797" y="972"/>
                  <a:pt x="305515" y="32404"/>
                  <a:pt x="305515" y="81934"/>
                </a:cubicBezTo>
                <a:cubicBezTo>
                  <a:pt x="305515" y="168612"/>
                  <a:pt x="305515" y="518179"/>
                  <a:pt x="305515" y="606762"/>
                </a:cubicBezTo>
                <a:cubicBezTo>
                  <a:pt x="305515" y="655339"/>
                  <a:pt x="277892" y="686772"/>
                  <a:pt x="236935" y="686772"/>
                </a:cubicBezTo>
                <a:cubicBezTo>
                  <a:pt x="196930" y="686772"/>
                  <a:pt x="167402" y="654387"/>
                  <a:pt x="167402" y="606762"/>
                </a:cubicBezTo>
                <a:cubicBezTo>
                  <a:pt x="167402" y="431502"/>
                  <a:pt x="167402" y="257194"/>
                  <a:pt x="167402" y="81934"/>
                </a:cubicBezTo>
                <a:cubicBezTo>
                  <a:pt x="167402" y="33357"/>
                  <a:pt x="197882" y="-933"/>
                  <a:pt x="238840" y="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A56B1CF-C505-4A80-8CEB-F9DBEA32AF90}"/>
              </a:ext>
            </a:extLst>
          </p:cNvPr>
          <p:cNvSpPr/>
          <p:nvPr/>
        </p:nvSpPr>
        <p:spPr>
          <a:xfrm>
            <a:off x="9659242" y="3285384"/>
            <a:ext cx="510886" cy="465012"/>
          </a:xfrm>
          <a:custGeom>
            <a:avLst/>
            <a:gdLst>
              <a:gd name="connsiteX0" fmla="*/ 128588 w 952499"/>
              <a:gd name="connsiteY0" fmla="*/ 130690 h 866972"/>
              <a:gd name="connsiteX1" fmla="*/ 139065 w 952499"/>
              <a:gd name="connsiteY1" fmla="*/ 135452 h 866972"/>
              <a:gd name="connsiteX2" fmla="*/ 804863 w 952499"/>
              <a:gd name="connsiteY2" fmla="*/ 260230 h 866972"/>
              <a:gd name="connsiteX3" fmla="*/ 834390 w 952499"/>
              <a:gd name="connsiteY3" fmla="*/ 305950 h 866972"/>
              <a:gd name="connsiteX4" fmla="*/ 821055 w 952499"/>
              <a:gd name="connsiteY4" fmla="*/ 369767 h 866972"/>
              <a:gd name="connsiteX5" fmla="*/ 781050 w 952499"/>
              <a:gd name="connsiteY5" fmla="*/ 396437 h 866972"/>
              <a:gd name="connsiteX6" fmla="*/ 495300 w 952499"/>
              <a:gd name="connsiteY6" fmla="*/ 341192 h 866972"/>
              <a:gd name="connsiteX7" fmla="*/ 460057 w 952499"/>
              <a:gd name="connsiteY7" fmla="*/ 368815 h 866972"/>
              <a:gd name="connsiteX8" fmla="*/ 483870 w 952499"/>
              <a:gd name="connsiteY8" fmla="*/ 441205 h 866972"/>
              <a:gd name="connsiteX9" fmla="*/ 489585 w 952499"/>
              <a:gd name="connsiteY9" fmla="*/ 520262 h 866972"/>
              <a:gd name="connsiteX10" fmla="*/ 420053 w 952499"/>
              <a:gd name="connsiteY10" fmla="*/ 557410 h 866972"/>
              <a:gd name="connsiteX11" fmla="*/ 360997 w 952499"/>
              <a:gd name="connsiteY11" fmla="*/ 573602 h 866972"/>
              <a:gd name="connsiteX12" fmla="*/ 118110 w 952499"/>
              <a:gd name="connsiteY12" fmla="*/ 726002 h 866972"/>
              <a:gd name="connsiteX13" fmla="*/ 59055 w 952499"/>
              <a:gd name="connsiteY13" fmla="*/ 834588 h 866972"/>
              <a:gd name="connsiteX14" fmla="*/ 27622 w 952499"/>
              <a:gd name="connsiteY14" fmla="*/ 866972 h 866972"/>
              <a:gd name="connsiteX15" fmla="*/ 0 w 952499"/>
              <a:gd name="connsiteY15" fmla="*/ 837445 h 866972"/>
              <a:gd name="connsiteX16" fmla="*/ 0 w 952499"/>
              <a:gd name="connsiteY16" fmla="*/ 604082 h 866972"/>
              <a:gd name="connsiteX17" fmla="*/ 30480 w 952499"/>
              <a:gd name="connsiteY17" fmla="*/ 572650 h 866972"/>
              <a:gd name="connsiteX18" fmla="*/ 60007 w 952499"/>
              <a:gd name="connsiteY18" fmla="*/ 605035 h 866972"/>
              <a:gd name="connsiteX19" fmla="*/ 60007 w 952499"/>
              <a:gd name="connsiteY19" fmla="*/ 665042 h 866972"/>
              <a:gd name="connsiteX20" fmla="*/ 161925 w 952499"/>
              <a:gd name="connsiteY20" fmla="*/ 605987 h 866972"/>
              <a:gd name="connsiteX21" fmla="*/ 291465 w 952499"/>
              <a:gd name="connsiteY21" fmla="*/ 525025 h 866972"/>
              <a:gd name="connsiteX22" fmla="*/ 384810 w 952499"/>
              <a:gd name="connsiteY22" fmla="*/ 350717 h 866972"/>
              <a:gd name="connsiteX23" fmla="*/ 352425 w 952499"/>
              <a:gd name="connsiteY23" fmla="*/ 313570 h 866972"/>
              <a:gd name="connsiteX24" fmla="*/ 111442 w 952499"/>
              <a:gd name="connsiteY24" fmla="*/ 269755 h 866972"/>
              <a:gd name="connsiteX25" fmla="*/ 88582 w 952499"/>
              <a:gd name="connsiteY25" fmla="*/ 234512 h 866972"/>
              <a:gd name="connsiteX26" fmla="*/ 103822 w 952499"/>
              <a:gd name="connsiteY26" fmla="*/ 151645 h 866972"/>
              <a:gd name="connsiteX27" fmla="*/ 128588 w 952499"/>
              <a:gd name="connsiteY27" fmla="*/ 130690 h 866972"/>
              <a:gd name="connsiteX28" fmla="*/ 166136 w 952499"/>
              <a:gd name="connsiteY28" fmla="*/ 302 h 866972"/>
              <a:gd name="connsiteX29" fmla="*/ 219074 w 952499"/>
              <a:gd name="connsiteY29" fmla="*/ 8770 h 866972"/>
              <a:gd name="connsiteX30" fmla="*/ 918209 w 952499"/>
              <a:gd name="connsiteY30" fmla="*/ 140215 h 866972"/>
              <a:gd name="connsiteX31" fmla="*/ 952499 w 952499"/>
              <a:gd name="connsiteY31" fmla="*/ 149740 h 866972"/>
              <a:gd name="connsiteX32" fmla="*/ 850582 w 952499"/>
              <a:gd name="connsiteY32" fmla="*/ 246895 h 866972"/>
              <a:gd name="connsiteX33" fmla="*/ 809624 w 952499"/>
              <a:gd name="connsiteY33" fmla="*/ 248800 h 866972"/>
              <a:gd name="connsiteX34" fmla="*/ 144779 w 952499"/>
              <a:gd name="connsiteY34" fmla="*/ 124022 h 866972"/>
              <a:gd name="connsiteX35" fmla="*/ 114299 w 952499"/>
              <a:gd name="connsiteY35" fmla="*/ 84017 h 866972"/>
              <a:gd name="connsiteX36" fmla="*/ 166136 w 952499"/>
              <a:gd name="connsiteY36" fmla="*/ 302 h 8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52499" h="866972">
                <a:moveTo>
                  <a:pt x="128588" y="130690"/>
                </a:moveTo>
                <a:cubicBezTo>
                  <a:pt x="132397" y="132595"/>
                  <a:pt x="135255" y="134500"/>
                  <a:pt x="139065" y="135452"/>
                </a:cubicBezTo>
                <a:cubicBezTo>
                  <a:pt x="360997" y="178315"/>
                  <a:pt x="582930" y="221177"/>
                  <a:pt x="804863" y="260230"/>
                </a:cubicBezTo>
                <a:cubicBezTo>
                  <a:pt x="842010" y="266897"/>
                  <a:pt x="838200" y="283090"/>
                  <a:pt x="834390" y="305950"/>
                </a:cubicBezTo>
                <a:cubicBezTo>
                  <a:pt x="829628" y="327857"/>
                  <a:pt x="822007" y="348812"/>
                  <a:pt x="821055" y="369767"/>
                </a:cubicBezTo>
                <a:cubicBezTo>
                  <a:pt x="820103" y="400247"/>
                  <a:pt x="803910" y="401200"/>
                  <a:pt x="781050" y="396437"/>
                </a:cubicBezTo>
                <a:cubicBezTo>
                  <a:pt x="685800" y="377387"/>
                  <a:pt x="589597" y="361195"/>
                  <a:pt x="495300" y="341192"/>
                </a:cubicBezTo>
                <a:cubicBezTo>
                  <a:pt x="467678" y="335477"/>
                  <a:pt x="458153" y="339287"/>
                  <a:pt x="460057" y="368815"/>
                </a:cubicBezTo>
                <a:cubicBezTo>
                  <a:pt x="461963" y="395485"/>
                  <a:pt x="461963" y="419297"/>
                  <a:pt x="483870" y="441205"/>
                </a:cubicBezTo>
                <a:cubicBezTo>
                  <a:pt x="505778" y="463112"/>
                  <a:pt x="503872" y="493592"/>
                  <a:pt x="489585" y="520262"/>
                </a:cubicBezTo>
                <a:cubicBezTo>
                  <a:pt x="475297" y="547885"/>
                  <a:pt x="449580" y="563125"/>
                  <a:pt x="420053" y="557410"/>
                </a:cubicBezTo>
                <a:cubicBezTo>
                  <a:pt x="395288" y="552647"/>
                  <a:pt x="379095" y="562172"/>
                  <a:pt x="360997" y="573602"/>
                </a:cubicBezTo>
                <a:cubicBezTo>
                  <a:pt x="280035" y="625037"/>
                  <a:pt x="200978" y="679330"/>
                  <a:pt x="118110" y="726002"/>
                </a:cubicBezTo>
                <a:cubicBezTo>
                  <a:pt x="72390" y="751720"/>
                  <a:pt x="48578" y="781247"/>
                  <a:pt x="59055" y="834588"/>
                </a:cubicBezTo>
                <a:cubicBezTo>
                  <a:pt x="63817" y="858400"/>
                  <a:pt x="53340" y="866972"/>
                  <a:pt x="27622" y="866972"/>
                </a:cubicBezTo>
                <a:cubicBezTo>
                  <a:pt x="4763" y="866972"/>
                  <a:pt x="0" y="857447"/>
                  <a:pt x="0" y="837445"/>
                </a:cubicBezTo>
                <a:cubicBezTo>
                  <a:pt x="953" y="760292"/>
                  <a:pt x="953" y="682188"/>
                  <a:pt x="0" y="604082"/>
                </a:cubicBezTo>
                <a:cubicBezTo>
                  <a:pt x="0" y="581222"/>
                  <a:pt x="6667" y="572650"/>
                  <a:pt x="30480" y="572650"/>
                </a:cubicBezTo>
                <a:cubicBezTo>
                  <a:pt x="55245" y="572650"/>
                  <a:pt x="61913" y="583127"/>
                  <a:pt x="60007" y="605035"/>
                </a:cubicBezTo>
                <a:cubicBezTo>
                  <a:pt x="59055" y="624085"/>
                  <a:pt x="60007" y="642182"/>
                  <a:pt x="60007" y="665042"/>
                </a:cubicBezTo>
                <a:cubicBezTo>
                  <a:pt x="100013" y="649802"/>
                  <a:pt x="129540" y="625037"/>
                  <a:pt x="161925" y="605987"/>
                </a:cubicBezTo>
                <a:cubicBezTo>
                  <a:pt x="205740" y="580270"/>
                  <a:pt x="246697" y="549790"/>
                  <a:pt x="291465" y="525025"/>
                </a:cubicBezTo>
                <a:cubicBezTo>
                  <a:pt x="361950" y="485972"/>
                  <a:pt x="387667" y="427870"/>
                  <a:pt x="384810" y="350717"/>
                </a:cubicBezTo>
                <a:cubicBezTo>
                  <a:pt x="383857" y="325952"/>
                  <a:pt x="375285" y="317380"/>
                  <a:pt x="352425" y="313570"/>
                </a:cubicBezTo>
                <a:cubicBezTo>
                  <a:pt x="271463" y="300235"/>
                  <a:pt x="191453" y="283090"/>
                  <a:pt x="111442" y="269755"/>
                </a:cubicBezTo>
                <a:cubicBezTo>
                  <a:pt x="86678" y="265945"/>
                  <a:pt x="81915" y="257372"/>
                  <a:pt x="88582" y="234512"/>
                </a:cubicBezTo>
                <a:cubicBezTo>
                  <a:pt x="95250" y="206890"/>
                  <a:pt x="99060" y="179267"/>
                  <a:pt x="103822" y="151645"/>
                </a:cubicBezTo>
                <a:cubicBezTo>
                  <a:pt x="106680" y="137357"/>
                  <a:pt x="112395" y="127832"/>
                  <a:pt x="128588" y="130690"/>
                </a:cubicBezTo>
                <a:close/>
                <a:moveTo>
                  <a:pt x="166136" y="302"/>
                </a:moveTo>
                <a:cubicBezTo>
                  <a:pt x="179129" y="1269"/>
                  <a:pt x="196214" y="4484"/>
                  <a:pt x="219074" y="8770"/>
                </a:cubicBezTo>
                <a:cubicBezTo>
                  <a:pt x="452437" y="52585"/>
                  <a:pt x="684847" y="96400"/>
                  <a:pt x="918209" y="140215"/>
                </a:cubicBezTo>
                <a:cubicBezTo>
                  <a:pt x="926782" y="141167"/>
                  <a:pt x="935354" y="144977"/>
                  <a:pt x="952499" y="149740"/>
                </a:cubicBezTo>
                <a:cubicBezTo>
                  <a:pt x="916304" y="184030"/>
                  <a:pt x="882967" y="215462"/>
                  <a:pt x="850582" y="246895"/>
                </a:cubicBezTo>
                <a:cubicBezTo>
                  <a:pt x="837247" y="254515"/>
                  <a:pt x="823912" y="251657"/>
                  <a:pt x="809624" y="248800"/>
                </a:cubicBezTo>
                <a:cubicBezTo>
                  <a:pt x="587692" y="206890"/>
                  <a:pt x="366712" y="165932"/>
                  <a:pt x="144779" y="124022"/>
                </a:cubicBezTo>
                <a:cubicBezTo>
                  <a:pt x="114299" y="125927"/>
                  <a:pt x="109537" y="111640"/>
                  <a:pt x="114299" y="84017"/>
                </a:cubicBezTo>
                <a:cubicBezTo>
                  <a:pt x="125015" y="14723"/>
                  <a:pt x="127158" y="-2601"/>
                  <a:pt x="166136" y="3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C6EF34B-F3DD-4B65-9811-08A917E75DF1}"/>
              </a:ext>
            </a:extLst>
          </p:cNvPr>
          <p:cNvSpPr/>
          <p:nvPr/>
        </p:nvSpPr>
        <p:spPr>
          <a:xfrm>
            <a:off x="8698399" y="3264267"/>
            <a:ext cx="400024" cy="513951"/>
          </a:xfrm>
          <a:custGeom>
            <a:avLst/>
            <a:gdLst>
              <a:gd name="connsiteX0" fmla="*/ 114301 w 745808"/>
              <a:gd name="connsiteY0" fmla="*/ 605789 h 958215"/>
              <a:gd name="connsiteX1" fmla="*/ 88583 w 745808"/>
              <a:gd name="connsiteY1" fmla="*/ 632459 h 958215"/>
              <a:gd name="connsiteX2" fmla="*/ 88583 w 745808"/>
              <a:gd name="connsiteY2" fmla="*/ 735329 h 958215"/>
              <a:gd name="connsiteX3" fmla="*/ 87631 w 745808"/>
              <a:gd name="connsiteY3" fmla="*/ 842962 h 958215"/>
              <a:gd name="connsiteX4" fmla="*/ 114301 w 745808"/>
              <a:gd name="connsiteY4" fmla="*/ 869632 h 958215"/>
              <a:gd name="connsiteX5" fmla="*/ 324803 w 745808"/>
              <a:gd name="connsiteY5" fmla="*/ 869632 h 958215"/>
              <a:gd name="connsiteX6" fmla="*/ 348616 w 745808"/>
              <a:gd name="connsiteY6" fmla="*/ 844866 h 958215"/>
              <a:gd name="connsiteX7" fmla="*/ 348616 w 745808"/>
              <a:gd name="connsiteY7" fmla="*/ 630554 h 958215"/>
              <a:gd name="connsiteX8" fmla="*/ 324803 w 745808"/>
              <a:gd name="connsiteY8" fmla="*/ 605789 h 958215"/>
              <a:gd name="connsiteX9" fmla="*/ 114301 w 745808"/>
              <a:gd name="connsiteY9" fmla="*/ 605789 h 958215"/>
              <a:gd name="connsiteX10" fmla="*/ 425768 w 745808"/>
              <a:gd name="connsiteY10" fmla="*/ 604837 h 958215"/>
              <a:gd name="connsiteX11" fmla="*/ 397193 w 745808"/>
              <a:gd name="connsiteY11" fmla="*/ 633412 h 958215"/>
              <a:gd name="connsiteX12" fmla="*/ 397193 w 745808"/>
              <a:gd name="connsiteY12" fmla="*/ 843914 h 958215"/>
              <a:gd name="connsiteX13" fmla="*/ 423863 w 745808"/>
              <a:gd name="connsiteY13" fmla="*/ 868679 h 958215"/>
              <a:gd name="connsiteX14" fmla="*/ 526733 w 745808"/>
              <a:gd name="connsiteY14" fmla="*/ 868679 h 958215"/>
              <a:gd name="connsiteX15" fmla="*/ 629603 w 745808"/>
              <a:gd name="connsiteY15" fmla="*/ 867727 h 958215"/>
              <a:gd name="connsiteX16" fmla="*/ 655320 w 745808"/>
              <a:gd name="connsiteY16" fmla="*/ 844867 h 958215"/>
              <a:gd name="connsiteX17" fmla="*/ 655320 w 745808"/>
              <a:gd name="connsiteY17" fmla="*/ 630554 h 958215"/>
              <a:gd name="connsiteX18" fmla="*/ 628650 w 745808"/>
              <a:gd name="connsiteY18" fmla="*/ 604837 h 958215"/>
              <a:gd name="connsiteX19" fmla="*/ 425768 w 745808"/>
              <a:gd name="connsiteY19" fmla="*/ 604837 h 958215"/>
              <a:gd name="connsiteX20" fmla="*/ 109538 w 745808"/>
              <a:gd name="connsiteY20" fmla="*/ 529589 h 958215"/>
              <a:gd name="connsiteX21" fmla="*/ 89536 w 745808"/>
              <a:gd name="connsiteY21" fmla="*/ 541019 h 958215"/>
              <a:gd name="connsiteX22" fmla="*/ 110491 w 745808"/>
              <a:gd name="connsiteY22" fmla="*/ 556259 h 958215"/>
              <a:gd name="connsiteX23" fmla="*/ 217171 w 745808"/>
              <a:gd name="connsiteY23" fmla="*/ 556259 h 958215"/>
              <a:gd name="connsiteX24" fmla="*/ 327661 w 745808"/>
              <a:gd name="connsiteY24" fmla="*/ 557212 h 958215"/>
              <a:gd name="connsiteX25" fmla="*/ 347663 w 745808"/>
              <a:gd name="connsiteY25" fmla="*/ 544829 h 958215"/>
              <a:gd name="connsiteX26" fmla="*/ 326708 w 745808"/>
              <a:gd name="connsiteY26" fmla="*/ 529589 h 958215"/>
              <a:gd name="connsiteX27" fmla="*/ 109538 w 745808"/>
              <a:gd name="connsiteY27" fmla="*/ 529589 h 958215"/>
              <a:gd name="connsiteX28" fmla="*/ 420053 w 745808"/>
              <a:gd name="connsiteY28" fmla="*/ 528637 h 958215"/>
              <a:gd name="connsiteX29" fmla="*/ 398145 w 745808"/>
              <a:gd name="connsiteY29" fmla="*/ 542924 h 958215"/>
              <a:gd name="connsiteX30" fmla="*/ 421005 w 745808"/>
              <a:gd name="connsiteY30" fmla="*/ 556259 h 958215"/>
              <a:gd name="connsiteX31" fmla="*/ 523875 w 745808"/>
              <a:gd name="connsiteY31" fmla="*/ 556259 h 958215"/>
              <a:gd name="connsiteX32" fmla="*/ 635318 w 745808"/>
              <a:gd name="connsiteY32" fmla="*/ 556259 h 958215"/>
              <a:gd name="connsiteX33" fmla="*/ 655320 w 745808"/>
              <a:gd name="connsiteY33" fmla="*/ 543877 h 958215"/>
              <a:gd name="connsiteX34" fmla="*/ 634365 w 745808"/>
              <a:gd name="connsiteY34" fmla="*/ 528637 h 958215"/>
              <a:gd name="connsiteX35" fmla="*/ 420053 w 745808"/>
              <a:gd name="connsiteY35" fmla="*/ 528637 h 958215"/>
              <a:gd name="connsiteX36" fmla="*/ 522923 w 745808"/>
              <a:gd name="connsiteY36" fmla="*/ 452437 h 958215"/>
              <a:gd name="connsiteX37" fmla="*/ 420053 w 745808"/>
              <a:gd name="connsiteY37" fmla="*/ 453389 h 958215"/>
              <a:gd name="connsiteX38" fmla="*/ 397193 w 745808"/>
              <a:gd name="connsiteY38" fmla="*/ 465772 h 958215"/>
              <a:gd name="connsiteX39" fmla="*/ 418148 w 745808"/>
              <a:gd name="connsiteY39" fmla="*/ 481012 h 958215"/>
              <a:gd name="connsiteX40" fmla="*/ 635318 w 745808"/>
              <a:gd name="connsiteY40" fmla="*/ 481012 h 958215"/>
              <a:gd name="connsiteX41" fmla="*/ 654368 w 745808"/>
              <a:gd name="connsiteY41" fmla="*/ 467677 h 958215"/>
              <a:gd name="connsiteX42" fmla="*/ 633413 w 745808"/>
              <a:gd name="connsiteY42" fmla="*/ 452437 h 958215"/>
              <a:gd name="connsiteX43" fmla="*/ 522923 w 745808"/>
              <a:gd name="connsiteY43" fmla="*/ 452437 h 958215"/>
              <a:gd name="connsiteX44" fmla="*/ 113348 w 745808"/>
              <a:gd name="connsiteY44" fmla="*/ 452437 h 958215"/>
              <a:gd name="connsiteX45" fmla="*/ 88583 w 745808"/>
              <a:gd name="connsiteY45" fmla="*/ 467677 h 958215"/>
              <a:gd name="connsiteX46" fmla="*/ 112396 w 745808"/>
              <a:gd name="connsiteY46" fmla="*/ 481012 h 958215"/>
              <a:gd name="connsiteX47" fmla="*/ 220028 w 745808"/>
              <a:gd name="connsiteY47" fmla="*/ 481012 h 958215"/>
              <a:gd name="connsiteX48" fmla="*/ 322898 w 745808"/>
              <a:gd name="connsiteY48" fmla="*/ 480059 h 958215"/>
              <a:gd name="connsiteX49" fmla="*/ 347663 w 745808"/>
              <a:gd name="connsiteY49" fmla="*/ 464819 h 958215"/>
              <a:gd name="connsiteX50" fmla="*/ 323851 w 745808"/>
              <a:gd name="connsiteY50" fmla="*/ 452437 h 958215"/>
              <a:gd name="connsiteX51" fmla="*/ 113348 w 745808"/>
              <a:gd name="connsiteY51" fmla="*/ 452437 h 958215"/>
              <a:gd name="connsiteX52" fmla="*/ 401003 w 745808"/>
              <a:gd name="connsiteY52" fmla="*/ 390525 h 958215"/>
              <a:gd name="connsiteX53" fmla="*/ 400050 w 745808"/>
              <a:gd name="connsiteY53" fmla="*/ 398145 h 958215"/>
              <a:gd name="connsiteX54" fmla="*/ 650558 w 745808"/>
              <a:gd name="connsiteY54" fmla="*/ 398145 h 958215"/>
              <a:gd name="connsiteX55" fmla="*/ 650558 w 745808"/>
              <a:gd name="connsiteY55" fmla="*/ 390525 h 958215"/>
              <a:gd name="connsiteX56" fmla="*/ 401003 w 745808"/>
              <a:gd name="connsiteY56" fmla="*/ 390525 h 958215"/>
              <a:gd name="connsiteX57" fmla="*/ 219076 w 745808"/>
              <a:gd name="connsiteY57" fmla="*/ 389572 h 958215"/>
              <a:gd name="connsiteX58" fmla="*/ 40006 w 745808"/>
              <a:gd name="connsiteY58" fmla="*/ 395287 h 958215"/>
              <a:gd name="connsiteX59" fmla="*/ 219076 w 745808"/>
              <a:gd name="connsiteY59" fmla="*/ 401002 h 958215"/>
              <a:gd name="connsiteX60" fmla="*/ 398146 w 745808"/>
              <a:gd name="connsiteY60" fmla="*/ 395287 h 958215"/>
              <a:gd name="connsiteX61" fmla="*/ 219076 w 745808"/>
              <a:gd name="connsiteY61" fmla="*/ 389572 h 958215"/>
              <a:gd name="connsiteX62" fmla="*/ 419100 w 745808"/>
              <a:gd name="connsiteY62" fmla="*/ 302894 h 958215"/>
              <a:gd name="connsiteX63" fmla="*/ 399098 w 745808"/>
              <a:gd name="connsiteY63" fmla="*/ 314324 h 958215"/>
              <a:gd name="connsiteX64" fmla="*/ 418148 w 745808"/>
              <a:gd name="connsiteY64" fmla="*/ 326707 h 958215"/>
              <a:gd name="connsiteX65" fmla="*/ 525780 w 745808"/>
              <a:gd name="connsiteY65" fmla="*/ 326707 h 958215"/>
              <a:gd name="connsiteX66" fmla="*/ 632460 w 745808"/>
              <a:gd name="connsiteY66" fmla="*/ 326707 h 958215"/>
              <a:gd name="connsiteX67" fmla="*/ 652463 w 745808"/>
              <a:gd name="connsiteY67" fmla="*/ 315277 h 958215"/>
              <a:gd name="connsiteX68" fmla="*/ 633413 w 745808"/>
              <a:gd name="connsiteY68" fmla="*/ 302894 h 958215"/>
              <a:gd name="connsiteX69" fmla="*/ 419100 w 745808"/>
              <a:gd name="connsiteY69" fmla="*/ 302894 h 958215"/>
              <a:gd name="connsiteX70" fmla="*/ 108585 w 745808"/>
              <a:gd name="connsiteY70" fmla="*/ 300990 h 958215"/>
              <a:gd name="connsiteX71" fmla="*/ 88583 w 745808"/>
              <a:gd name="connsiteY71" fmla="*/ 317182 h 958215"/>
              <a:gd name="connsiteX72" fmla="*/ 109538 w 745808"/>
              <a:gd name="connsiteY72" fmla="*/ 328612 h 958215"/>
              <a:gd name="connsiteX73" fmla="*/ 216218 w 745808"/>
              <a:gd name="connsiteY73" fmla="*/ 328612 h 958215"/>
              <a:gd name="connsiteX74" fmla="*/ 327660 w 745808"/>
              <a:gd name="connsiteY74" fmla="*/ 328612 h 958215"/>
              <a:gd name="connsiteX75" fmla="*/ 347663 w 745808"/>
              <a:gd name="connsiteY75" fmla="*/ 316230 h 958215"/>
              <a:gd name="connsiteX76" fmla="*/ 326708 w 745808"/>
              <a:gd name="connsiteY76" fmla="*/ 300990 h 958215"/>
              <a:gd name="connsiteX77" fmla="*/ 108585 w 745808"/>
              <a:gd name="connsiteY77" fmla="*/ 300990 h 958215"/>
              <a:gd name="connsiteX78" fmla="*/ 108586 w 745808"/>
              <a:gd name="connsiteY78" fmla="*/ 226695 h 958215"/>
              <a:gd name="connsiteX79" fmla="*/ 89536 w 745808"/>
              <a:gd name="connsiteY79" fmla="*/ 239077 h 958215"/>
              <a:gd name="connsiteX80" fmla="*/ 108586 w 745808"/>
              <a:gd name="connsiteY80" fmla="*/ 251460 h 958215"/>
              <a:gd name="connsiteX81" fmla="*/ 216219 w 745808"/>
              <a:gd name="connsiteY81" fmla="*/ 251460 h 958215"/>
              <a:gd name="connsiteX82" fmla="*/ 326708 w 745808"/>
              <a:gd name="connsiteY82" fmla="*/ 251460 h 958215"/>
              <a:gd name="connsiteX83" fmla="*/ 345758 w 745808"/>
              <a:gd name="connsiteY83" fmla="*/ 239077 h 958215"/>
              <a:gd name="connsiteX84" fmla="*/ 326708 w 745808"/>
              <a:gd name="connsiteY84" fmla="*/ 226695 h 958215"/>
              <a:gd name="connsiteX85" fmla="*/ 108586 w 745808"/>
              <a:gd name="connsiteY85" fmla="*/ 226695 h 958215"/>
              <a:gd name="connsiteX86" fmla="*/ 421958 w 745808"/>
              <a:gd name="connsiteY86" fmla="*/ 226694 h 958215"/>
              <a:gd name="connsiteX87" fmla="*/ 400050 w 745808"/>
              <a:gd name="connsiteY87" fmla="*/ 240029 h 958215"/>
              <a:gd name="connsiteX88" fmla="*/ 423863 w 745808"/>
              <a:gd name="connsiteY88" fmla="*/ 251459 h 958215"/>
              <a:gd name="connsiteX89" fmla="*/ 526733 w 745808"/>
              <a:gd name="connsiteY89" fmla="*/ 251459 h 958215"/>
              <a:gd name="connsiteX90" fmla="*/ 630555 w 745808"/>
              <a:gd name="connsiteY90" fmla="*/ 251459 h 958215"/>
              <a:gd name="connsiteX91" fmla="*/ 654368 w 745808"/>
              <a:gd name="connsiteY91" fmla="*/ 240029 h 958215"/>
              <a:gd name="connsiteX92" fmla="*/ 632460 w 745808"/>
              <a:gd name="connsiteY92" fmla="*/ 226694 h 958215"/>
              <a:gd name="connsiteX93" fmla="*/ 421958 w 745808"/>
              <a:gd name="connsiteY93" fmla="*/ 226694 h 958215"/>
              <a:gd name="connsiteX94" fmla="*/ 417195 w 745808"/>
              <a:gd name="connsiteY94" fmla="*/ 152399 h 958215"/>
              <a:gd name="connsiteX95" fmla="*/ 400050 w 745808"/>
              <a:gd name="connsiteY95" fmla="*/ 161924 h 958215"/>
              <a:gd name="connsiteX96" fmla="*/ 417195 w 745808"/>
              <a:gd name="connsiteY96" fmla="*/ 175259 h 958215"/>
              <a:gd name="connsiteX97" fmla="*/ 523875 w 745808"/>
              <a:gd name="connsiteY97" fmla="*/ 175259 h 958215"/>
              <a:gd name="connsiteX98" fmla="*/ 635318 w 745808"/>
              <a:gd name="connsiteY98" fmla="*/ 176212 h 958215"/>
              <a:gd name="connsiteX99" fmla="*/ 654368 w 745808"/>
              <a:gd name="connsiteY99" fmla="*/ 163829 h 958215"/>
              <a:gd name="connsiteX100" fmla="*/ 634365 w 745808"/>
              <a:gd name="connsiteY100" fmla="*/ 152399 h 958215"/>
              <a:gd name="connsiteX101" fmla="*/ 417195 w 745808"/>
              <a:gd name="connsiteY101" fmla="*/ 152399 h 958215"/>
              <a:gd name="connsiteX102" fmla="*/ 109538 w 745808"/>
              <a:gd name="connsiteY102" fmla="*/ 151447 h 958215"/>
              <a:gd name="connsiteX103" fmla="*/ 90488 w 745808"/>
              <a:gd name="connsiteY103" fmla="*/ 162877 h 958215"/>
              <a:gd name="connsiteX104" fmla="*/ 110490 w 745808"/>
              <a:gd name="connsiteY104" fmla="*/ 175260 h 958215"/>
              <a:gd name="connsiteX105" fmla="*/ 217170 w 745808"/>
              <a:gd name="connsiteY105" fmla="*/ 175260 h 958215"/>
              <a:gd name="connsiteX106" fmla="*/ 327660 w 745808"/>
              <a:gd name="connsiteY106" fmla="*/ 175260 h 958215"/>
              <a:gd name="connsiteX107" fmla="*/ 346710 w 745808"/>
              <a:gd name="connsiteY107" fmla="*/ 162877 h 958215"/>
              <a:gd name="connsiteX108" fmla="*/ 326708 w 745808"/>
              <a:gd name="connsiteY108" fmla="*/ 151447 h 958215"/>
              <a:gd name="connsiteX109" fmla="*/ 109538 w 745808"/>
              <a:gd name="connsiteY109" fmla="*/ 151447 h 958215"/>
              <a:gd name="connsiteX110" fmla="*/ 405766 w 745808"/>
              <a:gd name="connsiteY110" fmla="*/ 92392 h 958215"/>
              <a:gd name="connsiteX111" fmla="*/ 405766 w 745808"/>
              <a:gd name="connsiteY111" fmla="*/ 97155 h 958215"/>
              <a:gd name="connsiteX112" fmla="*/ 647701 w 745808"/>
              <a:gd name="connsiteY112" fmla="*/ 97155 h 958215"/>
              <a:gd name="connsiteX113" fmla="*/ 647701 w 745808"/>
              <a:gd name="connsiteY113" fmla="*/ 92392 h 958215"/>
              <a:gd name="connsiteX114" fmla="*/ 405766 w 745808"/>
              <a:gd name="connsiteY114" fmla="*/ 92392 h 958215"/>
              <a:gd name="connsiteX115" fmla="*/ 95250 w 745808"/>
              <a:gd name="connsiteY115" fmla="*/ 92392 h 958215"/>
              <a:gd name="connsiteX116" fmla="*/ 94298 w 745808"/>
              <a:gd name="connsiteY116" fmla="*/ 97155 h 958215"/>
              <a:gd name="connsiteX117" fmla="*/ 340995 w 745808"/>
              <a:gd name="connsiteY117" fmla="*/ 97155 h 958215"/>
              <a:gd name="connsiteX118" fmla="*/ 340995 w 745808"/>
              <a:gd name="connsiteY118" fmla="*/ 92392 h 958215"/>
              <a:gd name="connsiteX119" fmla="*/ 95250 w 745808"/>
              <a:gd name="connsiteY119" fmla="*/ 92392 h 958215"/>
              <a:gd name="connsiteX120" fmla="*/ 38100 w 745808"/>
              <a:gd name="connsiteY120" fmla="*/ 0 h 958215"/>
              <a:gd name="connsiteX121" fmla="*/ 708660 w 745808"/>
              <a:gd name="connsiteY121" fmla="*/ 0 h 958215"/>
              <a:gd name="connsiteX122" fmla="*/ 745808 w 745808"/>
              <a:gd name="connsiteY122" fmla="*/ 35243 h 958215"/>
              <a:gd name="connsiteX123" fmla="*/ 745808 w 745808"/>
              <a:gd name="connsiteY123" fmla="*/ 923925 h 958215"/>
              <a:gd name="connsiteX124" fmla="*/ 711518 w 745808"/>
              <a:gd name="connsiteY124" fmla="*/ 958215 h 958215"/>
              <a:gd name="connsiteX125" fmla="*/ 37148 w 745808"/>
              <a:gd name="connsiteY125" fmla="*/ 958215 h 958215"/>
              <a:gd name="connsiteX126" fmla="*/ 0 w 745808"/>
              <a:gd name="connsiteY126" fmla="*/ 922973 h 958215"/>
              <a:gd name="connsiteX127" fmla="*/ 953 w 745808"/>
              <a:gd name="connsiteY127" fmla="*/ 478155 h 958215"/>
              <a:gd name="connsiteX128" fmla="*/ 0 w 745808"/>
              <a:gd name="connsiteY128" fmla="*/ 38100 h 958215"/>
              <a:gd name="connsiteX129" fmla="*/ 38100 w 745808"/>
              <a:gd name="connsiteY129" fmla="*/ 0 h 95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745808" h="958215">
                <a:moveTo>
                  <a:pt x="114301" y="605789"/>
                </a:moveTo>
                <a:cubicBezTo>
                  <a:pt x="94298" y="605789"/>
                  <a:pt x="87631" y="613409"/>
                  <a:pt x="88583" y="632459"/>
                </a:cubicBezTo>
                <a:cubicBezTo>
                  <a:pt x="89536" y="666749"/>
                  <a:pt x="88583" y="701039"/>
                  <a:pt x="88583" y="735329"/>
                </a:cubicBezTo>
                <a:cubicBezTo>
                  <a:pt x="88583" y="771524"/>
                  <a:pt x="88583" y="806766"/>
                  <a:pt x="87631" y="842962"/>
                </a:cubicBezTo>
                <a:cubicBezTo>
                  <a:pt x="87631" y="862964"/>
                  <a:pt x="94298" y="869632"/>
                  <a:pt x="114301" y="869632"/>
                </a:cubicBezTo>
                <a:cubicBezTo>
                  <a:pt x="184786" y="868679"/>
                  <a:pt x="254319" y="868679"/>
                  <a:pt x="324803" y="869632"/>
                </a:cubicBezTo>
                <a:cubicBezTo>
                  <a:pt x="343853" y="869632"/>
                  <a:pt x="348616" y="862964"/>
                  <a:pt x="348616" y="844866"/>
                </a:cubicBezTo>
                <a:cubicBezTo>
                  <a:pt x="347663" y="773429"/>
                  <a:pt x="347663" y="701991"/>
                  <a:pt x="348616" y="630554"/>
                </a:cubicBezTo>
                <a:cubicBezTo>
                  <a:pt x="348616" y="612457"/>
                  <a:pt x="342901" y="605789"/>
                  <a:pt x="324803" y="605789"/>
                </a:cubicBezTo>
                <a:cubicBezTo>
                  <a:pt x="254319" y="606742"/>
                  <a:pt x="184786" y="606742"/>
                  <a:pt x="114301" y="605789"/>
                </a:cubicBezTo>
                <a:close/>
                <a:moveTo>
                  <a:pt x="425768" y="604837"/>
                </a:moveTo>
                <a:cubicBezTo>
                  <a:pt x="404813" y="604837"/>
                  <a:pt x="397193" y="611504"/>
                  <a:pt x="397193" y="633412"/>
                </a:cubicBezTo>
                <a:cubicBezTo>
                  <a:pt x="398145" y="703897"/>
                  <a:pt x="399098" y="773429"/>
                  <a:pt x="397193" y="843914"/>
                </a:cubicBezTo>
                <a:cubicBezTo>
                  <a:pt x="397193" y="865822"/>
                  <a:pt x="405765" y="869632"/>
                  <a:pt x="423863" y="868679"/>
                </a:cubicBezTo>
                <a:cubicBezTo>
                  <a:pt x="458153" y="867727"/>
                  <a:pt x="492443" y="868679"/>
                  <a:pt x="526733" y="868679"/>
                </a:cubicBezTo>
                <a:cubicBezTo>
                  <a:pt x="561023" y="868679"/>
                  <a:pt x="595313" y="867727"/>
                  <a:pt x="629603" y="867727"/>
                </a:cubicBezTo>
                <a:cubicBezTo>
                  <a:pt x="646748" y="868679"/>
                  <a:pt x="655320" y="864870"/>
                  <a:pt x="655320" y="844867"/>
                </a:cubicBezTo>
                <a:cubicBezTo>
                  <a:pt x="654368" y="773429"/>
                  <a:pt x="654368" y="701992"/>
                  <a:pt x="655320" y="630554"/>
                </a:cubicBezTo>
                <a:cubicBezTo>
                  <a:pt x="655320" y="610552"/>
                  <a:pt x="648653" y="604837"/>
                  <a:pt x="628650" y="604837"/>
                </a:cubicBezTo>
                <a:cubicBezTo>
                  <a:pt x="561023" y="605789"/>
                  <a:pt x="493395" y="605789"/>
                  <a:pt x="425768" y="604837"/>
                </a:cubicBezTo>
                <a:close/>
                <a:moveTo>
                  <a:pt x="109538" y="529589"/>
                </a:moveTo>
                <a:cubicBezTo>
                  <a:pt x="100966" y="529589"/>
                  <a:pt x="90488" y="527684"/>
                  <a:pt x="89536" y="541019"/>
                </a:cubicBezTo>
                <a:cubicBezTo>
                  <a:pt x="88583" y="556259"/>
                  <a:pt x="100013" y="556259"/>
                  <a:pt x="110491" y="556259"/>
                </a:cubicBezTo>
                <a:cubicBezTo>
                  <a:pt x="145733" y="556259"/>
                  <a:pt x="181928" y="556259"/>
                  <a:pt x="217171" y="556259"/>
                </a:cubicBezTo>
                <a:cubicBezTo>
                  <a:pt x="253366" y="556259"/>
                  <a:pt x="290513" y="556259"/>
                  <a:pt x="327661" y="557212"/>
                </a:cubicBezTo>
                <a:cubicBezTo>
                  <a:pt x="336233" y="557212"/>
                  <a:pt x="346711" y="557212"/>
                  <a:pt x="347663" y="544829"/>
                </a:cubicBezTo>
                <a:cubicBezTo>
                  <a:pt x="348616" y="529589"/>
                  <a:pt x="337186" y="529589"/>
                  <a:pt x="326708" y="529589"/>
                </a:cubicBezTo>
                <a:cubicBezTo>
                  <a:pt x="254318" y="529589"/>
                  <a:pt x="181928" y="529589"/>
                  <a:pt x="109538" y="529589"/>
                </a:cubicBezTo>
                <a:close/>
                <a:moveTo>
                  <a:pt x="420053" y="528637"/>
                </a:moveTo>
                <a:cubicBezTo>
                  <a:pt x="409575" y="528637"/>
                  <a:pt x="398145" y="527684"/>
                  <a:pt x="398145" y="542924"/>
                </a:cubicBezTo>
                <a:cubicBezTo>
                  <a:pt x="399098" y="559117"/>
                  <a:pt x="411480" y="556259"/>
                  <a:pt x="421005" y="556259"/>
                </a:cubicBezTo>
                <a:cubicBezTo>
                  <a:pt x="455295" y="556259"/>
                  <a:pt x="489585" y="556259"/>
                  <a:pt x="523875" y="556259"/>
                </a:cubicBezTo>
                <a:cubicBezTo>
                  <a:pt x="560070" y="556259"/>
                  <a:pt x="597218" y="556259"/>
                  <a:pt x="635318" y="556259"/>
                </a:cubicBezTo>
                <a:cubicBezTo>
                  <a:pt x="643890" y="556259"/>
                  <a:pt x="654368" y="556259"/>
                  <a:pt x="655320" y="543877"/>
                </a:cubicBezTo>
                <a:cubicBezTo>
                  <a:pt x="656273" y="528637"/>
                  <a:pt x="644843" y="528637"/>
                  <a:pt x="634365" y="528637"/>
                </a:cubicBezTo>
                <a:cubicBezTo>
                  <a:pt x="562928" y="528637"/>
                  <a:pt x="491490" y="528637"/>
                  <a:pt x="420053" y="528637"/>
                </a:cubicBezTo>
                <a:close/>
                <a:moveTo>
                  <a:pt x="522923" y="452437"/>
                </a:moveTo>
                <a:cubicBezTo>
                  <a:pt x="488633" y="452437"/>
                  <a:pt x="454343" y="452437"/>
                  <a:pt x="420053" y="453389"/>
                </a:cubicBezTo>
                <a:cubicBezTo>
                  <a:pt x="410528" y="453389"/>
                  <a:pt x="398145" y="450532"/>
                  <a:pt x="397193" y="465772"/>
                </a:cubicBezTo>
                <a:cubicBezTo>
                  <a:pt x="396240" y="480060"/>
                  <a:pt x="407670" y="481012"/>
                  <a:pt x="418148" y="481012"/>
                </a:cubicBezTo>
                <a:cubicBezTo>
                  <a:pt x="490538" y="481012"/>
                  <a:pt x="562928" y="481012"/>
                  <a:pt x="635318" y="481012"/>
                </a:cubicBezTo>
                <a:cubicBezTo>
                  <a:pt x="643890" y="481012"/>
                  <a:pt x="653415" y="480060"/>
                  <a:pt x="654368" y="467677"/>
                </a:cubicBezTo>
                <a:cubicBezTo>
                  <a:pt x="655320" y="452437"/>
                  <a:pt x="643890" y="452437"/>
                  <a:pt x="633413" y="452437"/>
                </a:cubicBezTo>
                <a:cubicBezTo>
                  <a:pt x="596265" y="452437"/>
                  <a:pt x="560070" y="452437"/>
                  <a:pt x="522923" y="452437"/>
                </a:cubicBezTo>
                <a:close/>
                <a:moveTo>
                  <a:pt x="113348" y="452437"/>
                </a:moveTo>
                <a:cubicBezTo>
                  <a:pt x="101918" y="452437"/>
                  <a:pt x="87631" y="449579"/>
                  <a:pt x="88583" y="467677"/>
                </a:cubicBezTo>
                <a:cubicBezTo>
                  <a:pt x="89536" y="481964"/>
                  <a:pt x="101918" y="481012"/>
                  <a:pt x="112396" y="481012"/>
                </a:cubicBezTo>
                <a:cubicBezTo>
                  <a:pt x="148591" y="481012"/>
                  <a:pt x="183833" y="481012"/>
                  <a:pt x="220028" y="481012"/>
                </a:cubicBezTo>
                <a:cubicBezTo>
                  <a:pt x="254318" y="481012"/>
                  <a:pt x="288608" y="481012"/>
                  <a:pt x="322898" y="480059"/>
                </a:cubicBezTo>
                <a:cubicBezTo>
                  <a:pt x="334328" y="480059"/>
                  <a:pt x="348616" y="482917"/>
                  <a:pt x="347663" y="464819"/>
                </a:cubicBezTo>
                <a:cubicBezTo>
                  <a:pt x="346711" y="450532"/>
                  <a:pt x="333376" y="452437"/>
                  <a:pt x="323851" y="452437"/>
                </a:cubicBezTo>
                <a:cubicBezTo>
                  <a:pt x="253366" y="452437"/>
                  <a:pt x="183833" y="452437"/>
                  <a:pt x="113348" y="452437"/>
                </a:cubicBezTo>
                <a:close/>
                <a:moveTo>
                  <a:pt x="401003" y="390525"/>
                </a:moveTo>
                <a:cubicBezTo>
                  <a:pt x="401003" y="393382"/>
                  <a:pt x="401003" y="395288"/>
                  <a:pt x="400050" y="398145"/>
                </a:cubicBezTo>
                <a:cubicBezTo>
                  <a:pt x="483870" y="398145"/>
                  <a:pt x="566738" y="398145"/>
                  <a:pt x="650558" y="398145"/>
                </a:cubicBezTo>
                <a:cubicBezTo>
                  <a:pt x="650558" y="395288"/>
                  <a:pt x="650558" y="393382"/>
                  <a:pt x="650558" y="390525"/>
                </a:cubicBezTo>
                <a:cubicBezTo>
                  <a:pt x="567690" y="390525"/>
                  <a:pt x="483870" y="390525"/>
                  <a:pt x="401003" y="390525"/>
                </a:cubicBezTo>
                <a:close/>
                <a:moveTo>
                  <a:pt x="219076" y="389572"/>
                </a:moveTo>
                <a:cubicBezTo>
                  <a:pt x="120178" y="389572"/>
                  <a:pt x="40006" y="392131"/>
                  <a:pt x="40006" y="395287"/>
                </a:cubicBezTo>
                <a:cubicBezTo>
                  <a:pt x="40006" y="398443"/>
                  <a:pt x="120178" y="401002"/>
                  <a:pt x="219076" y="401002"/>
                </a:cubicBezTo>
                <a:cubicBezTo>
                  <a:pt x="317974" y="401002"/>
                  <a:pt x="398146" y="398443"/>
                  <a:pt x="398146" y="395287"/>
                </a:cubicBezTo>
                <a:cubicBezTo>
                  <a:pt x="398146" y="392131"/>
                  <a:pt x="317974" y="389572"/>
                  <a:pt x="219076" y="389572"/>
                </a:cubicBezTo>
                <a:close/>
                <a:moveTo>
                  <a:pt x="419100" y="302894"/>
                </a:moveTo>
                <a:cubicBezTo>
                  <a:pt x="410528" y="302894"/>
                  <a:pt x="399098" y="300989"/>
                  <a:pt x="399098" y="314324"/>
                </a:cubicBezTo>
                <a:cubicBezTo>
                  <a:pt x="398145" y="327659"/>
                  <a:pt x="409575" y="326707"/>
                  <a:pt x="418148" y="326707"/>
                </a:cubicBezTo>
                <a:cubicBezTo>
                  <a:pt x="454343" y="326707"/>
                  <a:pt x="489585" y="326707"/>
                  <a:pt x="525780" y="326707"/>
                </a:cubicBezTo>
                <a:cubicBezTo>
                  <a:pt x="561975" y="326707"/>
                  <a:pt x="597218" y="326707"/>
                  <a:pt x="632460" y="326707"/>
                </a:cubicBezTo>
                <a:cubicBezTo>
                  <a:pt x="641033" y="326707"/>
                  <a:pt x="652463" y="327659"/>
                  <a:pt x="652463" y="315277"/>
                </a:cubicBezTo>
                <a:cubicBezTo>
                  <a:pt x="653415" y="301942"/>
                  <a:pt x="641985" y="302894"/>
                  <a:pt x="633413" y="302894"/>
                </a:cubicBezTo>
                <a:cubicBezTo>
                  <a:pt x="561975" y="302894"/>
                  <a:pt x="490538" y="302894"/>
                  <a:pt x="419100" y="302894"/>
                </a:cubicBezTo>
                <a:close/>
                <a:moveTo>
                  <a:pt x="108585" y="300990"/>
                </a:moveTo>
                <a:cubicBezTo>
                  <a:pt x="97155" y="300990"/>
                  <a:pt x="87630" y="302895"/>
                  <a:pt x="88583" y="317182"/>
                </a:cubicBezTo>
                <a:cubicBezTo>
                  <a:pt x="90488" y="329565"/>
                  <a:pt x="100965" y="328612"/>
                  <a:pt x="109538" y="328612"/>
                </a:cubicBezTo>
                <a:cubicBezTo>
                  <a:pt x="144780" y="328612"/>
                  <a:pt x="180975" y="328612"/>
                  <a:pt x="216218" y="328612"/>
                </a:cubicBezTo>
                <a:cubicBezTo>
                  <a:pt x="253365" y="328612"/>
                  <a:pt x="290513" y="328612"/>
                  <a:pt x="327660" y="328612"/>
                </a:cubicBezTo>
                <a:cubicBezTo>
                  <a:pt x="336233" y="328612"/>
                  <a:pt x="346710" y="328612"/>
                  <a:pt x="347663" y="316230"/>
                </a:cubicBezTo>
                <a:cubicBezTo>
                  <a:pt x="348615" y="301943"/>
                  <a:pt x="337185" y="300990"/>
                  <a:pt x="326708" y="300990"/>
                </a:cubicBezTo>
                <a:cubicBezTo>
                  <a:pt x="254318" y="300990"/>
                  <a:pt x="180975" y="300990"/>
                  <a:pt x="108585" y="300990"/>
                </a:cubicBezTo>
                <a:close/>
                <a:moveTo>
                  <a:pt x="108586" y="226695"/>
                </a:moveTo>
                <a:cubicBezTo>
                  <a:pt x="100013" y="226695"/>
                  <a:pt x="89536" y="225742"/>
                  <a:pt x="89536" y="239077"/>
                </a:cubicBezTo>
                <a:cubicBezTo>
                  <a:pt x="89536" y="252412"/>
                  <a:pt x="99061" y="251460"/>
                  <a:pt x="108586" y="251460"/>
                </a:cubicBezTo>
                <a:cubicBezTo>
                  <a:pt x="144781" y="251460"/>
                  <a:pt x="180024" y="251460"/>
                  <a:pt x="216219" y="251460"/>
                </a:cubicBezTo>
                <a:cubicBezTo>
                  <a:pt x="253366" y="251460"/>
                  <a:pt x="290513" y="251460"/>
                  <a:pt x="326708" y="251460"/>
                </a:cubicBezTo>
                <a:cubicBezTo>
                  <a:pt x="335281" y="251460"/>
                  <a:pt x="345758" y="252412"/>
                  <a:pt x="345758" y="239077"/>
                </a:cubicBezTo>
                <a:cubicBezTo>
                  <a:pt x="345758" y="225742"/>
                  <a:pt x="335281" y="226695"/>
                  <a:pt x="326708" y="226695"/>
                </a:cubicBezTo>
                <a:cubicBezTo>
                  <a:pt x="254319" y="226695"/>
                  <a:pt x="180976" y="226695"/>
                  <a:pt x="108586" y="226695"/>
                </a:cubicBezTo>
                <a:close/>
                <a:moveTo>
                  <a:pt x="421958" y="226694"/>
                </a:moveTo>
                <a:cubicBezTo>
                  <a:pt x="412433" y="226694"/>
                  <a:pt x="399098" y="223837"/>
                  <a:pt x="400050" y="240029"/>
                </a:cubicBezTo>
                <a:cubicBezTo>
                  <a:pt x="401003" y="255269"/>
                  <a:pt x="414338" y="251459"/>
                  <a:pt x="423863" y="251459"/>
                </a:cubicBezTo>
                <a:cubicBezTo>
                  <a:pt x="458153" y="251459"/>
                  <a:pt x="492443" y="251459"/>
                  <a:pt x="526733" y="251459"/>
                </a:cubicBezTo>
                <a:cubicBezTo>
                  <a:pt x="561023" y="251459"/>
                  <a:pt x="595313" y="251459"/>
                  <a:pt x="630555" y="251459"/>
                </a:cubicBezTo>
                <a:cubicBezTo>
                  <a:pt x="640080" y="251459"/>
                  <a:pt x="653415" y="254317"/>
                  <a:pt x="654368" y="240029"/>
                </a:cubicBezTo>
                <a:cubicBezTo>
                  <a:pt x="655320" y="223837"/>
                  <a:pt x="641985" y="226694"/>
                  <a:pt x="632460" y="226694"/>
                </a:cubicBezTo>
                <a:cubicBezTo>
                  <a:pt x="561975" y="226694"/>
                  <a:pt x="492443" y="226694"/>
                  <a:pt x="421958" y="226694"/>
                </a:cubicBezTo>
                <a:close/>
                <a:moveTo>
                  <a:pt x="417195" y="152399"/>
                </a:moveTo>
                <a:cubicBezTo>
                  <a:pt x="409575" y="152399"/>
                  <a:pt x="401003" y="151447"/>
                  <a:pt x="400050" y="161924"/>
                </a:cubicBezTo>
                <a:cubicBezTo>
                  <a:pt x="398145" y="174307"/>
                  <a:pt x="407670" y="175259"/>
                  <a:pt x="417195" y="175259"/>
                </a:cubicBezTo>
                <a:cubicBezTo>
                  <a:pt x="452438" y="175259"/>
                  <a:pt x="488633" y="175259"/>
                  <a:pt x="523875" y="175259"/>
                </a:cubicBezTo>
                <a:cubicBezTo>
                  <a:pt x="561023" y="175259"/>
                  <a:pt x="597218" y="175259"/>
                  <a:pt x="635318" y="176212"/>
                </a:cubicBezTo>
                <a:cubicBezTo>
                  <a:pt x="643890" y="176212"/>
                  <a:pt x="654368" y="176212"/>
                  <a:pt x="654368" y="163829"/>
                </a:cubicBezTo>
                <a:cubicBezTo>
                  <a:pt x="654368" y="150494"/>
                  <a:pt x="642938" y="152399"/>
                  <a:pt x="634365" y="152399"/>
                </a:cubicBezTo>
                <a:cubicBezTo>
                  <a:pt x="561975" y="152399"/>
                  <a:pt x="489585" y="152399"/>
                  <a:pt x="417195" y="152399"/>
                </a:cubicBezTo>
                <a:close/>
                <a:moveTo>
                  <a:pt x="109538" y="151447"/>
                </a:moveTo>
                <a:cubicBezTo>
                  <a:pt x="100965" y="151447"/>
                  <a:pt x="89535" y="149542"/>
                  <a:pt x="90488" y="162877"/>
                </a:cubicBezTo>
                <a:cubicBezTo>
                  <a:pt x="91440" y="176212"/>
                  <a:pt x="101918" y="175260"/>
                  <a:pt x="110490" y="175260"/>
                </a:cubicBezTo>
                <a:cubicBezTo>
                  <a:pt x="145733" y="175260"/>
                  <a:pt x="181928" y="175260"/>
                  <a:pt x="217170" y="175260"/>
                </a:cubicBezTo>
                <a:cubicBezTo>
                  <a:pt x="254318" y="175260"/>
                  <a:pt x="290513" y="175260"/>
                  <a:pt x="327660" y="175260"/>
                </a:cubicBezTo>
                <a:cubicBezTo>
                  <a:pt x="336233" y="175260"/>
                  <a:pt x="346710" y="176212"/>
                  <a:pt x="346710" y="162877"/>
                </a:cubicBezTo>
                <a:cubicBezTo>
                  <a:pt x="345758" y="149542"/>
                  <a:pt x="335280" y="151447"/>
                  <a:pt x="326708" y="151447"/>
                </a:cubicBezTo>
                <a:cubicBezTo>
                  <a:pt x="254318" y="151447"/>
                  <a:pt x="181928" y="151447"/>
                  <a:pt x="109538" y="151447"/>
                </a:cubicBezTo>
                <a:close/>
                <a:moveTo>
                  <a:pt x="405766" y="92392"/>
                </a:moveTo>
                <a:cubicBezTo>
                  <a:pt x="405766" y="94297"/>
                  <a:pt x="405766" y="95250"/>
                  <a:pt x="405766" y="97155"/>
                </a:cubicBezTo>
                <a:cubicBezTo>
                  <a:pt x="486729" y="97155"/>
                  <a:pt x="566738" y="97155"/>
                  <a:pt x="647701" y="97155"/>
                </a:cubicBezTo>
                <a:cubicBezTo>
                  <a:pt x="647701" y="96202"/>
                  <a:pt x="647701" y="94297"/>
                  <a:pt x="647701" y="92392"/>
                </a:cubicBezTo>
                <a:cubicBezTo>
                  <a:pt x="566738" y="92392"/>
                  <a:pt x="486729" y="92392"/>
                  <a:pt x="405766" y="92392"/>
                </a:cubicBezTo>
                <a:close/>
                <a:moveTo>
                  <a:pt x="95250" y="92392"/>
                </a:moveTo>
                <a:cubicBezTo>
                  <a:pt x="95250" y="93345"/>
                  <a:pt x="95250" y="95250"/>
                  <a:pt x="94298" y="97155"/>
                </a:cubicBezTo>
                <a:cubicBezTo>
                  <a:pt x="176213" y="97155"/>
                  <a:pt x="259081" y="97155"/>
                  <a:pt x="340995" y="97155"/>
                </a:cubicBezTo>
                <a:cubicBezTo>
                  <a:pt x="340995" y="95250"/>
                  <a:pt x="340995" y="94297"/>
                  <a:pt x="340995" y="92392"/>
                </a:cubicBezTo>
                <a:cubicBezTo>
                  <a:pt x="259081" y="92392"/>
                  <a:pt x="177165" y="92392"/>
                  <a:pt x="95250" y="92392"/>
                </a:cubicBezTo>
                <a:close/>
                <a:moveTo>
                  <a:pt x="38100" y="0"/>
                </a:moveTo>
                <a:cubicBezTo>
                  <a:pt x="261938" y="1905"/>
                  <a:pt x="484823" y="953"/>
                  <a:pt x="708660" y="0"/>
                </a:cubicBezTo>
                <a:cubicBezTo>
                  <a:pt x="736283" y="0"/>
                  <a:pt x="745808" y="5715"/>
                  <a:pt x="745808" y="35243"/>
                </a:cubicBezTo>
                <a:cubicBezTo>
                  <a:pt x="744855" y="331470"/>
                  <a:pt x="744855" y="627698"/>
                  <a:pt x="745808" y="923925"/>
                </a:cubicBezTo>
                <a:cubicBezTo>
                  <a:pt x="745808" y="950595"/>
                  <a:pt x="738188" y="958215"/>
                  <a:pt x="711518" y="958215"/>
                </a:cubicBezTo>
                <a:cubicBezTo>
                  <a:pt x="486728" y="957263"/>
                  <a:pt x="261938" y="957263"/>
                  <a:pt x="37148" y="958215"/>
                </a:cubicBezTo>
                <a:cubicBezTo>
                  <a:pt x="9525" y="958215"/>
                  <a:pt x="0" y="952500"/>
                  <a:pt x="0" y="922973"/>
                </a:cubicBezTo>
                <a:cubicBezTo>
                  <a:pt x="1905" y="774383"/>
                  <a:pt x="953" y="626745"/>
                  <a:pt x="953" y="478155"/>
                </a:cubicBezTo>
                <a:cubicBezTo>
                  <a:pt x="953" y="331470"/>
                  <a:pt x="1905" y="184785"/>
                  <a:pt x="0" y="38100"/>
                </a:cubicBezTo>
                <a:cubicBezTo>
                  <a:pt x="0" y="8573"/>
                  <a:pt x="7620" y="0"/>
                  <a:pt x="381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93A317D-64DC-40A8-9D02-C542C691D071}"/>
              </a:ext>
            </a:extLst>
          </p:cNvPr>
          <p:cNvSpPr/>
          <p:nvPr/>
        </p:nvSpPr>
        <p:spPr>
          <a:xfrm>
            <a:off x="8627516" y="4340551"/>
            <a:ext cx="501121" cy="382062"/>
          </a:xfrm>
          <a:custGeom>
            <a:avLst/>
            <a:gdLst>
              <a:gd name="connsiteX0" fmla="*/ 207821 w 934293"/>
              <a:gd name="connsiteY0" fmla="*/ 135143 h 712319"/>
              <a:gd name="connsiteX1" fmla="*/ 277354 w 934293"/>
              <a:gd name="connsiteY1" fmla="*/ 213248 h 712319"/>
              <a:gd name="connsiteX2" fmla="*/ 198296 w 934293"/>
              <a:gd name="connsiteY2" fmla="*/ 286590 h 712319"/>
              <a:gd name="connsiteX3" fmla="*/ 124001 w 934293"/>
              <a:gd name="connsiteY3" fmla="*/ 212296 h 712319"/>
              <a:gd name="connsiteX4" fmla="*/ 207821 w 934293"/>
              <a:gd name="connsiteY4" fmla="*/ 135143 h 712319"/>
              <a:gd name="connsiteX5" fmla="*/ 244613 w 934293"/>
              <a:gd name="connsiteY5" fmla="*/ 57752 h 712319"/>
              <a:gd name="connsiteX6" fmla="*/ 152577 w 934293"/>
              <a:gd name="connsiteY6" fmla="*/ 83708 h 712319"/>
              <a:gd name="connsiteX7" fmla="*/ 63994 w 934293"/>
              <a:gd name="connsiteY7" fmla="*/ 233250 h 712319"/>
              <a:gd name="connsiteX8" fmla="*/ 157339 w 934293"/>
              <a:gd name="connsiteY8" fmla="*/ 396128 h 712319"/>
              <a:gd name="connsiteX9" fmla="*/ 344030 w 934293"/>
              <a:gd name="connsiteY9" fmla="*/ 385650 h 712319"/>
              <a:gd name="connsiteX10" fmla="*/ 409752 w 934293"/>
              <a:gd name="connsiteY10" fmla="*/ 379935 h 712319"/>
              <a:gd name="connsiteX11" fmla="*/ 772655 w 934293"/>
              <a:gd name="connsiteY11" fmla="*/ 613298 h 712319"/>
              <a:gd name="connsiteX12" fmla="*/ 824090 w 934293"/>
              <a:gd name="connsiteY12" fmla="*/ 644730 h 712319"/>
              <a:gd name="connsiteX13" fmla="*/ 867905 w 934293"/>
              <a:gd name="connsiteY13" fmla="*/ 641873 h 712319"/>
              <a:gd name="connsiteX14" fmla="*/ 859332 w 934293"/>
              <a:gd name="connsiteY14" fmla="*/ 604725 h 712319"/>
              <a:gd name="connsiteX15" fmla="*/ 829805 w 934293"/>
              <a:gd name="connsiteY15" fmla="*/ 560910 h 712319"/>
              <a:gd name="connsiteX16" fmla="*/ 740269 w 934293"/>
              <a:gd name="connsiteY16" fmla="*/ 508523 h 712319"/>
              <a:gd name="connsiteX17" fmla="*/ 703122 w 934293"/>
              <a:gd name="connsiteY17" fmla="*/ 486615 h 712319"/>
              <a:gd name="connsiteX18" fmla="*/ 608824 w 934293"/>
              <a:gd name="connsiteY18" fmla="*/ 418035 h 712319"/>
              <a:gd name="connsiteX19" fmla="*/ 548817 w 934293"/>
              <a:gd name="connsiteY19" fmla="*/ 384698 h 712319"/>
              <a:gd name="connsiteX20" fmla="*/ 447852 w 934293"/>
              <a:gd name="connsiteY20" fmla="*/ 323738 h 712319"/>
              <a:gd name="connsiteX21" fmla="*/ 415467 w 934293"/>
              <a:gd name="connsiteY21" fmla="*/ 288495 h 712319"/>
              <a:gd name="connsiteX22" fmla="*/ 415467 w 934293"/>
              <a:gd name="connsiteY22" fmla="*/ 246585 h 712319"/>
              <a:gd name="connsiteX23" fmla="*/ 337362 w 934293"/>
              <a:gd name="connsiteY23" fmla="*/ 84660 h 712319"/>
              <a:gd name="connsiteX24" fmla="*/ 244613 w 934293"/>
              <a:gd name="connsiteY24" fmla="*/ 57752 h 712319"/>
              <a:gd name="connsiteX25" fmla="*/ 243064 w 934293"/>
              <a:gd name="connsiteY25" fmla="*/ 840 h 712319"/>
              <a:gd name="connsiteX26" fmla="*/ 478332 w 934293"/>
              <a:gd name="connsiteY26" fmla="*/ 226583 h 712319"/>
              <a:gd name="connsiteX27" fmla="*/ 514527 w 934293"/>
              <a:gd name="connsiteY27" fmla="*/ 276113 h 712319"/>
              <a:gd name="connsiteX28" fmla="*/ 573582 w 934293"/>
              <a:gd name="connsiteY28" fmla="*/ 316118 h 712319"/>
              <a:gd name="connsiteX29" fmla="*/ 648829 w 934293"/>
              <a:gd name="connsiteY29" fmla="*/ 366600 h 712319"/>
              <a:gd name="connsiteX30" fmla="*/ 724077 w 934293"/>
              <a:gd name="connsiteY30" fmla="*/ 416130 h 712319"/>
              <a:gd name="connsiteX31" fmla="*/ 784084 w 934293"/>
              <a:gd name="connsiteY31" fmla="*/ 455183 h 712319"/>
              <a:gd name="connsiteX32" fmla="*/ 871714 w 934293"/>
              <a:gd name="connsiteY32" fmla="*/ 512333 h 712319"/>
              <a:gd name="connsiteX33" fmla="*/ 916482 w 934293"/>
              <a:gd name="connsiteY33" fmla="*/ 582818 h 712319"/>
              <a:gd name="connsiteX34" fmla="*/ 905052 w 934293"/>
              <a:gd name="connsiteY34" fmla="*/ 691403 h 712319"/>
              <a:gd name="connsiteX35" fmla="*/ 799324 w 934293"/>
              <a:gd name="connsiteY35" fmla="*/ 699023 h 712319"/>
              <a:gd name="connsiteX36" fmla="*/ 416419 w 934293"/>
              <a:gd name="connsiteY36" fmla="*/ 455183 h 712319"/>
              <a:gd name="connsiteX37" fmla="*/ 349744 w 934293"/>
              <a:gd name="connsiteY37" fmla="*/ 451373 h 712319"/>
              <a:gd name="connsiteX38" fmla="*/ 18274 w 934293"/>
              <a:gd name="connsiteY38" fmla="*/ 325643 h 712319"/>
              <a:gd name="connsiteX39" fmla="*/ 243064 w 934293"/>
              <a:gd name="connsiteY39" fmla="*/ 840 h 71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34293" h="712319">
                <a:moveTo>
                  <a:pt x="207821" y="135143"/>
                </a:moveTo>
                <a:cubicBezTo>
                  <a:pt x="242111" y="136096"/>
                  <a:pt x="284974" y="172290"/>
                  <a:pt x="277354" y="213248"/>
                </a:cubicBezTo>
                <a:cubicBezTo>
                  <a:pt x="277354" y="256110"/>
                  <a:pt x="244016" y="286590"/>
                  <a:pt x="198296" y="286590"/>
                </a:cubicBezTo>
                <a:cubicBezTo>
                  <a:pt x="159244" y="286590"/>
                  <a:pt x="123049" y="250396"/>
                  <a:pt x="124001" y="212296"/>
                </a:cubicBezTo>
                <a:cubicBezTo>
                  <a:pt x="124954" y="164671"/>
                  <a:pt x="157339" y="135143"/>
                  <a:pt x="207821" y="135143"/>
                </a:cubicBezTo>
                <a:close/>
                <a:moveTo>
                  <a:pt x="244613" y="57752"/>
                </a:moveTo>
                <a:cubicBezTo>
                  <a:pt x="213537" y="57752"/>
                  <a:pt x="182581" y="66563"/>
                  <a:pt x="152577" y="83708"/>
                </a:cubicBezTo>
                <a:cubicBezTo>
                  <a:pt x="96380" y="116093"/>
                  <a:pt x="64947" y="167528"/>
                  <a:pt x="63994" y="233250"/>
                </a:cubicBezTo>
                <a:cubicBezTo>
                  <a:pt x="62089" y="305640"/>
                  <a:pt x="94474" y="361838"/>
                  <a:pt x="157339" y="396128"/>
                </a:cubicBezTo>
                <a:cubicBezTo>
                  <a:pt x="220205" y="430418"/>
                  <a:pt x="284022" y="427560"/>
                  <a:pt x="344030" y="385650"/>
                </a:cubicBezTo>
                <a:cubicBezTo>
                  <a:pt x="365937" y="370410"/>
                  <a:pt x="385939" y="364695"/>
                  <a:pt x="409752" y="379935"/>
                </a:cubicBezTo>
                <a:cubicBezTo>
                  <a:pt x="530719" y="458040"/>
                  <a:pt x="651687" y="535193"/>
                  <a:pt x="772655" y="613298"/>
                </a:cubicBezTo>
                <a:cubicBezTo>
                  <a:pt x="789799" y="623775"/>
                  <a:pt x="805992" y="636158"/>
                  <a:pt x="824090" y="644730"/>
                </a:cubicBezTo>
                <a:cubicBezTo>
                  <a:pt x="838377" y="651398"/>
                  <a:pt x="856474" y="654255"/>
                  <a:pt x="867905" y="641873"/>
                </a:cubicBezTo>
                <a:cubicBezTo>
                  <a:pt x="881240" y="627585"/>
                  <a:pt x="865999" y="616155"/>
                  <a:pt x="859332" y="604725"/>
                </a:cubicBezTo>
                <a:cubicBezTo>
                  <a:pt x="850760" y="589485"/>
                  <a:pt x="839330" y="576150"/>
                  <a:pt x="829805" y="560910"/>
                </a:cubicBezTo>
                <a:cubicBezTo>
                  <a:pt x="808849" y="527573"/>
                  <a:pt x="782180" y="505665"/>
                  <a:pt x="740269" y="508523"/>
                </a:cubicBezTo>
                <a:cubicBezTo>
                  <a:pt x="724077" y="509475"/>
                  <a:pt x="713599" y="499950"/>
                  <a:pt x="703122" y="486615"/>
                </a:cubicBezTo>
                <a:cubicBezTo>
                  <a:pt x="677405" y="456135"/>
                  <a:pt x="657402" y="416130"/>
                  <a:pt x="608824" y="418035"/>
                </a:cubicBezTo>
                <a:cubicBezTo>
                  <a:pt x="581202" y="418988"/>
                  <a:pt x="561199" y="407558"/>
                  <a:pt x="548817" y="384698"/>
                </a:cubicBezTo>
                <a:cubicBezTo>
                  <a:pt x="526910" y="343740"/>
                  <a:pt x="494524" y="323738"/>
                  <a:pt x="447852" y="323738"/>
                </a:cubicBezTo>
                <a:cubicBezTo>
                  <a:pt x="426897" y="323738"/>
                  <a:pt x="415467" y="310403"/>
                  <a:pt x="415467" y="288495"/>
                </a:cubicBezTo>
                <a:cubicBezTo>
                  <a:pt x="415467" y="274208"/>
                  <a:pt x="415467" y="260873"/>
                  <a:pt x="415467" y="246585"/>
                </a:cubicBezTo>
                <a:cubicBezTo>
                  <a:pt x="422135" y="176100"/>
                  <a:pt x="397369" y="119903"/>
                  <a:pt x="337362" y="84660"/>
                </a:cubicBezTo>
                <a:cubicBezTo>
                  <a:pt x="306882" y="66563"/>
                  <a:pt x="275688" y="57752"/>
                  <a:pt x="244613" y="57752"/>
                </a:cubicBezTo>
                <a:close/>
                <a:moveTo>
                  <a:pt x="243064" y="840"/>
                </a:moveTo>
                <a:cubicBezTo>
                  <a:pt x="373557" y="-7732"/>
                  <a:pt x="484999" y="114188"/>
                  <a:pt x="478332" y="226583"/>
                </a:cubicBezTo>
                <a:cubicBezTo>
                  <a:pt x="476427" y="252300"/>
                  <a:pt x="485952" y="275160"/>
                  <a:pt x="514527" y="276113"/>
                </a:cubicBezTo>
                <a:cubicBezTo>
                  <a:pt x="545007" y="277065"/>
                  <a:pt x="562152" y="292305"/>
                  <a:pt x="573582" y="316118"/>
                </a:cubicBezTo>
                <a:cubicBezTo>
                  <a:pt x="588822" y="348503"/>
                  <a:pt x="617397" y="364695"/>
                  <a:pt x="648829" y="366600"/>
                </a:cubicBezTo>
                <a:cubicBezTo>
                  <a:pt x="685024" y="369458"/>
                  <a:pt x="706932" y="388508"/>
                  <a:pt x="724077" y="416130"/>
                </a:cubicBezTo>
                <a:cubicBezTo>
                  <a:pt x="738364" y="438990"/>
                  <a:pt x="757414" y="452325"/>
                  <a:pt x="784084" y="455183"/>
                </a:cubicBezTo>
                <a:cubicBezTo>
                  <a:pt x="823137" y="458993"/>
                  <a:pt x="851712" y="477090"/>
                  <a:pt x="871714" y="512333"/>
                </a:cubicBezTo>
                <a:cubicBezTo>
                  <a:pt x="885049" y="536145"/>
                  <a:pt x="902194" y="559005"/>
                  <a:pt x="916482" y="582818"/>
                </a:cubicBezTo>
                <a:cubicBezTo>
                  <a:pt x="943152" y="626633"/>
                  <a:pt x="940294" y="657113"/>
                  <a:pt x="905052" y="691403"/>
                </a:cubicBezTo>
                <a:cubicBezTo>
                  <a:pt x="881239" y="715215"/>
                  <a:pt x="830757" y="719978"/>
                  <a:pt x="799324" y="699023"/>
                </a:cubicBezTo>
                <a:cubicBezTo>
                  <a:pt x="671689" y="618060"/>
                  <a:pt x="543102" y="538050"/>
                  <a:pt x="416419" y="455183"/>
                </a:cubicBezTo>
                <a:cubicBezTo>
                  <a:pt x="392607" y="439943"/>
                  <a:pt x="376414" y="438038"/>
                  <a:pt x="349744" y="451373"/>
                </a:cubicBezTo>
                <a:cubicBezTo>
                  <a:pt x="223062" y="515190"/>
                  <a:pt x="79234" y="460898"/>
                  <a:pt x="18274" y="325643"/>
                </a:cubicBezTo>
                <a:cubicBezTo>
                  <a:pt x="-47448" y="180863"/>
                  <a:pt x="72567" y="-14400"/>
                  <a:pt x="243064" y="8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7BABFA-367A-4A0F-9935-0875EB9E8DB5}"/>
              </a:ext>
            </a:extLst>
          </p:cNvPr>
          <p:cNvSpPr/>
          <p:nvPr/>
        </p:nvSpPr>
        <p:spPr>
          <a:xfrm>
            <a:off x="10690505" y="3324381"/>
            <a:ext cx="312152" cy="394404"/>
          </a:xfrm>
          <a:custGeom>
            <a:avLst/>
            <a:gdLst>
              <a:gd name="connsiteX0" fmla="*/ 409576 w 581978"/>
              <a:gd name="connsiteY0" fmla="*/ 375285 h 735330"/>
              <a:gd name="connsiteX1" fmla="*/ 410528 w 581978"/>
              <a:gd name="connsiteY1" fmla="*/ 494348 h 735330"/>
              <a:gd name="connsiteX2" fmla="*/ 409576 w 581978"/>
              <a:gd name="connsiteY2" fmla="*/ 375285 h 735330"/>
              <a:gd name="connsiteX3" fmla="*/ 289085 w 581978"/>
              <a:gd name="connsiteY3" fmla="*/ 296823 h 735330"/>
              <a:gd name="connsiteX4" fmla="*/ 210503 w 581978"/>
              <a:gd name="connsiteY4" fmla="*/ 321945 h 735330"/>
              <a:gd name="connsiteX5" fmla="*/ 158116 w 581978"/>
              <a:gd name="connsiteY5" fmla="*/ 470536 h 735330"/>
              <a:gd name="connsiteX6" fmla="*/ 288608 w 581978"/>
              <a:gd name="connsiteY6" fmla="*/ 568643 h 735330"/>
              <a:gd name="connsiteX7" fmla="*/ 364808 w 581978"/>
              <a:gd name="connsiteY7" fmla="*/ 547688 h 735330"/>
              <a:gd name="connsiteX8" fmla="*/ 381000 w 581978"/>
              <a:gd name="connsiteY8" fmla="*/ 492443 h 735330"/>
              <a:gd name="connsiteX9" fmla="*/ 381953 w 581978"/>
              <a:gd name="connsiteY9" fmla="*/ 371475 h 735330"/>
              <a:gd name="connsiteX10" fmla="*/ 367666 w 581978"/>
              <a:gd name="connsiteY10" fmla="*/ 320993 h 735330"/>
              <a:gd name="connsiteX11" fmla="*/ 289085 w 581978"/>
              <a:gd name="connsiteY11" fmla="*/ 296823 h 735330"/>
              <a:gd name="connsiteX12" fmla="*/ 291467 w 581978"/>
              <a:gd name="connsiteY12" fmla="*/ 268605 h 735330"/>
              <a:gd name="connsiteX13" fmla="*/ 453392 w 581978"/>
              <a:gd name="connsiteY13" fmla="*/ 433387 h 735330"/>
              <a:gd name="connsiteX14" fmla="*/ 287657 w 581978"/>
              <a:gd name="connsiteY14" fmla="*/ 597218 h 735330"/>
              <a:gd name="connsiteX15" fmla="*/ 124779 w 581978"/>
              <a:gd name="connsiteY15" fmla="*/ 432435 h 735330"/>
              <a:gd name="connsiteX16" fmla="*/ 291467 w 581978"/>
              <a:gd name="connsiteY16" fmla="*/ 268605 h 735330"/>
              <a:gd name="connsiteX17" fmla="*/ 292419 w 581978"/>
              <a:gd name="connsiteY17" fmla="*/ 222885 h 735330"/>
              <a:gd name="connsiteX18" fmla="*/ 78106 w 581978"/>
              <a:gd name="connsiteY18" fmla="*/ 432435 h 735330"/>
              <a:gd name="connsiteX19" fmla="*/ 287656 w 581978"/>
              <a:gd name="connsiteY19" fmla="*/ 642937 h 735330"/>
              <a:gd name="connsiteX20" fmla="*/ 499111 w 581978"/>
              <a:gd name="connsiteY20" fmla="*/ 435292 h 735330"/>
              <a:gd name="connsiteX21" fmla="*/ 292419 w 581978"/>
              <a:gd name="connsiteY21" fmla="*/ 222885 h 735330"/>
              <a:gd name="connsiteX22" fmla="*/ 285751 w 581978"/>
              <a:gd name="connsiteY22" fmla="*/ 197167 h 735330"/>
              <a:gd name="connsiteX23" fmla="*/ 525781 w 581978"/>
              <a:gd name="connsiteY23" fmla="*/ 432435 h 735330"/>
              <a:gd name="connsiteX24" fmla="*/ 287656 w 581978"/>
              <a:gd name="connsiteY24" fmla="*/ 671512 h 735330"/>
              <a:gd name="connsiteX25" fmla="*/ 52389 w 581978"/>
              <a:gd name="connsiteY25" fmla="*/ 434340 h 735330"/>
              <a:gd name="connsiteX26" fmla="*/ 285751 w 581978"/>
              <a:gd name="connsiteY26" fmla="*/ 197167 h 735330"/>
              <a:gd name="connsiteX27" fmla="*/ 55244 w 581978"/>
              <a:gd name="connsiteY27" fmla="*/ 157162 h 735330"/>
              <a:gd name="connsiteX28" fmla="*/ 26669 w 581978"/>
              <a:gd name="connsiteY28" fmla="*/ 187642 h 735330"/>
              <a:gd name="connsiteX29" fmla="*/ 27621 w 581978"/>
              <a:gd name="connsiteY29" fmla="*/ 428624 h 735330"/>
              <a:gd name="connsiteX30" fmla="*/ 26669 w 581978"/>
              <a:gd name="connsiteY30" fmla="*/ 680084 h 735330"/>
              <a:gd name="connsiteX31" fmla="*/ 57149 w 581978"/>
              <a:gd name="connsiteY31" fmla="*/ 709612 h 735330"/>
              <a:gd name="connsiteX32" fmla="*/ 521016 w 581978"/>
              <a:gd name="connsiteY32" fmla="*/ 709612 h 735330"/>
              <a:gd name="connsiteX33" fmla="*/ 552449 w 581978"/>
              <a:gd name="connsiteY33" fmla="*/ 676274 h 735330"/>
              <a:gd name="connsiteX34" fmla="*/ 552449 w 581978"/>
              <a:gd name="connsiteY34" fmla="*/ 197167 h 735330"/>
              <a:gd name="connsiteX35" fmla="*/ 515301 w 581978"/>
              <a:gd name="connsiteY35" fmla="*/ 157162 h 735330"/>
              <a:gd name="connsiteX36" fmla="*/ 55244 w 581978"/>
              <a:gd name="connsiteY36" fmla="*/ 157162 h 735330"/>
              <a:gd name="connsiteX37" fmla="*/ 501969 w 581978"/>
              <a:gd name="connsiteY37" fmla="*/ 65722 h 735330"/>
              <a:gd name="connsiteX38" fmla="*/ 488634 w 581978"/>
              <a:gd name="connsiteY38" fmla="*/ 79057 h 735330"/>
              <a:gd name="connsiteX39" fmla="*/ 501969 w 581978"/>
              <a:gd name="connsiteY39" fmla="*/ 92392 h 735330"/>
              <a:gd name="connsiteX40" fmla="*/ 515304 w 581978"/>
              <a:gd name="connsiteY40" fmla="*/ 79057 h 735330"/>
              <a:gd name="connsiteX41" fmla="*/ 501969 w 581978"/>
              <a:gd name="connsiteY41" fmla="*/ 65722 h 735330"/>
              <a:gd name="connsiteX42" fmla="*/ 397194 w 581978"/>
              <a:gd name="connsiteY42" fmla="*/ 65722 h 735330"/>
              <a:gd name="connsiteX43" fmla="*/ 383859 w 581978"/>
              <a:gd name="connsiteY43" fmla="*/ 79057 h 735330"/>
              <a:gd name="connsiteX44" fmla="*/ 397194 w 581978"/>
              <a:gd name="connsiteY44" fmla="*/ 92392 h 735330"/>
              <a:gd name="connsiteX45" fmla="*/ 410529 w 581978"/>
              <a:gd name="connsiteY45" fmla="*/ 79057 h 735330"/>
              <a:gd name="connsiteX46" fmla="*/ 397194 w 581978"/>
              <a:gd name="connsiteY46" fmla="*/ 65722 h 735330"/>
              <a:gd name="connsiteX47" fmla="*/ 501969 w 581978"/>
              <a:gd name="connsiteY47" fmla="*/ 37147 h 735330"/>
              <a:gd name="connsiteX48" fmla="*/ 543879 w 581978"/>
              <a:gd name="connsiteY48" fmla="*/ 79057 h 735330"/>
              <a:gd name="connsiteX49" fmla="*/ 501969 w 581978"/>
              <a:gd name="connsiteY49" fmla="*/ 120967 h 735330"/>
              <a:gd name="connsiteX50" fmla="*/ 460059 w 581978"/>
              <a:gd name="connsiteY50" fmla="*/ 79057 h 735330"/>
              <a:gd name="connsiteX51" fmla="*/ 501969 w 581978"/>
              <a:gd name="connsiteY51" fmla="*/ 37147 h 735330"/>
              <a:gd name="connsiteX52" fmla="*/ 397194 w 581978"/>
              <a:gd name="connsiteY52" fmla="*/ 37147 h 735330"/>
              <a:gd name="connsiteX53" fmla="*/ 439104 w 581978"/>
              <a:gd name="connsiteY53" fmla="*/ 79057 h 735330"/>
              <a:gd name="connsiteX54" fmla="*/ 397194 w 581978"/>
              <a:gd name="connsiteY54" fmla="*/ 120967 h 735330"/>
              <a:gd name="connsiteX55" fmla="*/ 355284 w 581978"/>
              <a:gd name="connsiteY55" fmla="*/ 79057 h 735330"/>
              <a:gd name="connsiteX56" fmla="*/ 397194 w 581978"/>
              <a:gd name="connsiteY56" fmla="*/ 37147 h 735330"/>
              <a:gd name="connsiteX57" fmla="*/ 266699 w 581978"/>
              <a:gd name="connsiteY57" fmla="*/ 28574 h 735330"/>
              <a:gd name="connsiteX58" fmla="*/ 252411 w 581978"/>
              <a:gd name="connsiteY58" fmla="*/ 42862 h 735330"/>
              <a:gd name="connsiteX59" fmla="*/ 252411 w 581978"/>
              <a:gd name="connsiteY59" fmla="*/ 115252 h 735330"/>
              <a:gd name="connsiteX60" fmla="*/ 266699 w 581978"/>
              <a:gd name="connsiteY60" fmla="*/ 129539 h 735330"/>
              <a:gd name="connsiteX61" fmla="*/ 538161 w 581978"/>
              <a:gd name="connsiteY61" fmla="*/ 129539 h 735330"/>
              <a:gd name="connsiteX62" fmla="*/ 552449 w 581978"/>
              <a:gd name="connsiteY62" fmla="*/ 115252 h 735330"/>
              <a:gd name="connsiteX63" fmla="*/ 552449 w 581978"/>
              <a:gd name="connsiteY63" fmla="*/ 42862 h 735330"/>
              <a:gd name="connsiteX64" fmla="*/ 538161 w 581978"/>
              <a:gd name="connsiteY64" fmla="*/ 28574 h 735330"/>
              <a:gd name="connsiteX65" fmla="*/ 40957 w 581978"/>
              <a:gd name="connsiteY65" fmla="*/ 28574 h 735330"/>
              <a:gd name="connsiteX66" fmla="*/ 26669 w 581978"/>
              <a:gd name="connsiteY66" fmla="*/ 42862 h 735330"/>
              <a:gd name="connsiteX67" fmla="*/ 26669 w 581978"/>
              <a:gd name="connsiteY67" fmla="*/ 115252 h 735330"/>
              <a:gd name="connsiteX68" fmla="*/ 40957 w 581978"/>
              <a:gd name="connsiteY68" fmla="*/ 129539 h 735330"/>
              <a:gd name="connsiteX69" fmla="*/ 214311 w 581978"/>
              <a:gd name="connsiteY69" fmla="*/ 129539 h 735330"/>
              <a:gd name="connsiteX70" fmla="*/ 228599 w 581978"/>
              <a:gd name="connsiteY70" fmla="*/ 115252 h 735330"/>
              <a:gd name="connsiteX71" fmla="*/ 228599 w 581978"/>
              <a:gd name="connsiteY71" fmla="*/ 42862 h 735330"/>
              <a:gd name="connsiteX72" fmla="*/ 214311 w 581978"/>
              <a:gd name="connsiteY72" fmla="*/ 28574 h 735330"/>
              <a:gd name="connsiteX73" fmla="*/ 50483 w 581978"/>
              <a:gd name="connsiteY73" fmla="*/ 0 h 735330"/>
              <a:gd name="connsiteX74" fmla="*/ 533400 w 581978"/>
              <a:gd name="connsiteY74" fmla="*/ 0 h 735330"/>
              <a:gd name="connsiteX75" fmla="*/ 581978 w 581978"/>
              <a:gd name="connsiteY75" fmla="*/ 48578 h 735330"/>
              <a:gd name="connsiteX76" fmla="*/ 581978 w 581978"/>
              <a:gd name="connsiteY76" fmla="*/ 699135 h 735330"/>
              <a:gd name="connsiteX77" fmla="*/ 543878 w 581978"/>
              <a:gd name="connsiteY77" fmla="*/ 735330 h 735330"/>
              <a:gd name="connsiteX78" fmla="*/ 34290 w 581978"/>
              <a:gd name="connsiteY78" fmla="*/ 735330 h 735330"/>
              <a:gd name="connsiteX79" fmla="*/ 0 w 581978"/>
              <a:gd name="connsiteY79" fmla="*/ 700088 h 735330"/>
              <a:gd name="connsiteX80" fmla="*/ 0 w 581978"/>
              <a:gd name="connsiteY80" fmla="*/ 371475 h 735330"/>
              <a:gd name="connsiteX81" fmla="*/ 0 w 581978"/>
              <a:gd name="connsiteY81" fmla="*/ 53340 h 735330"/>
              <a:gd name="connsiteX82" fmla="*/ 50483 w 581978"/>
              <a:gd name="connsiteY82" fmla="*/ 0 h 73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81978" h="735330">
                <a:moveTo>
                  <a:pt x="409576" y="375285"/>
                </a:moveTo>
                <a:cubicBezTo>
                  <a:pt x="390526" y="414337"/>
                  <a:pt x="390526" y="450532"/>
                  <a:pt x="410528" y="494348"/>
                </a:cubicBezTo>
                <a:cubicBezTo>
                  <a:pt x="432436" y="450532"/>
                  <a:pt x="432436" y="414337"/>
                  <a:pt x="409576" y="375285"/>
                </a:cubicBezTo>
                <a:close/>
                <a:moveTo>
                  <a:pt x="289085" y="296823"/>
                </a:moveTo>
                <a:cubicBezTo>
                  <a:pt x="261224" y="296942"/>
                  <a:pt x="233363" y="305277"/>
                  <a:pt x="210503" y="321945"/>
                </a:cubicBezTo>
                <a:cubicBezTo>
                  <a:pt x="161925" y="357188"/>
                  <a:pt x="141923" y="416243"/>
                  <a:pt x="158116" y="470536"/>
                </a:cubicBezTo>
                <a:cubicBezTo>
                  <a:pt x="175260" y="527686"/>
                  <a:pt x="225743" y="566738"/>
                  <a:pt x="288608" y="568643"/>
                </a:cubicBezTo>
                <a:cubicBezTo>
                  <a:pt x="313373" y="571500"/>
                  <a:pt x="340043" y="562928"/>
                  <a:pt x="364808" y="547688"/>
                </a:cubicBezTo>
                <a:cubicBezTo>
                  <a:pt x="385763" y="534353"/>
                  <a:pt x="396241" y="520066"/>
                  <a:pt x="381000" y="492443"/>
                </a:cubicBezTo>
                <a:cubicBezTo>
                  <a:pt x="359093" y="453391"/>
                  <a:pt x="360998" y="410528"/>
                  <a:pt x="381953" y="371475"/>
                </a:cubicBezTo>
                <a:cubicBezTo>
                  <a:pt x="395288" y="346711"/>
                  <a:pt x="386716" y="334328"/>
                  <a:pt x="367666" y="320993"/>
                </a:cubicBezTo>
                <a:cubicBezTo>
                  <a:pt x="344806" y="304801"/>
                  <a:pt x="316945" y="296704"/>
                  <a:pt x="289085" y="296823"/>
                </a:cubicBezTo>
                <a:close/>
                <a:moveTo>
                  <a:pt x="291467" y="268605"/>
                </a:moveTo>
                <a:cubicBezTo>
                  <a:pt x="381954" y="270510"/>
                  <a:pt x="453392" y="342900"/>
                  <a:pt x="453392" y="433387"/>
                </a:cubicBezTo>
                <a:cubicBezTo>
                  <a:pt x="453392" y="525780"/>
                  <a:pt x="380049" y="598170"/>
                  <a:pt x="287657" y="597218"/>
                </a:cubicBezTo>
                <a:cubicBezTo>
                  <a:pt x="200026" y="597218"/>
                  <a:pt x="124779" y="521018"/>
                  <a:pt x="124779" y="432435"/>
                </a:cubicBezTo>
                <a:cubicBezTo>
                  <a:pt x="124779" y="341948"/>
                  <a:pt x="200979" y="267653"/>
                  <a:pt x="291467" y="268605"/>
                </a:cubicBezTo>
                <a:close/>
                <a:moveTo>
                  <a:pt x="292419" y="222885"/>
                </a:moveTo>
                <a:cubicBezTo>
                  <a:pt x="176213" y="220980"/>
                  <a:pt x="79059" y="317182"/>
                  <a:pt x="78106" y="432435"/>
                </a:cubicBezTo>
                <a:cubicBezTo>
                  <a:pt x="77153" y="545782"/>
                  <a:pt x="173356" y="641985"/>
                  <a:pt x="287656" y="642937"/>
                </a:cubicBezTo>
                <a:cubicBezTo>
                  <a:pt x="402909" y="643890"/>
                  <a:pt x="498159" y="550545"/>
                  <a:pt x="499111" y="435292"/>
                </a:cubicBezTo>
                <a:cubicBezTo>
                  <a:pt x="499111" y="320040"/>
                  <a:pt x="406719" y="224790"/>
                  <a:pt x="292419" y="222885"/>
                </a:cubicBezTo>
                <a:close/>
                <a:moveTo>
                  <a:pt x="285751" y="197167"/>
                </a:moveTo>
                <a:cubicBezTo>
                  <a:pt x="419101" y="196215"/>
                  <a:pt x="525781" y="300990"/>
                  <a:pt x="525781" y="432435"/>
                </a:cubicBezTo>
                <a:cubicBezTo>
                  <a:pt x="525781" y="563880"/>
                  <a:pt x="419101" y="671512"/>
                  <a:pt x="287656" y="671512"/>
                </a:cubicBezTo>
                <a:cubicBezTo>
                  <a:pt x="159069" y="670560"/>
                  <a:pt x="53341" y="564832"/>
                  <a:pt x="52389" y="434340"/>
                </a:cubicBezTo>
                <a:cubicBezTo>
                  <a:pt x="51436" y="302895"/>
                  <a:pt x="155259" y="198120"/>
                  <a:pt x="285751" y="197167"/>
                </a:cubicBezTo>
                <a:close/>
                <a:moveTo>
                  <a:pt x="55244" y="157162"/>
                </a:moveTo>
                <a:cubicBezTo>
                  <a:pt x="29526" y="156209"/>
                  <a:pt x="26669" y="165734"/>
                  <a:pt x="26669" y="187642"/>
                </a:cubicBezTo>
                <a:cubicBezTo>
                  <a:pt x="28574" y="267652"/>
                  <a:pt x="27621" y="348614"/>
                  <a:pt x="27621" y="428624"/>
                </a:cubicBezTo>
                <a:cubicBezTo>
                  <a:pt x="27621" y="511492"/>
                  <a:pt x="28574" y="595312"/>
                  <a:pt x="26669" y="680084"/>
                </a:cubicBezTo>
                <a:cubicBezTo>
                  <a:pt x="26669" y="703897"/>
                  <a:pt x="34289" y="709612"/>
                  <a:pt x="57149" y="709612"/>
                </a:cubicBezTo>
                <a:cubicBezTo>
                  <a:pt x="211454" y="708659"/>
                  <a:pt x="366711" y="708659"/>
                  <a:pt x="521016" y="709612"/>
                </a:cubicBezTo>
                <a:cubicBezTo>
                  <a:pt x="547686" y="709612"/>
                  <a:pt x="552449" y="700087"/>
                  <a:pt x="552449" y="676274"/>
                </a:cubicBezTo>
                <a:cubicBezTo>
                  <a:pt x="551496" y="516254"/>
                  <a:pt x="551496" y="357187"/>
                  <a:pt x="552449" y="197167"/>
                </a:cubicBezTo>
                <a:cubicBezTo>
                  <a:pt x="552449" y="168592"/>
                  <a:pt x="546734" y="157162"/>
                  <a:pt x="515301" y="157162"/>
                </a:cubicBezTo>
                <a:cubicBezTo>
                  <a:pt x="361949" y="159067"/>
                  <a:pt x="208596" y="158114"/>
                  <a:pt x="55244" y="157162"/>
                </a:cubicBezTo>
                <a:close/>
                <a:moveTo>
                  <a:pt x="501969" y="65722"/>
                </a:moveTo>
                <a:cubicBezTo>
                  <a:pt x="494604" y="65722"/>
                  <a:pt x="488634" y="71692"/>
                  <a:pt x="488634" y="79057"/>
                </a:cubicBezTo>
                <a:cubicBezTo>
                  <a:pt x="488634" y="86422"/>
                  <a:pt x="494604" y="92392"/>
                  <a:pt x="501969" y="92392"/>
                </a:cubicBezTo>
                <a:cubicBezTo>
                  <a:pt x="509334" y="92392"/>
                  <a:pt x="515304" y="86422"/>
                  <a:pt x="515304" y="79057"/>
                </a:cubicBezTo>
                <a:cubicBezTo>
                  <a:pt x="515304" y="71692"/>
                  <a:pt x="509334" y="65722"/>
                  <a:pt x="501969" y="65722"/>
                </a:cubicBezTo>
                <a:close/>
                <a:moveTo>
                  <a:pt x="397194" y="65722"/>
                </a:moveTo>
                <a:cubicBezTo>
                  <a:pt x="389829" y="65722"/>
                  <a:pt x="383859" y="71692"/>
                  <a:pt x="383859" y="79057"/>
                </a:cubicBezTo>
                <a:cubicBezTo>
                  <a:pt x="383859" y="86422"/>
                  <a:pt x="389829" y="92392"/>
                  <a:pt x="397194" y="92392"/>
                </a:cubicBezTo>
                <a:cubicBezTo>
                  <a:pt x="404559" y="92392"/>
                  <a:pt x="410529" y="86422"/>
                  <a:pt x="410529" y="79057"/>
                </a:cubicBezTo>
                <a:cubicBezTo>
                  <a:pt x="410529" y="71692"/>
                  <a:pt x="404559" y="65722"/>
                  <a:pt x="397194" y="65722"/>
                </a:cubicBezTo>
                <a:close/>
                <a:moveTo>
                  <a:pt x="501969" y="37147"/>
                </a:moveTo>
                <a:cubicBezTo>
                  <a:pt x="525115" y="37147"/>
                  <a:pt x="543879" y="55911"/>
                  <a:pt x="543879" y="79057"/>
                </a:cubicBezTo>
                <a:cubicBezTo>
                  <a:pt x="543879" y="102203"/>
                  <a:pt x="525115" y="120967"/>
                  <a:pt x="501969" y="120967"/>
                </a:cubicBezTo>
                <a:cubicBezTo>
                  <a:pt x="478823" y="120967"/>
                  <a:pt x="460059" y="102203"/>
                  <a:pt x="460059" y="79057"/>
                </a:cubicBezTo>
                <a:cubicBezTo>
                  <a:pt x="460059" y="55911"/>
                  <a:pt x="478823" y="37147"/>
                  <a:pt x="501969" y="37147"/>
                </a:cubicBezTo>
                <a:close/>
                <a:moveTo>
                  <a:pt x="397194" y="37147"/>
                </a:moveTo>
                <a:cubicBezTo>
                  <a:pt x="420340" y="37147"/>
                  <a:pt x="439104" y="55911"/>
                  <a:pt x="439104" y="79057"/>
                </a:cubicBezTo>
                <a:cubicBezTo>
                  <a:pt x="439104" y="102203"/>
                  <a:pt x="420340" y="120967"/>
                  <a:pt x="397194" y="120967"/>
                </a:cubicBezTo>
                <a:cubicBezTo>
                  <a:pt x="374048" y="120967"/>
                  <a:pt x="355284" y="102203"/>
                  <a:pt x="355284" y="79057"/>
                </a:cubicBezTo>
                <a:cubicBezTo>
                  <a:pt x="355284" y="55911"/>
                  <a:pt x="374048" y="37147"/>
                  <a:pt x="397194" y="37147"/>
                </a:cubicBezTo>
                <a:close/>
                <a:moveTo>
                  <a:pt x="266699" y="28574"/>
                </a:moveTo>
                <a:cubicBezTo>
                  <a:pt x="259079" y="28574"/>
                  <a:pt x="252411" y="35242"/>
                  <a:pt x="252411" y="42862"/>
                </a:cubicBezTo>
                <a:lnTo>
                  <a:pt x="252411" y="115252"/>
                </a:lnTo>
                <a:cubicBezTo>
                  <a:pt x="252411" y="122872"/>
                  <a:pt x="259079" y="129539"/>
                  <a:pt x="266699" y="129539"/>
                </a:cubicBezTo>
                <a:lnTo>
                  <a:pt x="538161" y="129539"/>
                </a:lnTo>
                <a:cubicBezTo>
                  <a:pt x="545781" y="129539"/>
                  <a:pt x="552449" y="123824"/>
                  <a:pt x="552449" y="115252"/>
                </a:cubicBezTo>
                <a:lnTo>
                  <a:pt x="552449" y="42862"/>
                </a:lnTo>
                <a:cubicBezTo>
                  <a:pt x="552449" y="35242"/>
                  <a:pt x="545781" y="28574"/>
                  <a:pt x="538161" y="28574"/>
                </a:cubicBezTo>
                <a:close/>
                <a:moveTo>
                  <a:pt x="40957" y="28574"/>
                </a:moveTo>
                <a:cubicBezTo>
                  <a:pt x="33336" y="28574"/>
                  <a:pt x="26669" y="35242"/>
                  <a:pt x="26669" y="42862"/>
                </a:cubicBezTo>
                <a:lnTo>
                  <a:pt x="26669" y="115252"/>
                </a:lnTo>
                <a:cubicBezTo>
                  <a:pt x="26669" y="122872"/>
                  <a:pt x="33336" y="129539"/>
                  <a:pt x="40957" y="129539"/>
                </a:cubicBezTo>
                <a:lnTo>
                  <a:pt x="214311" y="129539"/>
                </a:lnTo>
                <a:cubicBezTo>
                  <a:pt x="221932" y="129539"/>
                  <a:pt x="228599" y="123824"/>
                  <a:pt x="228599" y="115252"/>
                </a:cubicBezTo>
                <a:lnTo>
                  <a:pt x="228599" y="42862"/>
                </a:lnTo>
                <a:cubicBezTo>
                  <a:pt x="228599" y="35242"/>
                  <a:pt x="221932" y="28574"/>
                  <a:pt x="214311" y="28574"/>
                </a:cubicBezTo>
                <a:close/>
                <a:moveTo>
                  <a:pt x="50483" y="0"/>
                </a:moveTo>
                <a:cubicBezTo>
                  <a:pt x="211455" y="0"/>
                  <a:pt x="372428" y="0"/>
                  <a:pt x="533400" y="0"/>
                </a:cubicBezTo>
                <a:cubicBezTo>
                  <a:pt x="566738" y="0"/>
                  <a:pt x="581978" y="15240"/>
                  <a:pt x="581978" y="48578"/>
                </a:cubicBezTo>
                <a:cubicBezTo>
                  <a:pt x="581978" y="265748"/>
                  <a:pt x="581025" y="482918"/>
                  <a:pt x="581978" y="699135"/>
                </a:cubicBezTo>
                <a:cubicBezTo>
                  <a:pt x="581978" y="728663"/>
                  <a:pt x="570547" y="735330"/>
                  <a:pt x="543878" y="735330"/>
                </a:cubicBezTo>
                <a:cubicBezTo>
                  <a:pt x="374333" y="734378"/>
                  <a:pt x="204788" y="734378"/>
                  <a:pt x="34290" y="735330"/>
                </a:cubicBezTo>
                <a:cubicBezTo>
                  <a:pt x="6668" y="735330"/>
                  <a:pt x="0" y="725805"/>
                  <a:pt x="0" y="700088"/>
                </a:cubicBezTo>
                <a:cubicBezTo>
                  <a:pt x="0" y="590550"/>
                  <a:pt x="0" y="481013"/>
                  <a:pt x="0" y="371475"/>
                </a:cubicBezTo>
                <a:cubicBezTo>
                  <a:pt x="0" y="265748"/>
                  <a:pt x="0" y="160020"/>
                  <a:pt x="0" y="53340"/>
                </a:cubicBezTo>
                <a:cubicBezTo>
                  <a:pt x="0" y="10478"/>
                  <a:pt x="9525" y="0"/>
                  <a:pt x="50483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5959F26-BB96-49F8-92D3-6EC023E0BA01}"/>
              </a:ext>
            </a:extLst>
          </p:cNvPr>
          <p:cNvGrpSpPr/>
          <p:nvPr/>
        </p:nvGrpSpPr>
        <p:grpSpPr>
          <a:xfrm>
            <a:off x="7090240" y="1619112"/>
            <a:ext cx="4572505" cy="1282830"/>
            <a:chOff x="6778365" y="1783845"/>
            <a:chExt cx="4572505" cy="1282830"/>
          </a:xfrm>
        </p:grpSpPr>
        <p:sp>
          <p:nvSpPr>
            <p:cNvPr id="28" name="Graphic 26">
              <a:extLst>
                <a:ext uri="{FF2B5EF4-FFF2-40B4-BE49-F238E27FC236}">
                  <a16:creationId xmlns:a16="http://schemas.microsoft.com/office/drawing/2014/main" id="{188CE377-97D3-481B-AB11-8E4BF08A0A7F}"/>
                </a:ext>
              </a:extLst>
            </p:cNvPr>
            <p:cNvSpPr/>
            <p:nvPr/>
          </p:nvSpPr>
          <p:spPr>
            <a:xfrm>
              <a:off x="6778365" y="1783845"/>
              <a:ext cx="4572505" cy="1282830"/>
            </a:xfrm>
            <a:custGeom>
              <a:avLst/>
              <a:gdLst>
                <a:gd name="connsiteX0" fmla="*/ 6567845 w 6613596"/>
                <a:gd name="connsiteY0" fmla="*/ 1842135 h 1855470"/>
                <a:gd name="connsiteX1" fmla="*/ 46077 w 6613596"/>
                <a:gd name="connsiteY1" fmla="*/ 1855470 h 1855470"/>
                <a:gd name="connsiteX2" fmla="*/ 357 w 6613596"/>
                <a:gd name="connsiteY2" fmla="*/ 1817370 h 1855470"/>
                <a:gd name="connsiteX3" fmla="*/ 3215 w 6613596"/>
                <a:gd name="connsiteY3" fmla="*/ 1802130 h 1855470"/>
                <a:gd name="connsiteX4" fmla="*/ 977622 w 6613596"/>
                <a:gd name="connsiteY4" fmla="*/ 46673 h 1855470"/>
                <a:gd name="connsiteX5" fmla="*/ 1024295 w 6613596"/>
                <a:gd name="connsiteY5" fmla="*/ 0 h 1855470"/>
                <a:gd name="connsiteX6" fmla="*/ 5521048 w 6613596"/>
                <a:gd name="connsiteY6" fmla="*/ 0 h 1855470"/>
                <a:gd name="connsiteX7" fmla="*/ 5567720 w 6613596"/>
                <a:gd name="connsiteY7" fmla="*/ 46673 h 1855470"/>
                <a:gd name="connsiteX8" fmla="*/ 6613565 w 6613596"/>
                <a:gd name="connsiteY8" fmla="*/ 1795463 h 1855470"/>
                <a:gd name="connsiteX9" fmla="*/ 6567845 w 6613596"/>
                <a:gd name="connsiteY9" fmla="*/ 1842135 h 1855470"/>
                <a:gd name="connsiteX0" fmla="*/ 6576637 w 6613616"/>
                <a:gd name="connsiteY0" fmla="*/ 1842135 h 1855470"/>
                <a:gd name="connsiteX1" fmla="*/ 46077 w 6613616"/>
                <a:gd name="connsiteY1" fmla="*/ 1855470 h 1855470"/>
                <a:gd name="connsiteX2" fmla="*/ 357 w 6613616"/>
                <a:gd name="connsiteY2" fmla="*/ 1817370 h 1855470"/>
                <a:gd name="connsiteX3" fmla="*/ 3215 w 6613616"/>
                <a:gd name="connsiteY3" fmla="*/ 1802130 h 1855470"/>
                <a:gd name="connsiteX4" fmla="*/ 977622 w 6613616"/>
                <a:gd name="connsiteY4" fmla="*/ 46673 h 1855470"/>
                <a:gd name="connsiteX5" fmla="*/ 1024295 w 6613616"/>
                <a:gd name="connsiteY5" fmla="*/ 0 h 1855470"/>
                <a:gd name="connsiteX6" fmla="*/ 5521048 w 6613616"/>
                <a:gd name="connsiteY6" fmla="*/ 0 h 1855470"/>
                <a:gd name="connsiteX7" fmla="*/ 5567720 w 6613616"/>
                <a:gd name="connsiteY7" fmla="*/ 46673 h 1855470"/>
                <a:gd name="connsiteX8" fmla="*/ 6613565 w 6613616"/>
                <a:gd name="connsiteY8" fmla="*/ 1795463 h 1855470"/>
                <a:gd name="connsiteX9" fmla="*/ 6576637 w 6613616"/>
                <a:gd name="connsiteY9" fmla="*/ 1842135 h 185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6" h="1855470">
                  <a:moveTo>
                    <a:pt x="6576637" y="1842135"/>
                  </a:moveTo>
                  <a:lnTo>
                    <a:pt x="46077" y="1855470"/>
                  </a:lnTo>
                  <a:cubicBezTo>
                    <a:pt x="23217" y="1855470"/>
                    <a:pt x="4167" y="1839278"/>
                    <a:pt x="357" y="1817370"/>
                  </a:cubicBezTo>
                  <a:cubicBezTo>
                    <a:pt x="-595" y="1812608"/>
                    <a:pt x="357" y="1806893"/>
                    <a:pt x="3215" y="1802130"/>
                  </a:cubicBezTo>
                  <a:lnTo>
                    <a:pt x="977622" y="46673"/>
                  </a:lnTo>
                  <a:cubicBezTo>
                    <a:pt x="977622" y="20955"/>
                    <a:pt x="998577" y="0"/>
                    <a:pt x="1024295" y="0"/>
                  </a:cubicBezTo>
                  <a:lnTo>
                    <a:pt x="5521048" y="0"/>
                  </a:lnTo>
                  <a:cubicBezTo>
                    <a:pt x="5546765" y="0"/>
                    <a:pt x="5567720" y="20955"/>
                    <a:pt x="5567720" y="46673"/>
                  </a:cubicBezTo>
                  <a:lnTo>
                    <a:pt x="6613565" y="1795463"/>
                  </a:lnTo>
                  <a:cubicBezTo>
                    <a:pt x="6614517" y="1821180"/>
                    <a:pt x="6602354" y="1842135"/>
                    <a:pt x="6576637" y="1842135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AB88091-6804-489D-95AA-8969DE400858}"/>
                </a:ext>
              </a:extLst>
            </p:cNvPr>
            <p:cNvGrpSpPr/>
            <p:nvPr/>
          </p:nvGrpSpPr>
          <p:grpSpPr>
            <a:xfrm>
              <a:off x="7227403" y="1865105"/>
              <a:ext cx="3604846" cy="1081667"/>
              <a:chOff x="7227403" y="1865105"/>
              <a:chExt cx="3604846" cy="108166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756ED6EE-3B48-49F0-9574-4DE863F7D434}"/>
                  </a:ext>
                </a:extLst>
              </p:cNvPr>
              <p:cNvSpPr/>
              <p:nvPr/>
            </p:nvSpPr>
            <p:spPr>
              <a:xfrm>
                <a:off x="7797021" y="1865105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42B2522E-BF13-4DD9-9250-3D7166E30A13}"/>
                  </a:ext>
                </a:extLst>
              </p:cNvPr>
              <p:cNvSpPr/>
              <p:nvPr/>
            </p:nvSpPr>
            <p:spPr>
              <a:xfrm>
                <a:off x="7227403" y="2425260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560AF74A-3BCA-4603-96AA-C26851DF4EA3}"/>
                  </a:ext>
                </a:extLst>
              </p:cNvPr>
              <p:cNvSpPr/>
              <p:nvPr/>
            </p:nvSpPr>
            <p:spPr>
              <a:xfrm>
                <a:off x="9287973" y="2425260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5100914B-1858-48E7-B9A1-DFC48103AC4C}"/>
                  </a:ext>
                </a:extLst>
              </p:cNvPr>
              <p:cNvSpPr/>
              <p:nvPr/>
            </p:nvSpPr>
            <p:spPr>
              <a:xfrm>
                <a:off x="10008778" y="2425260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501B42B0-DBBF-403C-9830-D1E74B765307}"/>
                  </a:ext>
                </a:extLst>
              </p:cNvPr>
              <p:cNvSpPr/>
              <p:nvPr/>
            </p:nvSpPr>
            <p:spPr>
              <a:xfrm>
                <a:off x="9028663" y="2735757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5FF3CC9E-294E-4BDA-AACB-B79825EC5363}"/>
                  </a:ext>
                </a:extLst>
              </p:cNvPr>
              <p:cNvSpPr/>
              <p:nvPr/>
            </p:nvSpPr>
            <p:spPr>
              <a:xfrm>
                <a:off x="9671146" y="2733067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AE1B1D06-262B-4DAE-9704-39084244EE93}"/>
                  </a:ext>
                </a:extLst>
              </p:cNvPr>
              <p:cNvSpPr/>
              <p:nvPr/>
            </p:nvSpPr>
            <p:spPr>
              <a:xfrm>
                <a:off x="10313629" y="2730377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4B60BA7-85E9-41A7-A9A8-D806F4E32AC9}"/>
              </a:ext>
            </a:extLst>
          </p:cNvPr>
          <p:cNvGrpSpPr/>
          <p:nvPr/>
        </p:nvGrpSpPr>
        <p:grpSpPr>
          <a:xfrm>
            <a:off x="1" y="1818708"/>
            <a:ext cx="4701215" cy="5059275"/>
            <a:chOff x="1" y="3385664"/>
            <a:chExt cx="3245157" cy="349231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EC63CA2-8F47-4027-94A0-83FC090FA8B6}"/>
                </a:ext>
              </a:extLst>
            </p:cNvPr>
            <p:cNvGrpSpPr/>
            <p:nvPr/>
          </p:nvGrpSpPr>
          <p:grpSpPr>
            <a:xfrm>
              <a:off x="1" y="3962278"/>
              <a:ext cx="2034371" cy="2277641"/>
              <a:chOff x="1" y="3962278"/>
              <a:chExt cx="2034371" cy="2277641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CC60D579-0229-4346-A95D-01601012E343}"/>
                  </a:ext>
                </a:extLst>
              </p:cNvPr>
              <p:cNvSpPr/>
              <p:nvPr/>
            </p:nvSpPr>
            <p:spPr>
              <a:xfrm>
                <a:off x="504899" y="3962278"/>
                <a:ext cx="1529473" cy="1851626"/>
              </a:xfrm>
              <a:custGeom>
                <a:avLst/>
                <a:gdLst>
                  <a:gd name="connsiteX0" fmla="*/ 2660333 w 2715559"/>
                  <a:gd name="connsiteY0" fmla="*/ 1901649 h 3287536"/>
                  <a:gd name="connsiteX1" fmla="*/ 2655570 w 2715559"/>
                  <a:gd name="connsiteY1" fmla="*/ 1765441 h 3287536"/>
                  <a:gd name="connsiteX2" fmla="*/ 2713672 w 2715559"/>
                  <a:gd name="connsiteY2" fmla="*/ 1554939 h 3287536"/>
                  <a:gd name="connsiteX3" fmla="*/ 2673668 w 2715559"/>
                  <a:gd name="connsiteY3" fmla="*/ 1450164 h 3287536"/>
                  <a:gd name="connsiteX4" fmla="*/ 2648903 w 2715559"/>
                  <a:gd name="connsiteY4" fmla="*/ 1334911 h 3287536"/>
                  <a:gd name="connsiteX5" fmla="*/ 2655570 w 2715559"/>
                  <a:gd name="connsiteY5" fmla="*/ 1231089 h 3287536"/>
                  <a:gd name="connsiteX6" fmla="*/ 2480310 w 2715559"/>
                  <a:gd name="connsiteY6" fmla="*/ 1001536 h 3287536"/>
                  <a:gd name="connsiteX7" fmla="*/ 1182052 w 2715559"/>
                  <a:gd name="connsiteY7" fmla="*/ 964389 h 3287536"/>
                  <a:gd name="connsiteX8" fmla="*/ 886777 w 2715559"/>
                  <a:gd name="connsiteY8" fmla="*/ 993916 h 3287536"/>
                  <a:gd name="connsiteX9" fmla="*/ 865823 w 2715559"/>
                  <a:gd name="connsiteY9" fmla="*/ 979629 h 3287536"/>
                  <a:gd name="connsiteX10" fmla="*/ 901065 w 2715559"/>
                  <a:gd name="connsiteY10" fmla="*/ 824371 h 3287536"/>
                  <a:gd name="connsiteX11" fmla="*/ 973455 w 2715559"/>
                  <a:gd name="connsiteY11" fmla="*/ 680544 h 3287536"/>
                  <a:gd name="connsiteX12" fmla="*/ 973455 w 2715559"/>
                  <a:gd name="connsiteY12" fmla="*/ 680544 h 3287536"/>
                  <a:gd name="connsiteX13" fmla="*/ 985838 w 2715559"/>
                  <a:gd name="connsiteY13" fmla="*/ 133809 h 3287536"/>
                  <a:gd name="connsiteX14" fmla="*/ 1012508 w 2715559"/>
                  <a:gd name="connsiteY14" fmla="*/ 103329 h 3287536"/>
                  <a:gd name="connsiteX15" fmla="*/ 983933 w 2715559"/>
                  <a:gd name="connsiteY15" fmla="*/ 57609 h 3287536"/>
                  <a:gd name="connsiteX16" fmla="*/ 784860 w 2715559"/>
                  <a:gd name="connsiteY16" fmla="*/ 42369 h 3287536"/>
                  <a:gd name="connsiteX17" fmla="*/ 716280 w 2715559"/>
                  <a:gd name="connsiteY17" fmla="*/ 156669 h 3287536"/>
                  <a:gd name="connsiteX18" fmla="*/ 649605 w 2715559"/>
                  <a:gd name="connsiteY18" fmla="*/ 318594 h 3287536"/>
                  <a:gd name="connsiteX19" fmla="*/ 258127 w 2715559"/>
                  <a:gd name="connsiteY19" fmla="*/ 921526 h 3287536"/>
                  <a:gd name="connsiteX20" fmla="*/ 160020 w 2715559"/>
                  <a:gd name="connsiteY20" fmla="*/ 1078689 h 3287536"/>
                  <a:gd name="connsiteX21" fmla="*/ 40005 w 2715559"/>
                  <a:gd name="connsiteY21" fmla="*/ 1474929 h 3287536"/>
                  <a:gd name="connsiteX22" fmla="*/ 0 w 2715559"/>
                  <a:gd name="connsiteY22" fmla="*/ 1522554 h 3287536"/>
                  <a:gd name="connsiteX23" fmla="*/ 3810 w 2715559"/>
                  <a:gd name="connsiteY23" fmla="*/ 1534936 h 3287536"/>
                  <a:gd name="connsiteX24" fmla="*/ 303848 w 2715559"/>
                  <a:gd name="connsiteY24" fmla="*/ 2331226 h 3287536"/>
                  <a:gd name="connsiteX25" fmla="*/ 664845 w 2715559"/>
                  <a:gd name="connsiteY25" fmla="*/ 3287536 h 3287536"/>
                  <a:gd name="connsiteX26" fmla="*/ 701040 w 2715559"/>
                  <a:gd name="connsiteY26" fmla="*/ 3279916 h 3287536"/>
                  <a:gd name="connsiteX27" fmla="*/ 992505 w 2715559"/>
                  <a:gd name="connsiteY27" fmla="*/ 3169426 h 3287536"/>
                  <a:gd name="connsiteX28" fmla="*/ 1344930 w 2715559"/>
                  <a:gd name="connsiteY28" fmla="*/ 3009406 h 3287536"/>
                  <a:gd name="connsiteX29" fmla="*/ 2436495 w 2715559"/>
                  <a:gd name="connsiteY29" fmla="*/ 2568399 h 3287536"/>
                  <a:gd name="connsiteX30" fmla="*/ 2579370 w 2715559"/>
                  <a:gd name="connsiteY30" fmla="*/ 2518869 h 3287536"/>
                  <a:gd name="connsiteX31" fmla="*/ 2651760 w 2715559"/>
                  <a:gd name="connsiteY31" fmla="*/ 2436001 h 3287536"/>
                  <a:gd name="connsiteX32" fmla="*/ 2594610 w 2715559"/>
                  <a:gd name="connsiteY32" fmla="*/ 2215974 h 3287536"/>
                  <a:gd name="connsiteX33" fmla="*/ 2700338 w 2715559"/>
                  <a:gd name="connsiteY33" fmla="*/ 2056906 h 3287536"/>
                  <a:gd name="connsiteX34" fmla="*/ 2660333 w 2715559"/>
                  <a:gd name="connsiteY34" fmla="*/ 1901649 h 328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15559" h="3287536">
                    <a:moveTo>
                      <a:pt x="2660333" y="1901649"/>
                    </a:moveTo>
                    <a:cubicBezTo>
                      <a:pt x="2630805" y="1854024"/>
                      <a:pt x="2619375" y="1812114"/>
                      <a:pt x="2655570" y="1765441"/>
                    </a:cubicBezTo>
                    <a:cubicBezTo>
                      <a:pt x="2695575" y="1700671"/>
                      <a:pt x="2723197" y="1633044"/>
                      <a:pt x="2713672" y="1554939"/>
                    </a:cubicBezTo>
                    <a:cubicBezTo>
                      <a:pt x="2707005" y="1506361"/>
                      <a:pt x="2686050" y="1459689"/>
                      <a:pt x="2673668" y="1450164"/>
                    </a:cubicBezTo>
                    <a:cubicBezTo>
                      <a:pt x="2630805" y="1418731"/>
                      <a:pt x="2627947" y="1379679"/>
                      <a:pt x="2648903" y="1334911"/>
                    </a:cubicBezTo>
                    <a:cubicBezTo>
                      <a:pt x="2663190" y="1310146"/>
                      <a:pt x="2662238" y="1257759"/>
                      <a:pt x="2655570" y="1231089"/>
                    </a:cubicBezTo>
                    <a:cubicBezTo>
                      <a:pt x="2627947" y="1131076"/>
                      <a:pt x="2575560" y="1050114"/>
                      <a:pt x="2480310" y="1001536"/>
                    </a:cubicBezTo>
                    <a:cubicBezTo>
                      <a:pt x="2211705" y="870091"/>
                      <a:pt x="1816418" y="870091"/>
                      <a:pt x="1182052" y="964389"/>
                    </a:cubicBezTo>
                    <a:cubicBezTo>
                      <a:pt x="1154430" y="977724"/>
                      <a:pt x="998220" y="981534"/>
                      <a:pt x="886777" y="993916"/>
                    </a:cubicBezTo>
                    <a:cubicBezTo>
                      <a:pt x="867727" y="995821"/>
                      <a:pt x="863918" y="996774"/>
                      <a:pt x="865823" y="979629"/>
                    </a:cubicBezTo>
                    <a:cubicBezTo>
                      <a:pt x="871538" y="927241"/>
                      <a:pt x="869633" y="873901"/>
                      <a:pt x="901065" y="824371"/>
                    </a:cubicBezTo>
                    <a:cubicBezTo>
                      <a:pt x="929640" y="779604"/>
                      <a:pt x="949643" y="729121"/>
                      <a:pt x="973455" y="680544"/>
                    </a:cubicBezTo>
                    <a:cubicBezTo>
                      <a:pt x="973455" y="680544"/>
                      <a:pt x="973455" y="680544"/>
                      <a:pt x="973455" y="680544"/>
                    </a:cubicBezTo>
                    <a:cubicBezTo>
                      <a:pt x="978218" y="498616"/>
                      <a:pt x="982027" y="315736"/>
                      <a:pt x="985838" y="133809"/>
                    </a:cubicBezTo>
                    <a:cubicBezTo>
                      <a:pt x="985838" y="112854"/>
                      <a:pt x="990600" y="101424"/>
                      <a:pt x="1012508" y="103329"/>
                    </a:cubicBezTo>
                    <a:cubicBezTo>
                      <a:pt x="1002983" y="88089"/>
                      <a:pt x="995363" y="71896"/>
                      <a:pt x="983933" y="57609"/>
                    </a:cubicBezTo>
                    <a:cubicBezTo>
                      <a:pt x="929640" y="-12876"/>
                      <a:pt x="848677" y="-19544"/>
                      <a:pt x="784860" y="42369"/>
                    </a:cubicBezTo>
                    <a:cubicBezTo>
                      <a:pt x="751523" y="74754"/>
                      <a:pt x="729615" y="112854"/>
                      <a:pt x="716280" y="156669"/>
                    </a:cubicBezTo>
                    <a:cubicBezTo>
                      <a:pt x="698183" y="211914"/>
                      <a:pt x="681990" y="269064"/>
                      <a:pt x="649605" y="318594"/>
                    </a:cubicBezTo>
                    <a:cubicBezTo>
                      <a:pt x="519113" y="519571"/>
                      <a:pt x="387667" y="719596"/>
                      <a:pt x="258127" y="921526"/>
                    </a:cubicBezTo>
                    <a:cubicBezTo>
                      <a:pt x="224790" y="972961"/>
                      <a:pt x="182880" y="1020586"/>
                      <a:pt x="160020" y="1078689"/>
                    </a:cubicBezTo>
                    <a:cubicBezTo>
                      <a:pt x="109538" y="1207276"/>
                      <a:pt x="78105" y="1342531"/>
                      <a:pt x="40005" y="1474929"/>
                    </a:cubicBezTo>
                    <a:cubicBezTo>
                      <a:pt x="33338" y="1497789"/>
                      <a:pt x="26670" y="1517791"/>
                      <a:pt x="0" y="1522554"/>
                    </a:cubicBezTo>
                    <a:cubicBezTo>
                      <a:pt x="953" y="1526364"/>
                      <a:pt x="1905" y="1531126"/>
                      <a:pt x="3810" y="1534936"/>
                    </a:cubicBezTo>
                    <a:cubicBezTo>
                      <a:pt x="103823" y="1800684"/>
                      <a:pt x="203835" y="2065479"/>
                      <a:pt x="303848" y="2331226"/>
                    </a:cubicBezTo>
                    <a:cubicBezTo>
                      <a:pt x="423863" y="2650314"/>
                      <a:pt x="544830" y="2968449"/>
                      <a:pt x="664845" y="3287536"/>
                    </a:cubicBezTo>
                    <a:cubicBezTo>
                      <a:pt x="677227" y="3284679"/>
                      <a:pt x="688658" y="3282774"/>
                      <a:pt x="701040" y="3279916"/>
                    </a:cubicBezTo>
                    <a:cubicBezTo>
                      <a:pt x="801052" y="3250389"/>
                      <a:pt x="896302" y="3208479"/>
                      <a:pt x="992505" y="3169426"/>
                    </a:cubicBezTo>
                    <a:cubicBezTo>
                      <a:pt x="1109663" y="3121801"/>
                      <a:pt x="1229677" y="3062746"/>
                      <a:pt x="1344930" y="3009406"/>
                    </a:cubicBezTo>
                    <a:cubicBezTo>
                      <a:pt x="1480185" y="2930349"/>
                      <a:pt x="2380298" y="2584591"/>
                      <a:pt x="2436495" y="2568399"/>
                    </a:cubicBezTo>
                    <a:cubicBezTo>
                      <a:pt x="2484120" y="2551254"/>
                      <a:pt x="2536508" y="2534109"/>
                      <a:pt x="2579370" y="2518869"/>
                    </a:cubicBezTo>
                    <a:cubicBezTo>
                      <a:pt x="2617470" y="2505534"/>
                      <a:pt x="2642235" y="2476959"/>
                      <a:pt x="2651760" y="2436001"/>
                    </a:cubicBezTo>
                    <a:cubicBezTo>
                      <a:pt x="2670810" y="2353134"/>
                      <a:pt x="2670810" y="2275029"/>
                      <a:pt x="2594610" y="2215974"/>
                    </a:cubicBezTo>
                    <a:cubicBezTo>
                      <a:pt x="2682240" y="2173111"/>
                      <a:pt x="2707958" y="2135964"/>
                      <a:pt x="2700338" y="2056906"/>
                    </a:cubicBezTo>
                    <a:cubicBezTo>
                      <a:pt x="2696528" y="2003566"/>
                      <a:pt x="2688908" y="1947369"/>
                      <a:pt x="2660333" y="1901649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A1BC878-3DBD-4CA1-96AA-D53D677FB778}"/>
                  </a:ext>
                </a:extLst>
              </p:cNvPr>
              <p:cNvSpPr/>
              <p:nvPr/>
            </p:nvSpPr>
            <p:spPr>
              <a:xfrm>
                <a:off x="1" y="4806553"/>
                <a:ext cx="907217" cy="1433366"/>
              </a:xfrm>
              <a:custGeom>
                <a:avLst/>
                <a:gdLst>
                  <a:gd name="connsiteX0" fmla="*/ 496382 w 907217"/>
                  <a:gd name="connsiteY0" fmla="*/ 594 h 1433366"/>
                  <a:gd name="connsiteX1" fmla="*/ 505435 w 907217"/>
                  <a:gd name="connsiteY1" fmla="*/ 13804 h 1433366"/>
                  <a:gd name="connsiteX2" fmla="*/ 904570 w 907217"/>
                  <a:gd name="connsiteY2" fmla="*/ 1073337 h 1433366"/>
                  <a:gd name="connsiteX3" fmla="*/ 895450 w 907217"/>
                  <a:gd name="connsiteY3" fmla="*/ 1094796 h 1433366"/>
                  <a:gd name="connsiteX4" fmla="*/ 31248 w 907217"/>
                  <a:gd name="connsiteY4" fmla="*/ 1421547 h 1433366"/>
                  <a:gd name="connsiteX5" fmla="*/ 0 w 907217"/>
                  <a:gd name="connsiteY5" fmla="*/ 1433366 h 1433366"/>
                  <a:gd name="connsiteX6" fmla="*/ 0 w 907217"/>
                  <a:gd name="connsiteY6" fmla="*/ 172401 h 1433366"/>
                  <a:gd name="connsiteX7" fmla="*/ 103788 w 907217"/>
                  <a:gd name="connsiteY7" fmla="*/ 135927 h 1433366"/>
                  <a:gd name="connsiteX8" fmla="*/ 479684 w 907217"/>
                  <a:gd name="connsiteY8" fmla="*/ 3075 h 1433366"/>
                  <a:gd name="connsiteX9" fmla="*/ 496382 w 907217"/>
                  <a:gd name="connsiteY9" fmla="*/ 594 h 14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7217" h="1433366">
                    <a:moveTo>
                      <a:pt x="496382" y="594"/>
                    </a:moveTo>
                    <a:cubicBezTo>
                      <a:pt x="500607" y="2002"/>
                      <a:pt x="503557" y="6025"/>
                      <a:pt x="505435" y="13804"/>
                    </a:cubicBezTo>
                    <a:cubicBezTo>
                      <a:pt x="511336" y="18096"/>
                      <a:pt x="895450" y="1051878"/>
                      <a:pt x="904570" y="1073337"/>
                    </a:cubicBezTo>
                    <a:cubicBezTo>
                      <a:pt x="909398" y="1085139"/>
                      <a:pt x="908325" y="1089968"/>
                      <a:pt x="895450" y="1094796"/>
                    </a:cubicBezTo>
                    <a:cubicBezTo>
                      <a:pt x="842473" y="1113908"/>
                      <a:pt x="392172" y="1284950"/>
                      <a:pt x="31248" y="1421547"/>
                    </a:cubicBezTo>
                    <a:lnTo>
                      <a:pt x="0" y="1433366"/>
                    </a:lnTo>
                    <a:lnTo>
                      <a:pt x="0" y="172401"/>
                    </a:lnTo>
                    <a:lnTo>
                      <a:pt x="103788" y="135927"/>
                    </a:lnTo>
                    <a:cubicBezTo>
                      <a:pt x="298625" y="67426"/>
                      <a:pt x="455543" y="12128"/>
                      <a:pt x="479684" y="3075"/>
                    </a:cubicBezTo>
                    <a:cubicBezTo>
                      <a:pt x="486658" y="393"/>
                      <a:pt x="492157" y="-815"/>
                      <a:pt x="496382" y="5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92CDD36-2C5E-40B1-A971-A7D34D862DAE}"/>
                </a:ext>
              </a:extLst>
            </p:cNvPr>
            <p:cNvGrpSpPr/>
            <p:nvPr/>
          </p:nvGrpSpPr>
          <p:grpSpPr>
            <a:xfrm>
              <a:off x="1024195" y="4013492"/>
              <a:ext cx="903974" cy="1659328"/>
              <a:chOff x="2832912" y="2217237"/>
              <a:chExt cx="1264088" cy="232035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6FC0D6C-6E8C-42F6-886A-2913A08BECD6}"/>
                  </a:ext>
                </a:extLst>
              </p:cNvPr>
              <p:cNvSpPr/>
              <p:nvPr/>
            </p:nvSpPr>
            <p:spPr>
              <a:xfrm>
                <a:off x="2832912" y="2217237"/>
                <a:ext cx="1264088" cy="2320350"/>
              </a:xfrm>
              <a:custGeom>
                <a:avLst/>
                <a:gdLst>
                  <a:gd name="connsiteX0" fmla="*/ 1460199 w 1604995"/>
                  <a:gd name="connsiteY0" fmla="*/ 2946099 h 2946115"/>
                  <a:gd name="connsiteX1" fmla="*/ 92409 w 1604995"/>
                  <a:gd name="connsiteY1" fmla="*/ 2921334 h 2946115"/>
                  <a:gd name="connsiteX2" fmla="*/ 16 w 1604995"/>
                  <a:gd name="connsiteY2" fmla="*/ 2825131 h 2946115"/>
                  <a:gd name="connsiteX3" fmla="*/ 48594 w 1604995"/>
                  <a:gd name="connsiteY3" fmla="*/ 92409 h 2946115"/>
                  <a:gd name="connsiteX4" fmla="*/ 144796 w 1604995"/>
                  <a:gd name="connsiteY4" fmla="*/ 16 h 2946115"/>
                  <a:gd name="connsiteX5" fmla="*/ 1512586 w 1604995"/>
                  <a:gd name="connsiteY5" fmla="*/ 24781 h 2946115"/>
                  <a:gd name="connsiteX6" fmla="*/ 1604979 w 1604995"/>
                  <a:gd name="connsiteY6" fmla="*/ 120984 h 2946115"/>
                  <a:gd name="connsiteX7" fmla="*/ 1555449 w 1604995"/>
                  <a:gd name="connsiteY7" fmla="*/ 2853706 h 2946115"/>
                  <a:gd name="connsiteX8" fmla="*/ 1460199 w 1604995"/>
                  <a:gd name="connsiteY8" fmla="*/ 2946099 h 294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4995" h="2946115">
                    <a:moveTo>
                      <a:pt x="1460199" y="2946099"/>
                    </a:moveTo>
                    <a:lnTo>
                      <a:pt x="92409" y="2921334"/>
                    </a:lnTo>
                    <a:cubicBezTo>
                      <a:pt x="40021" y="2920381"/>
                      <a:pt x="-936" y="2877519"/>
                      <a:pt x="16" y="2825131"/>
                    </a:cubicBezTo>
                    <a:lnTo>
                      <a:pt x="48594" y="92409"/>
                    </a:lnTo>
                    <a:cubicBezTo>
                      <a:pt x="49546" y="40021"/>
                      <a:pt x="92409" y="-936"/>
                      <a:pt x="144796" y="16"/>
                    </a:cubicBezTo>
                    <a:lnTo>
                      <a:pt x="1512586" y="24781"/>
                    </a:lnTo>
                    <a:cubicBezTo>
                      <a:pt x="1564974" y="25734"/>
                      <a:pt x="1605931" y="68596"/>
                      <a:pt x="1604979" y="120984"/>
                    </a:cubicBezTo>
                    <a:lnTo>
                      <a:pt x="1555449" y="2853706"/>
                    </a:lnTo>
                    <a:cubicBezTo>
                      <a:pt x="1554496" y="2906094"/>
                      <a:pt x="1511634" y="2947051"/>
                      <a:pt x="1460199" y="29460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77841E0-131C-48D2-A4A9-7326FE6BD614}"/>
                  </a:ext>
                </a:extLst>
              </p:cNvPr>
              <p:cNvSpPr/>
              <p:nvPr/>
            </p:nvSpPr>
            <p:spPr>
              <a:xfrm>
                <a:off x="2912444" y="2446057"/>
                <a:ext cx="1099772" cy="1786191"/>
              </a:xfrm>
              <a:custGeom>
                <a:avLst/>
                <a:gdLst>
                  <a:gd name="connsiteX0" fmla="*/ 1320165 w 1396365"/>
                  <a:gd name="connsiteY0" fmla="*/ 2267903 h 2267902"/>
                  <a:gd name="connsiteX1" fmla="*/ 36195 w 1396365"/>
                  <a:gd name="connsiteY1" fmla="*/ 2245043 h 2267902"/>
                  <a:gd name="connsiteX2" fmla="*/ 0 w 1396365"/>
                  <a:gd name="connsiteY2" fmla="*/ 2207895 h 2267902"/>
                  <a:gd name="connsiteX3" fmla="*/ 39053 w 1396365"/>
                  <a:gd name="connsiteY3" fmla="*/ 36195 h 2267902"/>
                  <a:gd name="connsiteX4" fmla="*/ 76200 w 1396365"/>
                  <a:gd name="connsiteY4" fmla="*/ 0 h 2267902"/>
                  <a:gd name="connsiteX5" fmla="*/ 1360170 w 1396365"/>
                  <a:gd name="connsiteY5" fmla="*/ 22860 h 2267902"/>
                  <a:gd name="connsiteX6" fmla="*/ 1396365 w 1396365"/>
                  <a:gd name="connsiteY6" fmla="*/ 60007 h 2267902"/>
                  <a:gd name="connsiteX7" fmla="*/ 1357313 w 1396365"/>
                  <a:gd name="connsiteY7" fmla="*/ 2231708 h 2267902"/>
                  <a:gd name="connsiteX8" fmla="*/ 1320165 w 1396365"/>
                  <a:gd name="connsiteY8" fmla="*/ 2267903 h 226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6365" h="2267902">
                    <a:moveTo>
                      <a:pt x="1320165" y="2267903"/>
                    </a:moveTo>
                    <a:lnTo>
                      <a:pt x="36195" y="2245043"/>
                    </a:lnTo>
                    <a:cubicBezTo>
                      <a:pt x="16192" y="2245043"/>
                      <a:pt x="0" y="2227897"/>
                      <a:pt x="0" y="2207895"/>
                    </a:cubicBezTo>
                    <a:lnTo>
                      <a:pt x="39053" y="36195"/>
                    </a:lnTo>
                    <a:cubicBezTo>
                      <a:pt x="39053" y="16192"/>
                      <a:pt x="56197" y="0"/>
                      <a:pt x="76200" y="0"/>
                    </a:cubicBezTo>
                    <a:lnTo>
                      <a:pt x="1360170" y="22860"/>
                    </a:lnTo>
                    <a:cubicBezTo>
                      <a:pt x="1380173" y="22860"/>
                      <a:pt x="1396365" y="40005"/>
                      <a:pt x="1396365" y="60007"/>
                    </a:cubicBezTo>
                    <a:lnTo>
                      <a:pt x="1357313" y="2231708"/>
                    </a:lnTo>
                    <a:cubicBezTo>
                      <a:pt x="1356360" y="2251710"/>
                      <a:pt x="1340167" y="2267903"/>
                      <a:pt x="1320165" y="2267903"/>
                    </a:cubicBezTo>
                    <a:close/>
                  </a:path>
                </a:pathLst>
              </a:custGeom>
              <a:solidFill>
                <a:srgbClr val="C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D98ADE4-0634-4104-92EC-861774F952DE}"/>
                  </a:ext>
                </a:extLst>
              </p:cNvPr>
              <p:cNvGrpSpPr/>
              <p:nvPr/>
            </p:nvGrpSpPr>
            <p:grpSpPr>
              <a:xfrm>
                <a:off x="3349795" y="3780629"/>
                <a:ext cx="224346" cy="223572"/>
                <a:chOff x="3349795" y="3780629"/>
                <a:chExt cx="224346" cy="223572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5EF32C83-283A-447B-B2F1-9CA10A0236D9}"/>
                    </a:ext>
                  </a:extLst>
                </p:cNvPr>
                <p:cNvSpPr/>
                <p:nvPr/>
              </p:nvSpPr>
              <p:spPr>
                <a:xfrm>
                  <a:off x="3349795" y="3780629"/>
                  <a:ext cx="224346" cy="223572"/>
                </a:xfrm>
                <a:custGeom>
                  <a:avLst/>
                  <a:gdLst>
                    <a:gd name="connsiteX0" fmla="*/ 11 w 284849"/>
                    <a:gd name="connsiteY0" fmla="*/ 139076 h 283866"/>
                    <a:gd name="connsiteX1" fmla="*/ 142886 w 284849"/>
                    <a:gd name="connsiteY1" fmla="*/ 11 h 283866"/>
                    <a:gd name="connsiteX2" fmla="*/ 284808 w 284849"/>
                    <a:gd name="connsiteY2" fmla="*/ 143838 h 283866"/>
                    <a:gd name="connsiteX3" fmla="*/ 140981 w 284849"/>
                    <a:gd name="connsiteY3" fmla="*/ 283856 h 283866"/>
                    <a:gd name="connsiteX4" fmla="*/ 11 w 284849"/>
                    <a:gd name="connsiteY4" fmla="*/ 139076 h 28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849" h="283866">
                      <a:moveTo>
                        <a:pt x="11" y="139076"/>
                      </a:moveTo>
                      <a:cubicBezTo>
                        <a:pt x="963" y="60019"/>
                        <a:pt x="62876" y="-942"/>
                        <a:pt x="142886" y="11"/>
                      </a:cubicBezTo>
                      <a:cubicBezTo>
                        <a:pt x="222896" y="11"/>
                        <a:pt x="286713" y="65733"/>
                        <a:pt x="284808" y="143838"/>
                      </a:cubicBezTo>
                      <a:cubicBezTo>
                        <a:pt x="282903" y="220991"/>
                        <a:pt x="218133" y="284808"/>
                        <a:pt x="140981" y="283856"/>
                      </a:cubicBezTo>
                      <a:cubicBezTo>
                        <a:pt x="61923" y="282903"/>
                        <a:pt x="-942" y="219086"/>
                        <a:pt x="11" y="1390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902D81BC-3FDC-4FA8-B127-2DD7E4F0070A}"/>
                    </a:ext>
                  </a:extLst>
                </p:cNvPr>
                <p:cNvSpPr/>
                <p:nvPr/>
              </p:nvSpPr>
              <p:spPr>
                <a:xfrm>
                  <a:off x="3420299" y="3850404"/>
                  <a:ext cx="81041" cy="81793"/>
                </a:xfrm>
                <a:custGeom>
                  <a:avLst/>
                  <a:gdLst>
                    <a:gd name="connsiteX0" fmla="*/ 102898 w 102897"/>
                    <a:gd name="connsiteY0" fmla="*/ 51435 h 103851"/>
                    <a:gd name="connsiteX1" fmla="*/ 53368 w 102897"/>
                    <a:gd name="connsiteY1" fmla="*/ 103822 h 103851"/>
                    <a:gd name="connsiteX2" fmla="*/ 28 w 102897"/>
                    <a:gd name="connsiteY2" fmla="*/ 54292 h 103851"/>
                    <a:gd name="connsiteX3" fmla="*/ 51463 w 102897"/>
                    <a:gd name="connsiteY3" fmla="*/ 0 h 103851"/>
                    <a:gd name="connsiteX4" fmla="*/ 102898 w 102897"/>
                    <a:gd name="connsiteY4" fmla="*/ 51435 h 10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897" h="103851">
                      <a:moveTo>
                        <a:pt x="102898" y="51435"/>
                      </a:moveTo>
                      <a:cubicBezTo>
                        <a:pt x="102898" y="80010"/>
                        <a:pt x="81943" y="102870"/>
                        <a:pt x="53368" y="103822"/>
                      </a:cubicBezTo>
                      <a:cubicBezTo>
                        <a:pt x="25745" y="104775"/>
                        <a:pt x="1933" y="81915"/>
                        <a:pt x="28" y="54292"/>
                      </a:cubicBezTo>
                      <a:cubicBezTo>
                        <a:pt x="-925" y="24765"/>
                        <a:pt x="22888" y="0"/>
                        <a:pt x="51463" y="0"/>
                      </a:cubicBezTo>
                      <a:cubicBezTo>
                        <a:pt x="79085" y="0"/>
                        <a:pt x="102898" y="23813"/>
                        <a:pt x="102898" y="51435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E290991-3C10-48BE-8F36-6049476006E4}"/>
                </a:ext>
              </a:extLst>
            </p:cNvPr>
            <p:cNvGrpSpPr/>
            <p:nvPr/>
          </p:nvGrpSpPr>
          <p:grpSpPr>
            <a:xfrm>
              <a:off x="1509767" y="5181402"/>
              <a:ext cx="1735391" cy="1696581"/>
              <a:chOff x="1509767" y="5181402"/>
              <a:chExt cx="1735391" cy="16965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5D2692D-3172-429B-9582-A9B2DA6EA0C7}"/>
                  </a:ext>
                </a:extLst>
              </p:cNvPr>
              <p:cNvSpPr/>
              <p:nvPr/>
            </p:nvSpPr>
            <p:spPr>
              <a:xfrm>
                <a:off x="2129557" y="6377457"/>
                <a:ext cx="1115601" cy="500526"/>
              </a:xfrm>
              <a:custGeom>
                <a:avLst/>
                <a:gdLst>
                  <a:gd name="connsiteX0" fmla="*/ 603980 w 1744122"/>
                  <a:gd name="connsiteY0" fmla="*/ 1515955 h 1515954"/>
                  <a:gd name="connsiteX1" fmla="*/ 18193 w 1744122"/>
                  <a:gd name="connsiteY1" fmla="*/ 836822 h 1515954"/>
                  <a:gd name="connsiteX2" fmla="*/ 24860 w 1744122"/>
                  <a:gd name="connsiteY2" fmla="*/ 774910 h 1515954"/>
                  <a:gd name="connsiteX3" fmla="*/ 1165003 w 1744122"/>
                  <a:gd name="connsiteY3" fmla="*/ 8147 h 1515954"/>
                  <a:gd name="connsiteX4" fmla="*/ 1203103 w 1744122"/>
                  <a:gd name="connsiteY4" fmla="*/ 11958 h 1515954"/>
                  <a:gd name="connsiteX5" fmla="*/ 1744123 w 1744122"/>
                  <a:gd name="connsiteY5" fmla="*/ 619652 h 1515954"/>
                  <a:gd name="connsiteX6" fmla="*/ 1651730 w 1744122"/>
                  <a:gd name="connsiteY6" fmla="*/ 733000 h 1515954"/>
                  <a:gd name="connsiteX7" fmla="*/ 684943 w 1744122"/>
                  <a:gd name="connsiteY7" fmla="*/ 1478808 h 1515954"/>
                  <a:gd name="connsiteX8" fmla="*/ 603980 w 1744122"/>
                  <a:gd name="connsiteY8" fmla="*/ 1515955 h 1515954"/>
                  <a:gd name="connsiteX0" fmla="*/ 603980 w 1744124"/>
                  <a:gd name="connsiteY0" fmla="*/ 1515955 h 1515956"/>
                  <a:gd name="connsiteX1" fmla="*/ 18193 w 1744124"/>
                  <a:gd name="connsiteY1" fmla="*/ 836822 h 1515956"/>
                  <a:gd name="connsiteX2" fmla="*/ 24860 w 1744124"/>
                  <a:gd name="connsiteY2" fmla="*/ 774910 h 1515956"/>
                  <a:gd name="connsiteX3" fmla="*/ 1165003 w 1744124"/>
                  <a:gd name="connsiteY3" fmla="*/ 8147 h 1515956"/>
                  <a:gd name="connsiteX4" fmla="*/ 1203103 w 1744124"/>
                  <a:gd name="connsiteY4" fmla="*/ 11958 h 1515956"/>
                  <a:gd name="connsiteX5" fmla="*/ 1744123 w 1744124"/>
                  <a:gd name="connsiteY5" fmla="*/ 619652 h 1515956"/>
                  <a:gd name="connsiteX6" fmla="*/ 684943 w 1744124"/>
                  <a:gd name="connsiteY6" fmla="*/ 1478808 h 1515956"/>
                  <a:gd name="connsiteX7" fmla="*/ 603980 w 1744124"/>
                  <a:gd name="connsiteY7" fmla="*/ 1515955 h 1515956"/>
                  <a:gd name="connsiteX0" fmla="*/ 603980 w 1947061"/>
                  <a:gd name="connsiteY0" fmla="*/ 1569179 h 1569178"/>
                  <a:gd name="connsiteX1" fmla="*/ 18193 w 1947061"/>
                  <a:gd name="connsiteY1" fmla="*/ 890046 h 1569178"/>
                  <a:gd name="connsiteX2" fmla="*/ 24860 w 1947061"/>
                  <a:gd name="connsiteY2" fmla="*/ 828134 h 1569178"/>
                  <a:gd name="connsiteX3" fmla="*/ 1165003 w 1947061"/>
                  <a:gd name="connsiteY3" fmla="*/ 61371 h 1569178"/>
                  <a:gd name="connsiteX4" fmla="*/ 1203103 w 1947061"/>
                  <a:gd name="connsiteY4" fmla="*/ 65182 h 1569178"/>
                  <a:gd name="connsiteX5" fmla="*/ 1947061 w 1947061"/>
                  <a:gd name="connsiteY5" fmla="*/ 891425 h 1569178"/>
                  <a:gd name="connsiteX6" fmla="*/ 684943 w 1947061"/>
                  <a:gd name="connsiteY6" fmla="*/ 1532032 h 1569178"/>
                  <a:gd name="connsiteX7" fmla="*/ 603980 w 1947061"/>
                  <a:gd name="connsiteY7" fmla="*/ 1569179 h 1569178"/>
                  <a:gd name="connsiteX0" fmla="*/ 603980 w 1947061"/>
                  <a:gd name="connsiteY0" fmla="*/ 1569179 h 1569180"/>
                  <a:gd name="connsiteX1" fmla="*/ 18193 w 1947061"/>
                  <a:gd name="connsiteY1" fmla="*/ 890046 h 1569180"/>
                  <a:gd name="connsiteX2" fmla="*/ 24860 w 1947061"/>
                  <a:gd name="connsiteY2" fmla="*/ 828134 h 1569180"/>
                  <a:gd name="connsiteX3" fmla="*/ 1165003 w 1947061"/>
                  <a:gd name="connsiteY3" fmla="*/ 61371 h 1569180"/>
                  <a:gd name="connsiteX4" fmla="*/ 1203103 w 1947061"/>
                  <a:gd name="connsiteY4" fmla="*/ 65182 h 1569180"/>
                  <a:gd name="connsiteX5" fmla="*/ 1947061 w 1947061"/>
                  <a:gd name="connsiteY5" fmla="*/ 891425 h 1569180"/>
                  <a:gd name="connsiteX6" fmla="*/ 603980 w 1947061"/>
                  <a:gd name="connsiteY6" fmla="*/ 1569179 h 1569180"/>
                  <a:gd name="connsiteX0" fmla="*/ 127319 w 1943922"/>
                  <a:gd name="connsiteY0" fmla="*/ 994186 h 1037602"/>
                  <a:gd name="connsiteX1" fmla="*/ 15054 w 1943922"/>
                  <a:gd name="connsiteY1" fmla="*/ 890046 h 1037602"/>
                  <a:gd name="connsiteX2" fmla="*/ 21721 w 1943922"/>
                  <a:gd name="connsiteY2" fmla="*/ 828134 h 1037602"/>
                  <a:gd name="connsiteX3" fmla="*/ 1161864 w 1943922"/>
                  <a:gd name="connsiteY3" fmla="*/ 61371 h 1037602"/>
                  <a:gd name="connsiteX4" fmla="*/ 1199964 w 1943922"/>
                  <a:gd name="connsiteY4" fmla="*/ 65182 h 1037602"/>
                  <a:gd name="connsiteX5" fmla="*/ 1943922 w 1943922"/>
                  <a:gd name="connsiteY5" fmla="*/ 891425 h 1037602"/>
                  <a:gd name="connsiteX6" fmla="*/ 127319 w 1943922"/>
                  <a:gd name="connsiteY6" fmla="*/ 994186 h 1037602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39723 h 939723"/>
                  <a:gd name="connsiteX1" fmla="*/ 15054 w 1994657"/>
                  <a:gd name="connsiteY1" fmla="*/ 835583 h 939723"/>
                  <a:gd name="connsiteX2" fmla="*/ 21721 w 1994657"/>
                  <a:gd name="connsiteY2" fmla="*/ 773671 h 939723"/>
                  <a:gd name="connsiteX3" fmla="*/ 1161864 w 1994657"/>
                  <a:gd name="connsiteY3" fmla="*/ 6908 h 939723"/>
                  <a:gd name="connsiteX4" fmla="*/ 1199964 w 1994657"/>
                  <a:gd name="connsiteY4" fmla="*/ 10719 h 939723"/>
                  <a:gd name="connsiteX5" fmla="*/ 1994657 w 1994657"/>
                  <a:gd name="connsiteY5" fmla="*/ 870784 h 939723"/>
                  <a:gd name="connsiteX6" fmla="*/ 127319 w 1994657"/>
                  <a:gd name="connsiteY6" fmla="*/ 939723 h 939723"/>
                  <a:gd name="connsiteX0" fmla="*/ 123992 w 1991330"/>
                  <a:gd name="connsiteY0" fmla="*/ 939721 h 939721"/>
                  <a:gd name="connsiteX1" fmla="*/ 11727 w 1991330"/>
                  <a:gd name="connsiteY1" fmla="*/ 835581 h 939721"/>
                  <a:gd name="connsiteX2" fmla="*/ 18394 w 1991330"/>
                  <a:gd name="connsiteY2" fmla="*/ 773669 h 939721"/>
                  <a:gd name="connsiteX3" fmla="*/ 1158537 w 1991330"/>
                  <a:gd name="connsiteY3" fmla="*/ 6906 h 939721"/>
                  <a:gd name="connsiteX4" fmla="*/ 1196637 w 1991330"/>
                  <a:gd name="connsiteY4" fmla="*/ 10717 h 939721"/>
                  <a:gd name="connsiteX5" fmla="*/ 1991330 w 1991330"/>
                  <a:gd name="connsiteY5" fmla="*/ 870782 h 939721"/>
                  <a:gd name="connsiteX6" fmla="*/ 123992 w 1991330"/>
                  <a:gd name="connsiteY6" fmla="*/ 939721 h 939721"/>
                  <a:gd name="connsiteX0" fmla="*/ 194213 w 2061551"/>
                  <a:gd name="connsiteY0" fmla="*/ 939721 h 939721"/>
                  <a:gd name="connsiteX1" fmla="*/ 81948 w 2061551"/>
                  <a:gd name="connsiteY1" fmla="*/ 835582 h 939721"/>
                  <a:gd name="connsiteX2" fmla="*/ 88615 w 2061551"/>
                  <a:gd name="connsiteY2" fmla="*/ 773669 h 939721"/>
                  <a:gd name="connsiteX3" fmla="*/ 1228758 w 2061551"/>
                  <a:gd name="connsiteY3" fmla="*/ 6906 h 939721"/>
                  <a:gd name="connsiteX4" fmla="*/ 1266858 w 2061551"/>
                  <a:gd name="connsiteY4" fmla="*/ 10717 h 939721"/>
                  <a:gd name="connsiteX5" fmla="*/ 2061551 w 2061551"/>
                  <a:gd name="connsiteY5" fmla="*/ 870782 h 939721"/>
                  <a:gd name="connsiteX6" fmla="*/ 194213 w 2061551"/>
                  <a:gd name="connsiteY6" fmla="*/ 939721 h 939721"/>
                  <a:gd name="connsiteX0" fmla="*/ 123486 w 1990824"/>
                  <a:gd name="connsiteY0" fmla="*/ 939721 h 939721"/>
                  <a:gd name="connsiteX1" fmla="*/ 11221 w 1990824"/>
                  <a:gd name="connsiteY1" fmla="*/ 835582 h 939721"/>
                  <a:gd name="connsiteX2" fmla="*/ 17888 w 1990824"/>
                  <a:gd name="connsiteY2" fmla="*/ 773669 h 939721"/>
                  <a:gd name="connsiteX3" fmla="*/ 1158031 w 1990824"/>
                  <a:gd name="connsiteY3" fmla="*/ 6906 h 939721"/>
                  <a:gd name="connsiteX4" fmla="*/ 1196131 w 1990824"/>
                  <a:gd name="connsiteY4" fmla="*/ 10717 h 939721"/>
                  <a:gd name="connsiteX5" fmla="*/ 1990824 w 1990824"/>
                  <a:gd name="connsiteY5" fmla="*/ 870782 h 939721"/>
                  <a:gd name="connsiteX6" fmla="*/ 123486 w 1990824"/>
                  <a:gd name="connsiteY6" fmla="*/ 939721 h 939721"/>
                  <a:gd name="connsiteX0" fmla="*/ 125450 w 1992788"/>
                  <a:gd name="connsiteY0" fmla="*/ 939721 h 939721"/>
                  <a:gd name="connsiteX1" fmla="*/ 13185 w 1992788"/>
                  <a:gd name="connsiteY1" fmla="*/ 835582 h 939721"/>
                  <a:gd name="connsiteX2" fmla="*/ 19852 w 1992788"/>
                  <a:gd name="connsiteY2" fmla="*/ 773669 h 939721"/>
                  <a:gd name="connsiteX3" fmla="*/ 1159995 w 1992788"/>
                  <a:gd name="connsiteY3" fmla="*/ 6906 h 939721"/>
                  <a:gd name="connsiteX4" fmla="*/ 1198095 w 1992788"/>
                  <a:gd name="connsiteY4" fmla="*/ 10717 h 939721"/>
                  <a:gd name="connsiteX5" fmla="*/ 1992788 w 1992788"/>
                  <a:gd name="connsiteY5" fmla="*/ 870782 h 939721"/>
                  <a:gd name="connsiteX6" fmla="*/ 125450 w 1992788"/>
                  <a:gd name="connsiteY6" fmla="*/ 939721 h 939721"/>
                  <a:gd name="connsiteX0" fmla="*/ 186284 w 2053622"/>
                  <a:gd name="connsiteY0" fmla="*/ 939721 h 939721"/>
                  <a:gd name="connsiteX1" fmla="*/ 97684 w 2053622"/>
                  <a:gd name="connsiteY1" fmla="*/ 830850 h 939721"/>
                  <a:gd name="connsiteX2" fmla="*/ 80686 w 2053622"/>
                  <a:gd name="connsiteY2" fmla="*/ 773669 h 939721"/>
                  <a:gd name="connsiteX3" fmla="*/ 1220829 w 2053622"/>
                  <a:gd name="connsiteY3" fmla="*/ 6906 h 939721"/>
                  <a:gd name="connsiteX4" fmla="*/ 1258929 w 2053622"/>
                  <a:gd name="connsiteY4" fmla="*/ 10717 h 939721"/>
                  <a:gd name="connsiteX5" fmla="*/ 2053622 w 2053622"/>
                  <a:gd name="connsiteY5" fmla="*/ 870782 h 939721"/>
                  <a:gd name="connsiteX6" fmla="*/ 186284 w 2053622"/>
                  <a:gd name="connsiteY6" fmla="*/ 939721 h 939721"/>
                  <a:gd name="connsiteX0" fmla="*/ 113169 w 1980507"/>
                  <a:gd name="connsiteY0" fmla="*/ 939721 h 939721"/>
                  <a:gd name="connsiteX1" fmla="*/ 24569 w 1980507"/>
                  <a:gd name="connsiteY1" fmla="*/ 830850 h 939721"/>
                  <a:gd name="connsiteX2" fmla="*/ 7571 w 1980507"/>
                  <a:gd name="connsiteY2" fmla="*/ 773669 h 939721"/>
                  <a:gd name="connsiteX3" fmla="*/ 1147714 w 1980507"/>
                  <a:gd name="connsiteY3" fmla="*/ 6906 h 939721"/>
                  <a:gd name="connsiteX4" fmla="*/ 1185814 w 1980507"/>
                  <a:gd name="connsiteY4" fmla="*/ 10717 h 939721"/>
                  <a:gd name="connsiteX5" fmla="*/ 1980507 w 1980507"/>
                  <a:gd name="connsiteY5" fmla="*/ 870782 h 939721"/>
                  <a:gd name="connsiteX6" fmla="*/ 113169 w 1980507"/>
                  <a:gd name="connsiteY6" fmla="*/ 939721 h 939721"/>
                  <a:gd name="connsiteX0" fmla="*/ 74690 w 1989360"/>
                  <a:gd name="connsiteY0" fmla="*/ 887655 h 887655"/>
                  <a:gd name="connsiteX1" fmla="*/ 33422 w 1989360"/>
                  <a:gd name="connsiteY1" fmla="*/ 830850 h 887655"/>
                  <a:gd name="connsiteX2" fmla="*/ 16424 w 1989360"/>
                  <a:gd name="connsiteY2" fmla="*/ 773669 h 887655"/>
                  <a:gd name="connsiteX3" fmla="*/ 1156567 w 1989360"/>
                  <a:gd name="connsiteY3" fmla="*/ 6906 h 887655"/>
                  <a:gd name="connsiteX4" fmla="*/ 1194667 w 1989360"/>
                  <a:gd name="connsiteY4" fmla="*/ 10717 h 887655"/>
                  <a:gd name="connsiteX5" fmla="*/ 1989360 w 1989360"/>
                  <a:gd name="connsiteY5" fmla="*/ 870782 h 887655"/>
                  <a:gd name="connsiteX6" fmla="*/ 74690 w 1989360"/>
                  <a:gd name="connsiteY6" fmla="*/ 887655 h 887655"/>
                  <a:gd name="connsiteX0" fmla="*/ 74690 w 1989360"/>
                  <a:gd name="connsiteY0" fmla="*/ 887655 h 891456"/>
                  <a:gd name="connsiteX1" fmla="*/ 33422 w 1989360"/>
                  <a:gd name="connsiteY1" fmla="*/ 830850 h 891456"/>
                  <a:gd name="connsiteX2" fmla="*/ 16424 w 1989360"/>
                  <a:gd name="connsiteY2" fmla="*/ 773669 h 891456"/>
                  <a:gd name="connsiteX3" fmla="*/ 1156567 w 1989360"/>
                  <a:gd name="connsiteY3" fmla="*/ 6906 h 891456"/>
                  <a:gd name="connsiteX4" fmla="*/ 1194667 w 1989360"/>
                  <a:gd name="connsiteY4" fmla="*/ 10717 h 891456"/>
                  <a:gd name="connsiteX5" fmla="*/ 1989360 w 1989360"/>
                  <a:gd name="connsiteY5" fmla="*/ 870782 h 891456"/>
                  <a:gd name="connsiteX6" fmla="*/ 74690 w 1989360"/>
                  <a:gd name="connsiteY6" fmla="*/ 887655 h 891456"/>
                  <a:gd name="connsiteX0" fmla="*/ 66068 w 1980738"/>
                  <a:gd name="connsiteY0" fmla="*/ 887655 h 891458"/>
                  <a:gd name="connsiteX1" fmla="*/ 24800 w 1980738"/>
                  <a:gd name="connsiteY1" fmla="*/ 830850 h 891458"/>
                  <a:gd name="connsiteX2" fmla="*/ 7802 w 1980738"/>
                  <a:gd name="connsiteY2" fmla="*/ 773669 h 891458"/>
                  <a:gd name="connsiteX3" fmla="*/ 1147945 w 1980738"/>
                  <a:gd name="connsiteY3" fmla="*/ 6906 h 891458"/>
                  <a:gd name="connsiteX4" fmla="*/ 1186045 w 1980738"/>
                  <a:gd name="connsiteY4" fmla="*/ 10717 h 891458"/>
                  <a:gd name="connsiteX5" fmla="*/ 1980738 w 1980738"/>
                  <a:gd name="connsiteY5" fmla="*/ 870782 h 891458"/>
                  <a:gd name="connsiteX6" fmla="*/ 66068 w 1980738"/>
                  <a:gd name="connsiteY6" fmla="*/ 887655 h 891458"/>
                  <a:gd name="connsiteX0" fmla="*/ 66068 w 1980738"/>
                  <a:gd name="connsiteY0" fmla="*/ 943918 h 943918"/>
                  <a:gd name="connsiteX1" fmla="*/ 24800 w 1980738"/>
                  <a:gd name="connsiteY1" fmla="*/ 887113 h 943918"/>
                  <a:gd name="connsiteX2" fmla="*/ 7802 w 1980738"/>
                  <a:gd name="connsiteY2" fmla="*/ 829932 h 943918"/>
                  <a:gd name="connsiteX3" fmla="*/ 1147945 w 1980738"/>
                  <a:gd name="connsiteY3" fmla="*/ 63169 h 943918"/>
                  <a:gd name="connsiteX4" fmla="*/ 1186045 w 1980738"/>
                  <a:gd name="connsiteY4" fmla="*/ 66980 h 943918"/>
                  <a:gd name="connsiteX5" fmla="*/ 1980738 w 1980738"/>
                  <a:gd name="connsiteY5" fmla="*/ 917579 h 943918"/>
                  <a:gd name="connsiteX6" fmla="*/ 66068 w 1980738"/>
                  <a:gd name="connsiteY6" fmla="*/ 943918 h 943918"/>
                  <a:gd name="connsiteX0" fmla="*/ 66068 w 1980738"/>
                  <a:gd name="connsiteY0" fmla="*/ 888677 h 888677"/>
                  <a:gd name="connsiteX1" fmla="*/ 24800 w 1980738"/>
                  <a:gd name="connsiteY1" fmla="*/ 831872 h 888677"/>
                  <a:gd name="connsiteX2" fmla="*/ 7802 w 1980738"/>
                  <a:gd name="connsiteY2" fmla="*/ 774691 h 888677"/>
                  <a:gd name="connsiteX3" fmla="*/ 1147945 w 1980738"/>
                  <a:gd name="connsiteY3" fmla="*/ 7928 h 888677"/>
                  <a:gd name="connsiteX4" fmla="*/ 1186045 w 1980738"/>
                  <a:gd name="connsiteY4" fmla="*/ 11739 h 888677"/>
                  <a:gd name="connsiteX5" fmla="*/ 1980738 w 1980738"/>
                  <a:gd name="connsiteY5" fmla="*/ 862338 h 888677"/>
                  <a:gd name="connsiteX6" fmla="*/ 66068 w 1980738"/>
                  <a:gd name="connsiteY6" fmla="*/ 888677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0738" h="888677">
                    <a:moveTo>
                      <a:pt x="66068" y="888677"/>
                    </a:moveTo>
                    <a:cubicBezTo>
                      <a:pt x="48133" y="844071"/>
                      <a:pt x="34511" y="850870"/>
                      <a:pt x="24800" y="831872"/>
                    </a:cubicBezTo>
                    <a:cubicBezTo>
                      <a:pt x="15089" y="812874"/>
                      <a:pt x="-13725" y="788949"/>
                      <a:pt x="7802" y="774691"/>
                    </a:cubicBezTo>
                    <a:cubicBezTo>
                      <a:pt x="201357" y="646493"/>
                      <a:pt x="1067935" y="63173"/>
                      <a:pt x="1147945" y="7928"/>
                    </a:cubicBezTo>
                    <a:cubicBezTo>
                      <a:pt x="1164137" y="-3502"/>
                      <a:pt x="1170310" y="-2866"/>
                      <a:pt x="1186045" y="11739"/>
                    </a:cubicBezTo>
                    <a:cubicBezTo>
                      <a:pt x="1324844" y="154141"/>
                      <a:pt x="1732752" y="586924"/>
                      <a:pt x="1980738" y="862338"/>
                    </a:cubicBezTo>
                    <a:cubicBezTo>
                      <a:pt x="1356627" y="910065"/>
                      <a:pt x="599950" y="866574"/>
                      <a:pt x="66068" y="8886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C9418E-55F5-4CE0-8EBE-0C8FCA037AA7}"/>
                  </a:ext>
                </a:extLst>
              </p:cNvPr>
              <p:cNvSpPr/>
              <p:nvPr/>
            </p:nvSpPr>
            <p:spPr>
              <a:xfrm>
                <a:off x="1509767" y="5181402"/>
                <a:ext cx="1129540" cy="1637209"/>
              </a:xfrm>
              <a:custGeom>
                <a:avLst/>
                <a:gdLst>
                  <a:gd name="connsiteX0" fmla="*/ 2005485 w 2005484"/>
                  <a:gd name="connsiteY0" fmla="*/ 2294387 h 2906844"/>
                  <a:gd name="connsiteX1" fmla="*/ 1502564 w 2005484"/>
                  <a:gd name="connsiteY1" fmla="*/ 2638239 h 2906844"/>
                  <a:gd name="connsiteX2" fmla="*/ 1095847 w 2005484"/>
                  <a:gd name="connsiteY2" fmla="*/ 2906845 h 2906844"/>
                  <a:gd name="connsiteX3" fmla="*/ 725324 w 2005484"/>
                  <a:gd name="connsiteY3" fmla="*/ 2624904 h 2906844"/>
                  <a:gd name="connsiteX4" fmla="*/ 351944 w 2005484"/>
                  <a:gd name="connsiteY4" fmla="*/ 2177229 h 2906844"/>
                  <a:gd name="connsiteX5" fmla="*/ 249074 w 2005484"/>
                  <a:gd name="connsiteY5" fmla="*/ 2015304 h 2906844"/>
                  <a:gd name="connsiteX6" fmla="*/ 227167 w 2005484"/>
                  <a:gd name="connsiteY6" fmla="*/ 1910529 h 2906844"/>
                  <a:gd name="connsiteX7" fmla="*/ 220499 w 2005484"/>
                  <a:gd name="connsiteY7" fmla="*/ 1660974 h 2906844"/>
                  <a:gd name="connsiteX8" fmla="*/ 201449 w 2005484"/>
                  <a:gd name="connsiteY8" fmla="*/ 1409514 h 2906844"/>
                  <a:gd name="connsiteX9" fmla="*/ 320512 w 2005484"/>
                  <a:gd name="connsiteY9" fmla="*/ 1135194 h 2906844"/>
                  <a:gd name="connsiteX10" fmla="*/ 329084 w 2005484"/>
                  <a:gd name="connsiteY10" fmla="*/ 1108524 h 2906844"/>
                  <a:gd name="connsiteX11" fmla="*/ 238597 w 2005484"/>
                  <a:gd name="connsiteY11" fmla="*/ 865637 h 2906844"/>
                  <a:gd name="connsiteX12" fmla="*/ 210974 w 2005484"/>
                  <a:gd name="connsiteY12" fmla="*/ 813249 h 2906844"/>
                  <a:gd name="connsiteX13" fmla="*/ 88102 w 2005484"/>
                  <a:gd name="connsiteY13" fmla="*/ 479874 h 2906844"/>
                  <a:gd name="connsiteX14" fmla="*/ 12855 w 2005484"/>
                  <a:gd name="connsiteY14" fmla="*/ 237939 h 2906844"/>
                  <a:gd name="connsiteX15" fmla="*/ 472 w 2005484"/>
                  <a:gd name="connsiteY15" fmla="*/ 117924 h 2906844"/>
                  <a:gd name="connsiteX16" fmla="*/ 108105 w 2005484"/>
                  <a:gd name="connsiteY16" fmla="*/ 3624 h 2906844"/>
                  <a:gd name="connsiteX17" fmla="*/ 188114 w 2005484"/>
                  <a:gd name="connsiteY17" fmla="*/ 767 h 2906844"/>
                  <a:gd name="connsiteX18" fmla="*/ 284317 w 2005484"/>
                  <a:gd name="connsiteY18" fmla="*/ 69347 h 2906844"/>
                  <a:gd name="connsiteX19" fmla="*/ 410999 w 2005484"/>
                  <a:gd name="connsiteY19" fmla="*/ 318902 h 2906844"/>
                  <a:gd name="connsiteX20" fmla="*/ 474817 w 2005484"/>
                  <a:gd name="connsiteY20" fmla="*/ 467492 h 2906844"/>
                  <a:gd name="connsiteX21" fmla="*/ 664364 w 2005484"/>
                  <a:gd name="connsiteY21" fmla="*/ 835157 h 2906844"/>
                  <a:gd name="connsiteX22" fmla="*/ 689130 w 2005484"/>
                  <a:gd name="connsiteY22" fmla="*/ 841824 h 2906844"/>
                  <a:gd name="connsiteX23" fmla="*/ 758662 w 2005484"/>
                  <a:gd name="connsiteY23" fmla="*/ 815154 h 2906844"/>
                  <a:gd name="connsiteX24" fmla="*/ 940589 w 2005484"/>
                  <a:gd name="connsiteY24" fmla="*/ 830394 h 2906844"/>
                  <a:gd name="connsiteX25" fmla="*/ 987262 w 2005484"/>
                  <a:gd name="connsiteY25" fmla="*/ 857064 h 2906844"/>
                  <a:gd name="connsiteX26" fmla="*/ 1163474 w 2005484"/>
                  <a:gd name="connsiteY26" fmla="*/ 918024 h 2906844"/>
                  <a:gd name="connsiteX27" fmla="*/ 1332067 w 2005484"/>
                  <a:gd name="connsiteY27" fmla="*/ 979937 h 2906844"/>
                  <a:gd name="connsiteX28" fmla="*/ 1627342 w 2005484"/>
                  <a:gd name="connsiteY28" fmla="*/ 1078997 h 2906844"/>
                  <a:gd name="connsiteX29" fmla="*/ 1854037 w 2005484"/>
                  <a:gd name="connsiteY29" fmla="*/ 1292357 h 2906844"/>
                  <a:gd name="connsiteX30" fmla="*/ 1879755 w 2005484"/>
                  <a:gd name="connsiteY30" fmla="*/ 1525719 h 2906844"/>
                  <a:gd name="connsiteX31" fmla="*/ 1927380 w 2005484"/>
                  <a:gd name="connsiteY31" fmla="*/ 2072454 h 2906844"/>
                  <a:gd name="connsiteX32" fmla="*/ 2005485 w 2005484"/>
                  <a:gd name="connsiteY32" fmla="*/ 2294387 h 290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05484" h="2906844">
                    <a:moveTo>
                      <a:pt x="2005485" y="2294387"/>
                    </a:moveTo>
                    <a:cubicBezTo>
                      <a:pt x="1837844" y="2408687"/>
                      <a:pt x="1670205" y="2523939"/>
                      <a:pt x="1502564" y="2638239"/>
                    </a:cubicBezTo>
                    <a:cubicBezTo>
                      <a:pt x="1371119" y="2727775"/>
                      <a:pt x="1229197" y="2818262"/>
                      <a:pt x="1095847" y="2906845"/>
                    </a:cubicBezTo>
                    <a:cubicBezTo>
                      <a:pt x="1025362" y="2854457"/>
                      <a:pt x="855817" y="2739204"/>
                      <a:pt x="725324" y="2624904"/>
                    </a:cubicBezTo>
                    <a:cubicBezTo>
                      <a:pt x="577687" y="2495364"/>
                      <a:pt x="465292" y="2336297"/>
                      <a:pt x="351944" y="2177229"/>
                    </a:cubicBezTo>
                    <a:cubicBezTo>
                      <a:pt x="314797" y="2124842"/>
                      <a:pt x="271934" y="2076264"/>
                      <a:pt x="249074" y="2015304"/>
                    </a:cubicBezTo>
                    <a:cubicBezTo>
                      <a:pt x="235739" y="1981014"/>
                      <a:pt x="229072" y="1945772"/>
                      <a:pt x="227167" y="1910529"/>
                    </a:cubicBezTo>
                    <a:cubicBezTo>
                      <a:pt x="223357" y="1827662"/>
                      <a:pt x="224309" y="1743842"/>
                      <a:pt x="220499" y="1660974"/>
                    </a:cubicBezTo>
                    <a:cubicBezTo>
                      <a:pt x="216689" y="1577154"/>
                      <a:pt x="209069" y="1493334"/>
                      <a:pt x="201449" y="1409514"/>
                    </a:cubicBezTo>
                    <a:cubicBezTo>
                      <a:pt x="191924" y="1296167"/>
                      <a:pt x="209069" y="1195202"/>
                      <a:pt x="320512" y="1135194"/>
                    </a:cubicBezTo>
                    <a:cubicBezTo>
                      <a:pt x="332894" y="1128527"/>
                      <a:pt x="334799" y="1121859"/>
                      <a:pt x="329084" y="1108524"/>
                    </a:cubicBezTo>
                    <a:cubicBezTo>
                      <a:pt x="298605" y="1027562"/>
                      <a:pt x="268124" y="946599"/>
                      <a:pt x="238597" y="865637"/>
                    </a:cubicBezTo>
                    <a:cubicBezTo>
                      <a:pt x="221452" y="852302"/>
                      <a:pt x="217642" y="831347"/>
                      <a:pt x="210974" y="813249"/>
                    </a:cubicBezTo>
                    <a:cubicBezTo>
                      <a:pt x="170017" y="701807"/>
                      <a:pt x="129059" y="591317"/>
                      <a:pt x="88102" y="479874"/>
                    </a:cubicBezTo>
                    <a:cubicBezTo>
                      <a:pt x="62384" y="399864"/>
                      <a:pt x="34762" y="319854"/>
                      <a:pt x="12855" y="237939"/>
                    </a:cubicBezTo>
                    <a:cubicBezTo>
                      <a:pt x="2377" y="198887"/>
                      <a:pt x="-1433" y="157929"/>
                      <a:pt x="472" y="117924"/>
                    </a:cubicBezTo>
                    <a:cubicBezTo>
                      <a:pt x="4282" y="55059"/>
                      <a:pt x="45239" y="10292"/>
                      <a:pt x="108105" y="3624"/>
                    </a:cubicBezTo>
                    <a:cubicBezTo>
                      <a:pt x="134774" y="767"/>
                      <a:pt x="161444" y="-1138"/>
                      <a:pt x="188114" y="767"/>
                    </a:cubicBezTo>
                    <a:cubicBezTo>
                      <a:pt x="236692" y="3624"/>
                      <a:pt x="263362" y="30294"/>
                      <a:pt x="284317" y="69347"/>
                    </a:cubicBezTo>
                    <a:cubicBezTo>
                      <a:pt x="329084" y="151262"/>
                      <a:pt x="370994" y="235082"/>
                      <a:pt x="410999" y="318902"/>
                    </a:cubicBezTo>
                    <a:cubicBezTo>
                      <a:pt x="428144" y="370337"/>
                      <a:pt x="463387" y="413199"/>
                      <a:pt x="474817" y="467492"/>
                    </a:cubicBezTo>
                    <a:cubicBezTo>
                      <a:pt x="527205" y="596079"/>
                      <a:pt x="601499" y="713237"/>
                      <a:pt x="664364" y="835157"/>
                    </a:cubicBezTo>
                    <a:cubicBezTo>
                      <a:pt x="671032" y="847539"/>
                      <a:pt x="677699" y="846587"/>
                      <a:pt x="689130" y="841824"/>
                    </a:cubicBezTo>
                    <a:cubicBezTo>
                      <a:pt x="711989" y="832299"/>
                      <a:pt x="734849" y="823727"/>
                      <a:pt x="758662" y="815154"/>
                    </a:cubicBezTo>
                    <a:cubicBezTo>
                      <a:pt x="821527" y="793247"/>
                      <a:pt x="882487" y="799914"/>
                      <a:pt x="940589" y="830394"/>
                    </a:cubicBezTo>
                    <a:cubicBezTo>
                      <a:pt x="956782" y="838967"/>
                      <a:pt x="973927" y="845634"/>
                      <a:pt x="987262" y="857064"/>
                    </a:cubicBezTo>
                    <a:cubicBezTo>
                      <a:pt x="1038697" y="898974"/>
                      <a:pt x="1096799" y="915167"/>
                      <a:pt x="1163474" y="918024"/>
                    </a:cubicBezTo>
                    <a:cubicBezTo>
                      <a:pt x="1225387" y="919929"/>
                      <a:pt x="1281585" y="947552"/>
                      <a:pt x="1332067" y="979937"/>
                    </a:cubicBezTo>
                    <a:cubicBezTo>
                      <a:pt x="1422555" y="1037087"/>
                      <a:pt x="1520662" y="1066614"/>
                      <a:pt x="1627342" y="1078997"/>
                    </a:cubicBezTo>
                    <a:cubicBezTo>
                      <a:pt x="1758787" y="1093284"/>
                      <a:pt x="1824510" y="1162817"/>
                      <a:pt x="1854037" y="1292357"/>
                    </a:cubicBezTo>
                    <a:cubicBezTo>
                      <a:pt x="1871182" y="1369509"/>
                      <a:pt x="1872135" y="1448567"/>
                      <a:pt x="1879755" y="1525719"/>
                    </a:cubicBezTo>
                    <a:cubicBezTo>
                      <a:pt x="1896899" y="1707647"/>
                      <a:pt x="1902614" y="1890527"/>
                      <a:pt x="1927380" y="2072454"/>
                    </a:cubicBezTo>
                    <a:cubicBezTo>
                      <a:pt x="1940714" y="2151512"/>
                      <a:pt x="1967385" y="2224854"/>
                      <a:pt x="2005485" y="2294387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E864E517-1EAE-4D25-80C5-D6B560B530D0}"/>
                </a:ext>
              </a:extLst>
            </p:cNvPr>
            <p:cNvSpPr/>
            <p:nvPr/>
          </p:nvSpPr>
          <p:spPr>
            <a:xfrm>
              <a:off x="1158431" y="4364985"/>
              <a:ext cx="629583" cy="628557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A0340E7-4297-4BD8-B8E6-6749382FA294}"/>
                </a:ext>
              </a:extLst>
            </p:cNvPr>
            <p:cNvSpPr/>
            <p:nvPr/>
          </p:nvSpPr>
          <p:spPr>
            <a:xfrm>
              <a:off x="1191846" y="3385664"/>
              <a:ext cx="635841" cy="468071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그룹 21">
            <a:extLst>
              <a:ext uri="{FF2B5EF4-FFF2-40B4-BE49-F238E27FC236}">
                <a16:creationId xmlns:a16="http://schemas.microsoft.com/office/drawing/2014/main" id="{C0BA5E4E-98CA-4087-A4DA-2F080749A64D}"/>
              </a:ext>
            </a:extLst>
          </p:cNvPr>
          <p:cNvGrpSpPr/>
          <p:nvPr/>
        </p:nvGrpSpPr>
        <p:grpSpPr>
          <a:xfrm>
            <a:off x="2933067" y="3277059"/>
            <a:ext cx="3756009" cy="1015663"/>
            <a:chOff x="959011" y="2597626"/>
            <a:chExt cx="3756009" cy="101566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9875809-97EB-4D88-A400-5B75FEC532B0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0BA8F0C-3B2F-4161-9EC1-5ED95C754ADE}"/>
                </a:ext>
              </a:extLst>
            </p:cNvPr>
            <p:cNvSpPr txBox="1"/>
            <p:nvPr/>
          </p:nvSpPr>
          <p:spPr>
            <a:xfrm>
              <a:off x="2968085" y="2597626"/>
              <a:ext cx="17469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81" name="Chevron 25">
              <a:extLst>
                <a:ext uri="{FF2B5EF4-FFF2-40B4-BE49-F238E27FC236}">
                  <a16:creationId xmlns:a16="http://schemas.microsoft.com/office/drawing/2014/main" id="{26F09578-3115-4D10-8676-2B238CEF2AA3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20">
            <a:extLst>
              <a:ext uri="{FF2B5EF4-FFF2-40B4-BE49-F238E27FC236}">
                <a16:creationId xmlns:a16="http://schemas.microsoft.com/office/drawing/2014/main" id="{BC876F3F-0244-4098-81D8-090541283B0A}"/>
              </a:ext>
            </a:extLst>
          </p:cNvPr>
          <p:cNvGrpSpPr/>
          <p:nvPr/>
        </p:nvGrpSpPr>
        <p:grpSpPr>
          <a:xfrm>
            <a:off x="2933067" y="4288813"/>
            <a:ext cx="4035801" cy="830997"/>
            <a:chOff x="959011" y="3630156"/>
            <a:chExt cx="4035801" cy="83099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089BF21-7DCC-4CDF-B679-8185630BEC08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75D72A7-FCDE-4E2F-8891-F520B0BE4EB3}"/>
                </a:ext>
              </a:extLst>
            </p:cNvPr>
            <p:cNvSpPr txBox="1"/>
            <p:nvPr/>
          </p:nvSpPr>
          <p:spPr>
            <a:xfrm>
              <a:off x="2968086" y="3630156"/>
              <a:ext cx="2026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85" name="Chevron 26">
              <a:extLst>
                <a:ext uri="{FF2B5EF4-FFF2-40B4-BE49-F238E27FC236}">
                  <a16:creationId xmlns:a16="http://schemas.microsoft.com/office/drawing/2014/main" id="{12CF75E5-9A54-4EF5-A0C3-9AF52DF91236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3">
            <a:extLst>
              <a:ext uri="{FF2B5EF4-FFF2-40B4-BE49-F238E27FC236}">
                <a16:creationId xmlns:a16="http://schemas.microsoft.com/office/drawing/2014/main" id="{889F98ED-405B-4726-97E4-D4830368A073}"/>
              </a:ext>
            </a:extLst>
          </p:cNvPr>
          <p:cNvGrpSpPr/>
          <p:nvPr/>
        </p:nvGrpSpPr>
        <p:grpSpPr>
          <a:xfrm>
            <a:off x="2933067" y="5300567"/>
            <a:ext cx="4030308" cy="830997"/>
            <a:chOff x="959011" y="5695216"/>
            <a:chExt cx="4030308" cy="83099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52449A-CC03-43D1-9B08-86A6751767BC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B9E2F24-6EDF-4F53-9602-C4691F763DF2}"/>
                </a:ext>
              </a:extLst>
            </p:cNvPr>
            <p:cNvSpPr txBox="1"/>
            <p:nvPr/>
          </p:nvSpPr>
          <p:spPr>
            <a:xfrm>
              <a:off x="2968086" y="5695216"/>
              <a:ext cx="20212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89" name="Chevron 28">
              <a:extLst>
                <a:ext uri="{FF2B5EF4-FFF2-40B4-BE49-F238E27FC236}">
                  <a16:creationId xmlns:a16="http://schemas.microsoft.com/office/drawing/2014/main" id="{0272DE3C-EEC8-40D4-92F9-EB85743ABD50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721A68D6-7995-4577-B63E-E65DDC925525}"/>
              </a:ext>
            </a:extLst>
          </p:cNvPr>
          <p:cNvSpPr txBox="1"/>
          <p:nvPr/>
        </p:nvSpPr>
        <p:spPr>
          <a:xfrm>
            <a:off x="3152177" y="1569736"/>
            <a:ext cx="3891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AD24A60-C7F0-4E06-A9E3-890876A108E0}"/>
              </a:ext>
            </a:extLst>
          </p:cNvPr>
          <p:cNvSpPr txBox="1"/>
          <p:nvPr/>
        </p:nvSpPr>
        <p:spPr>
          <a:xfrm>
            <a:off x="3152177" y="2129099"/>
            <a:ext cx="3813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56372A73-C276-4D33-A28E-2B01BE9F3E33}"/>
              </a:ext>
            </a:extLst>
          </p:cNvPr>
          <p:cNvSpPr txBox="1"/>
          <p:nvPr/>
        </p:nvSpPr>
        <p:spPr>
          <a:xfrm>
            <a:off x="7744821" y="2049840"/>
            <a:ext cx="403184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BF34EB-69C9-4A79-AFBB-2B63AF454DAA}"/>
              </a:ext>
            </a:extLst>
          </p:cNvPr>
          <p:cNvSpPr txBox="1"/>
          <p:nvPr/>
        </p:nvSpPr>
        <p:spPr>
          <a:xfrm>
            <a:off x="7744820" y="3785316"/>
            <a:ext cx="40318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8AB1DFCD-725F-45A0-8E03-3540B62AC6C0}"/>
              </a:ext>
            </a:extLst>
          </p:cNvPr>
          <p:cNvSpPr txBox="1">
            <a:spLocks/>
          </p:cNvSpPr>
          <p:nvPr/>
        </p:nvSpPr>
        <p:spPr>
          <a:xfrm>
            <a:off x="415333" y="4753062"/>
            <a:ext cx="4992866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6388">
            <a:extLst>
              <a:ext uri="{FF2B5EF4-FFF2-40B4-BE49-F238E27FC236}">
                <a16:creationId xmlns:a16="http://schemas.microsoft.com/office/drawing/2014/main" id="{CC3B5B32-6829-43AA-B2B5-FD70700A3358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accent2"/>
          </a:solidFill>
        </p:grpSpPr>
        <p:grpSp>
          <p:nvGrpSpPr>
            <p:cNvPr id="19" name="Group 16387">
              <a:extLst>
                <a:ext uri="{FF2B5EF4-FFF2-40B4-BE49-F238E27FC236}">
                  <a16:creationId xmlns:a16="http://schemas.microsoft.com/office/drawing/2014/main" id="{D4125A60-46BA-423B-843B-210BED3E058B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36" name="Block Arc 16384">
                <a:extLst>
                  <a:ext uri="{FF2B5EF4-FFF2-40B4-BE49-F238E27FC236}">
                    <a16:creationId xmlns:a16="http://schemas.microsoft.com/office/drawing/2014/main" id="{246A8E51-275A-4AB2-93EC-EDD82334807B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7" name="Rectangle 16386">
                <a:extLst>
                  <a:ext uri="{FF2B5EF4-FFF2-40B4-BE49-F238E27FC236}">
                    <a16:creationId xmlns:a16="http://schemas.microsoft.com/office/drawing/2014/main" id="{5C867944-2B4A-40F9-8AC1-EA2F16107E65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0" name="Group 38">
              <a:extLst>
                <a:ext uri="{FF2B5EF4-FFF2-40B4-BE49-F238E27FC236}">
                  <a16:creationId xmlns:a16="http://schemas.microsoft.com/office/drawing/2014/main" id="{C2508FA4-C2B3-402B-B89A-6B6A735E5774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33" name="Block Arc 39">
                <a:extLst>
                  <a:ext uri="{FF2B5EF4-FFF2-40B4-BE49-F238E27FC236}">
                    <a16:creationId xmlns:a16="http://schemas.microsoft.com/office/drawing/2014/main" id="{49F260BC-9A2F-4C1B-8BBC-EDDEEB9566B9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" name="Rectangle 40">
                <a:extLst>
                  <a:ext uri="{FF2B5EF4-FFF2-40B4-BE49-F238E27FC236}">
                    <a16:creationId xmlns:a16="http://schemas.microsoft.com/office/drawing/2014/main" id="{F927CCFC-8431-4EA3-BAD6-A54CEA7863C1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22DC772C-DFD7-4113-8BBC-BCDA742394BB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1" name="Group 43">
              <a:extLst>
                <a:ext uri="{FF2B5EF4-FFF2-40B4-BE49-F238E27FC236}">
                  <a16:creationId xmlns:a16="http://schemas.microsoft.com/office/drawing/2014/main" id="{0814152D-FD53-4962-A47C-A88E711E26E3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0" name="Block Arc 44">
                <a:extLst>
                  <a:ext uri="{FF2B5EF4-FFF2-40B4-BE49-F238E27FC236}">
                    <a16:creationId xmlns:a16="http://schemas.microsoft.com/office/drawing/2014/main" id="{CA186C57-E609-4C59-BDDE-BFD9760237C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1" name="Rectangle 45">
                <a:extLst>
                  <a:ext uri="{FF2B5EF4-FFF2-40B4-BE49-F238E27FC236}">
                    <a16:creationId xmlns:a16="http://schemas.microsoft.com/office/drawing/2014/main" id="{A43C7FD1-BFBC-48AE-B029-66BC3EA93E4B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2" name="Rectangle 46">
                <a:extLst>
                  <a:ext uri="{FF2B5EF4-FFF2-40B4-BE49-F238E27FC236}">
                    <a16:creationId xmlns:a16="http://schemas.microsoft.com/office/drawing/2014/main" id="{33C66FF3-4213-49CD-B7B3-45A08ED598E1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2" name="Group 47">
              <a:extLst>
                <a:ext uri="{FF2B5EF4-FFF2-40B4-BE49-F238E27FC236}">
                  <a16:creationId xmlns:a16="http://schemas.microsoft.com/office/drawing/2014/main" id="{903AA013-EC14-43F2-90A5-DB3B9B4C91C2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27" name="Block Arc 48">
                <a:extLst>
                  <a:ext uri="{FF2B5EF4-FFF2-40B4-BE49-F238E27FC236}">
                    <a16:creationId xmlns:a16="http://schemas.microsoft.com/office/drawing/2014/main" id="{AAE367B2-C86E-4C7C-95BA-8B9D2DA22E47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Rectangle 49">
                <a:extLst>
                  <a:ext uri="{FF2B5EF4-FFF2-40B4-BE49-F238E27FC236}">
                    <a16:creationId xmlns:a16="http://schemas.microsoft.com/office/drawing/2014/main" id="{DBADA13F-4C71-4537-9260-415A7EFDBAAF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Rectangle 50">
                <a:extLst>
                  <a:ext uri="{FF2B5EF4-FFF2-40B4-BE49-F238E27FC236}">
                    <a16:creationId xmlns:a16="http://schemas.microsoft.com/office/drawing/2014/main" id="{84A7D6A3-4223-4F9B-92A1-BED1939F9766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3" name="Group 52">
              <a:extLst>
                <a:ext uri="{FF2B5EF4-FFF2-40B4-BE49-F238E27FC236}">
                  <a16:creationId xmlns:a16="http://schemas.microsoft.com/office/drawing/2014/main" id="{D2E6F29A-EAA7-4773-A6A4-E8756074C25B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24" name="Block Arc 53">
                <a:extLst>
                  <a:ext uri="{FF2B5EF4-FFF2-40B4-BE49-F238E27FC236}">
                    <a16:creationId xmlns:a16="http://schemas.microsoft.com/office/drawing/2014/main" id="{494FB809-77B3-4D17-AB4B-7F0122211A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Rectangle 54">
                <a:extLst>
                  <a:ext uri="{FF2B5EF4-FFF2-40B4-BE49-F238E27FC236}">
                    <a16:creationId xmlns:a16="http://schemas.microsoft.com/office/drawing/2014/main" id="{BF2BE955-407C-417F-AC49-FE519C8E877A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Rectangle 55">
                <a:extLst>
                  <a:ext uri="{FF2B5EF4-FFF2-40B4-BE49-F238E27FC236}">
                    <a16:creationId xmlns:a16="http://schemas.microsoft.com/office/drawing/2014/main" id="{131756A7-B423-4721-9723-C874B8E8C535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F1EA60-4436-4EE9-96E5-416A566139F5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accent2"/>
          </a:solidFill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433E626-CD6E-4496-944B-1F6A8CAA1D5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60" name="Block Arc 59">
                <a:extLst>
                  <a:ext uri="{FF2B5EF4-FFF2-40B4-BE49-F238E27FC236}">
                    <a16:creationId xmlns:a16="http://schemas.microsoft.com/office/drawing/2014/main" id="{8AF6FEE1-1671-4F5C-BF36-B53857D05AAB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76FF6E7-2156-4F1D-8E43-0082C9D384D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AA76338-CAF1-4CFA-A79A-31D0CFCCAD2C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57" name="Block Arc 56">
                <a:extLst>
                  <a:ext uri="{FF2B5EF4-FFF2-40B4-BE49-F238E27FC236}">
                    <a16:creationId xmlns:a16="http://schemas.microsoft.com/office/drawing/2014/main" id="{B7588AA2-6466-4393-984A-AB62659AC3BC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42914DF-4A6C-4650-97E6-F0B8A7FAE5D2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836B841-FCEC-42BC-B674-D8E5E0BE9B69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11C6749-D8EE-44DE-8861-25B190124D57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54" name="Block Arc 53">
                <a:extLst>
                  <a:ext uri="{FF2B5EF4-FFF2-40B4-BE49-F238E27FC236}">
                    <a16:creationId xmlns:a16="http://schemas.microsoft.com/office/drawing/2014/main" id="{DCDA3EBB-9754-4D7B-81C6-CDD0D3224E89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BF6E831-11E5-4B0A-80DE-9DC225AA6A00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7ADC03F-6E3B-4E36-943A-88E5474E4B10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A0324F-3A27-4795-A34B-7E372ED16151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51" name="Block Arc 50">
                <a:extLst>
                  <a:ext uri="{FF2B5EF4-FFF2-40B4-BE49-F238E27FC236}">
                    <a16:creationId xmlns:a16="http://schemas.microsoft.com/office/drawing/2014/main" id="{4E6223C1-F892-4783-A4EC-B8C18F00A9F0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42E009E-4C34-4C02-96DE-3D692C37CEF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D657B59-CF96-4878-83D9-83093930F998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9690762-1FC0-402B-BE61-758261643029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48" name="Block Arc 47">
                <a:extLst>
                  <a:ext uri="{FF2B5EF4-FFF2-40B4-BE49-F238E27FC236}">
                    <a16:creationId xmlns:a16="http://schemas.microsoft.com/office/drawing/2014/main" id="{92C416B3-4A1D-4505-BFF3-ED7D941C84C6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F19E2B6-ECEE-493D-BDCC-EF2212B51AF9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4D583B-A390-412B-93C8-CBB6FA0BED97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FBFE8E8-6057-4766-81A5-4FED5F31D2F3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614A5D28-1A66-4FEF-8AC9-FEA8792755BC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59145B5-C42F-4A2A-A36A-EEC336001ADD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404B9F0-4CF3-4937-A4E1-010B702F340C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0EEEEF7-5AA3-465D-AD47-71BF7B751993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accent2"/>
          </a:solidFill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07E6C9C-DBF5-4A57-94C4-F378FA45FFC4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79" name="Block Arc 78">
                <a:extLst>
                  <a:ext uri="{FF2B5EF4-FFF2-40B4-BE49-F238E27FC236}">
                    <a16:creationId xmlns:a16="http://schemas.microsoft.com/office/drawing/2014/main" id="{BF04B1A0-F38B-4B7C-97BA-44497384D88F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3941495-9F7C-436E-B444-BDFAD6D292C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A8E655-C71D-433D-BB92-0D9DC802E9D7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76" name="Block Arc 75">
                <a:extLst>
                  <a:ext uri="{FF2B5EF4-FFF2-40B4-BE49-F238E27FC236}">
                    <a16:creationId xmlns:a16="http://schemas.microsoft.com/office/drawing/2014/main" id="{4D0F7FE5-EE3E-44A2-904D-B141DC81766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8EBE49B-938A-4084-8932-1A5AE1721A37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B3EE0F0-EA4A-4FCB-B76C-DA62D66DDC39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2D8F072-723E-43AD-A3B6-D1156F24BD8F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74" name="Block Arc 73">
                <a:extLst>
                  <a:ext uri="{FF2B5EF4-FFF2-40B4-BE49-F238E27FC236}">
                    <a16:creationId xmlns:a16="http://schemas.microsoft.com/office/drawing/2014/main" id="{A405DD7B-4B96-440A-8106-41954D3F1EE8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10F43AE-63B3-4F22-88BE-ABD247797BD2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9D53AE0-7227-46FF-8537-4B21EA8B073F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71" name="Block Arc 70">
                <a:extLst>
                  <a:ext uri="{FF2B5EF4-FFF2-40B4-BE49-F238E27FC236}">
                    <a16:creationId xmlns:a16="http://schemas.microsoft.com/office/drawing/2014/main" id="{D5600F4B-DA78-457B-889C-25CE44BF92D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6805990-649E-4AF7-A26F-E9530E8C5D2F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192ADE-20F5-45B4-A7B0-EB482134C4AE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01A5102-C7AC-4DAE-9FFC-15BE518753A2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68" name="Block Arc 67">
                <a:extLst>
                  <a:ext uri="{FF2B5EF4-FFF2-40B4-BE49-F238E27FC236}">
                    <a16:creationId xmlns:a16="http://schemas.microsoft.com/office/drawing/2014/main" id="{6AFE690F-0E52-4809-A38D-E9D5C2217177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B92AB49-96E5-4D8B-ABF0-77DBE6845D45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B902729-9811-4B1A-B679-AC02DAD4285F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81" name="Freeform 5">
            <a:extLst>
              <a:ext uri="{FF2B5EF4-FFF2-40B4-BE49-F238E27FC236}">
                <a16:creationId xmlns:a16="http://schemas.microsoft.com/office/drawing/2014/main" id="{B68703BA-3BCC-46F2-9B09-D5368F90430D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ounded Rectangle 3">
            <a:extLst>
              <a:ext uri="{FF2B5EF4-FFF2-40B4-BE49-F238E27FC236}">
                <a16:creationId xmlns:a16="http://schemas.microsoft.com/office/drawing/2014/main" id="{918DA637-97E0-498B-AEA0-11B1FA09747D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Rectangle 1">
            <a:extLst>
              <a:ext uri="{FF2B5EF4-FFF2-40B4-BE49-F238E27FC236}">
                <a16:creationId xmlns:a16="http://schemas.microsoft.com/office/drawing/2014/main" id="{06F198A0-4B9B-4FBD-92A9-34B9033589A3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695184F-E5C0-492D-B716-AE4863EEE8BD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Rounded Rectangle 5">
            <a:extLst>
              <a:ext uri="{FF2B5EF4-FFF2-40B4-BE49-F238E27FC236}">
                <a16:creationId xmlns:a16="http://schemas.microsoft.com/office/drawing/2014/main" id="{B01E15E1-0738-411E-808A-D7BD9C841E84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Trapezoid 3">
            <a:extLst>
              <a:ext uri="{FF2B5EF4-FFF2-40B4-BE49-F238E27FC236}">
                <a16:creationId xmlns:a16="http://schemas.microsoft.com/office/drawing/2014/main" id="{55FB8BC9-704C-4186-A13B-DCAD4B339845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Rounded Rectangle 8">
            <a:extLst>
              <a:ext uri="{FF2B5EF4-FFF2-40B4-BE49-F238E27FC236}">
                <a16:creationId xmlns:a16="http://schemas.microsoft.com/office/drawing/2014/main" id="{DB50CACD-8894-4668-AE9F-CC3CE7789CD0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Rounded Rectangle 1">
            <a:extLst>
              <a:ext uri="{FF2B5EF4-FFF2-40B4-BE49-F238E27FC236}">
                <a16:creationId xmlns:a16="http://schemas.microsoft.com/office/drawing/2014/main" id="{1A47B60C-6E55-4F0E-A7A3-6B59BCF17C4E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Oval 2">
            <a:extLst>
              <a:ext uri="{FF2B5EF4-FFF2-40B4-BE49-F238E27FC236}">
                <a16:creationId xmlns:a16="http://schemas.microsoft.com/office/drawing/2014/main" id="{EF9EBA30-865E-4B98-8690-F61519451F81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Block Arc 5">
            <a:extLst>
              <a:ext uri="{FF2B5EF4-FFF2-40B4-BE49-F238E27FC236}">
                <a16:creationId xmlns:a16="http://schemas.microsoft.com/office/drawing/2014/main" id="{0039BC13-2FC0-4C7E-A78C-A0228971FFB7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Rounded Rectangle 5">
            <a:extLst>
              <a:ext uri="{FF2B5EF4-FFF2-40B4-BE49-F238E27FC236}">
                <a16:creationId xmlns:a16="http://schemas.microsoft.com/office/drawing/2014/main" id="{09016EDD-5F1F-4FB8-88E8-90C4748142E0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Oval 6">
            <a:extLst>
              <a:ext uri="{FF2B5EF4-FFF2-40B4-BE49-F238E27FC236}">
                <a16:creationId xmlns:a16="http://schemas.microsoft.com/office/drawing/2014/main" id="{EA6EA148-1A60-4854-943F-5636B5B842E6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Rectangle 1">
            <a:extLst>
              <a:ext uri="{FF2B5EF4-FFF2-40B4-BE49-F238E27FC236}">
                <a16:creationId xmlns:a16="http://schemas.microsoft.com/office/drawing/2014/main" id="{E30539CE-C361-424E-8879-22853DE7577F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" name="Freeform 14">
            <a:extLst>
              <a:ext uri="{FF2B5EF4-FFF2-40B4-BE49-F238E27FC236}">
                <a16:creationId xmlns:a16="http://schemas.microsoft.com/office/drawing/2014/main" id="{D736FAE8-C845-4FF2-96CF-6C3BD80A070B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Rounded Rectangle 4">
            <a:extLst>
              <a:ext uri="{FF2B5EF4-FFF2-40B4-BE49-F238E27FC236}">
                <a16:creationId xmlns:a16="http://schemas.microsoft.com/office/drawing/2014/main" id="{B301DDEA-F9A0-4B0E-869F-23C4B620A5C3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Rounded Rectangle 9">
            <a:extLst>
              <a:ext uri="{FF2B5EF4-FFF2-40B4-BE49-F238E27FC236}">
                <a16:creationId xmlns:a16="http://schemas.microsoft.com/office/drawing/2014/main" id="{5978452C-3670-42F5-A572-D8E2B3FA95D5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Rounded Rectangle 7">
            <a:extLst>
              <a:ext uri="{FF2B5EF4-FFF2-40B4-BE49-F238E27FC236}">
                <a16:creationId xmlns:a16="http://schemas.microsoft.com/office/drawing/2014/main" id="{423D73B9-5C11-4264-8CDF-9E1388A0D840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Rounded Rectangle 1">
            <a:extLst>
              <a:ext uri="{FF2B5EF4-FFF2-40B4-BE49-F238E27FC236}">
                <a16:creationId xmlns:a16="http://schemas.microsoft.com/office/drawing/2014/main" id="{A967ED42-666B-4A8F-874C-696A3453AE78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Freeform 20">
            <a:extLst>
              <a:ext uri="{FF2B5EF4-FFF2-40B4-BE49-F238E27FC236}">
                <a16:creationId xmlns:a16="http://schemas.microsoft.com/office/drawing/2014/main" id="{E7EA4D8C-1255-4667-8798-A68E8BC1DADC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Donut 6">
            <a:extLst>
              <a:ext uri="{FF2B5EF4-FFF2-40B4-BE49-F238E27FC236}">
                <a16:creationId xmlns:a16="http://schemas.microsoft.com/office/drawing/2014/main" id="{A295AF4B-FA2A-49D0-AF11-7B95EE29E5B4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" name="Freeform 22">
            <a:extLst>
              <a:ext uri="{FF2B5EF4-FFF2-40B4-BE49-F238E27FC236}">
                <a16:creationId xmlns:a16="http://schemas.microsoft.com/office/drawing/2014/main" id="{0FD9888F-E0BC-48D7-B9FC-9C2C8B324453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Oval 10">
            <a:extLst>
              <a:ext uri="{FF2B5EF4-FFF2-40B4-BE49-F238E27FC236}">
                <a16:creationId xmlns:a16="http://schemas.microsoft.com/office/drawing/2014/main" id="{BFBFCD1D-38FD-4367-BAAA-40A383CCE5F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Freeform 23">
            <a:extLst>
              <a:ext uri="{FF2B5EF4-FFF2-40B4-BE49-F238E27FC236}">
                <a16:creationId xmlns:a16="http://schemas.microsoft.com/office/drawing/2014/main" id="{E7E99D0B-A512-43C2-8221-4F1790EA912A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" name="Freeform 24">
            <a:extLst>
              <a:ext uri="{FF2B5EF4-FFF2-40B4-BE49-F238E27FC236}">
                <a16:creationId xmlns:a16="http://schemas.microsoft.com/office/drawing/2014/main" id="{75E859E9-0727-4A81-AB8F-453333C0490D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Rectangle 6">
            <a:extLst>
              <a:ext uri="{FF2B5EF4-FFF2-40B4-BE49-F238E27FC236}">
                <a16:creationId xmlns:a16="http://schemas.microsoft.com/office/drawing/2014/main" id="{FC49CAAF-798A-4CB4-B855-30560221045D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Down Arrow 1">
            <a:extLst>
              <a:ext uri="{FF2B5EF4-FFF2-40B4-BE49-F238E27FC236}">
                <a16:creationId xmlns:a16="http://schemas.microsoft.com/office/drawing/2014/main" id="{2BFFB998-92F5-43BC-80EE-7AAF6B375559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" name="Rounded Rectangle 1">
            <a:extLst>
              <a:ext uri="{FF2B5EF4-FFF2-40B4-BE49-F238E27FC236}">
                <a16:creationId xmlns:a16="http://schemas.microsoft.com/office/drawing/2014/main" id="{3B61D4F9-7EB1-42EE-A4C5-445592C5791F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" name="Down Arrow 1">
            <a:extLst>
              <a:ext uri="{FF2B5EF4-FFF2-40B4-BE49-F238E27FC236}">
                <a16:creationId xmlns:a16="http://schemas.microsoft.com/office/drawing/2014/main" id="{93BB6220-49DD-4D1F-ABCF-B14DAA73D99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Trapezoid 1">
            <a:extLst>
              <a:ext uri="{FF2B5EF4-FFF2-40B4-BE49-F238E27FC236}">
                <a16:creationId xmlns:a16="http://schemas.microsoft.com/office/drawing/2014/main" id="{A43F9F4F-AA93-4A88-8CB4-4809E00A3CA6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0" name="Donut 3">
            <a:extLst>
              <a:ext uri="{FF2B5EF4-FFF2-40B4-BE49-F238E27FC236}">
                <a16:creationId xmlns:a16="http://schemas.microsoft.com/office/drawing/2014/main" id="{B88879DF-7421-4C31-857D-A69B5F3D36A1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F9AF75-7154-4843-91D4-00A95463BF98}"/>
              </a:ext>
            </a:extLst>
          </p:cNvPr>
          <p:cNvSpPr txBox="1"/>
          <p:nvPr/>
        </p:nvSpPr>
        <p:spPr>
          <a:xfrm>
            <a:off x="636935" y="2819108"/>
            <a:ext cx="5489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114" name="Rounded Rectangular Callout 31">
            <a:extLst>
              <a:ext uri="{FF2B5EF4-FFF2-40B4-BE49-F238E27FC236}">
                <a16:creationId xmlns:a16="http://schemas.microsoft.com/office/drawing/2014/main" id="{15783427-BC24-4B3E-B4FE-02BDD4D42756}"/>
              </a:ext>
            </a:extLst>
          </p:cNvPr>
          <p:cNvSpPr/>
          <p:nvPr/>
        </p:nvSpPr>
        <p:spPr>
          <a:xfrm flipH="1">
            <a:off x="2715433" y="4736640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5" name="그룹 6">
            <a:extLst>
              <a:ext uri="{FF2B5EF4-FFF2-40B4-BE49-F238E27FC236}">
                <a16:creationId xmlns:a16="http://schemas.microsoft.com/office/drawing/2014/main" id="{E35491B0-2DDB-4FC3-9504-93E88BF22C2C}"/>
              </a:ext>
            </a:extLst>
          </p:cNvPr>
          <p:cNvGrpSpPr/>
          <p:nvPr/>
        </p:nvGrpSpPr>
        <p:grpSpPr>
          <a:xfrm>
            <a:off x="959389" y="5477050"/>
            <a:ext cx="2262988" cy="766247"/>
            <a:chOff x="1730330" y="5175558"/>
            <a:chExt cx="1742087" cy="766247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97B9765-CDA1-4880-B231-D5CB5050C92B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BA341D0-952B-4809-BFFE-6EA623FDFF01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118" name="Rounded Rectangular Callout 47">
            <a:extLst>
              <a:ext uri="{FF2B5EF4-FFF2-40B4-BE49-F238E27FC236}">
                <a16:creationId xmlns:a16="http://schemas.microsoft.com/office/drawing/2014/main" id="{0F8847A2-D397-40DB-8037-717E880DA16D}"/>
              </a:ext>
            </a:extLst>
          </p:cNvPr>
          <p:cNvSpPr/>
          <p:nvPr/>
        </p:nvSpPr>
        <p:spPr>
          <a:xfrm flipH="1">
            <a:off x="5559690" y="4737500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9" name="그룹 4">
            <a:extLst>
              <a:ext uri="{FF2B5EF4-FFF2-40B4-BE49-F238E27FC236}">
                <a16:creationId xmlns:a16="http://schemas.microsoft.com/office/drawing/2014/main" id="{CECEEBC9-7AD8-4AB2-A0B3-117358B5E11B}"/>
              </a:ext>
            </a:extLst>
          </p:cNvPr>
          <p:cNvGrpSpPr/>
          <p:nvPr/>
        </p:nvGrpSpPr>
        <p:grpSpPr>
          <a:xfrm>
            <a:off x="3803646" y="5477910"/>
            <a:ext cx="2262988" cy="766247"/>
            <a:chOff x="3727326" y="5176417"/>
            <a:chExt cx="1742087" cy="76624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BC9479A-AFB3-4AC1-B930-9B799A6BAC9B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7C6BE62-10C8-4A50-A87A-D130B7EB5BB5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122" name="Rectangle 9">
            <a:extLst>
              <a:ext uri="{FF2B5EF4-FFF2-40B4-BE49-F238E27FC236}">
                <a16:creationId xmlns:a16="http://schemas.microsoft.com/office/drawing/2014/main" id="{EC4EE556-FFB9-4161-BEA9-F4D9ED8BAD4C}"/>
              </a:ext>
            </a:extLst>
          </p:cNvPr>
          <p:cNvSpPr/>
          <p:nvPr/>
        </p:nvSpPr>
        <p:spPr>
          <a:xfrm>
            <a:off x="2921150" y="48263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3" name="Rounded Rectangle 5">
            <a:extLst>
              <a:ext uri="{FF2B5EF4-FFF2-40B4-BE49-F238E27FC236}">
                <a16:creationId xmlns:a16="http://schemas.microsoft.com/office/drawing/2014/main" id="{25EF2CB3-68DD-4CC9-87A1-E21A387A9154}"/>
              </a:ext>
            </a:extLst>
          </p:cNvPr>
          <p:cNvSpPr/>
          <p:nvPr/>
        </p:nvSpPr>
        <p:spPr>
          <a:xfrm flipH="1">
            <a:off x="5690338" y="4831070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08A5D8-EBEE-4625-94D1-B53DF7771035}"/>
              </a:ext>
            </a:extLst>
          </p:cNvPr>
          <p:cNvGrpSpPr/>
          <p:nvPr/>
        </p:nvGrpSpPr>
        <p:grpSpPr>
          <a:xfrm>
            <a:off x="1171605" y="582402"/>
            <a:ext cx="4755266" cy="1741934"/>
            <a:chOff x="2459822" y="888546"/>
            <a:chExt cx="2883692" cy="1056345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FDD4610-7B61-4D1D-AF21-25EC50229B11}"/>
                </a:ext>
              </a:extLst>
            </p:cNvPr>
            <p:cNvSpPr txBox="1"/>
            <p:nvPr/>
          </p:nvSpPr>
          <p:spPr>
            <a:xfrm>
              <a:off x="3565930" y="1477273"/>
              <a:ext cx="1777584" cy="467618"/>
            </a:xfrm>
            <a:custGeom>
              <a:avLst/>
              <a:gdLst/>
              <a:ahLst/>
              <a:cxnLst/>
              <a:rect l="l" t="t" r="r" b="b"/>
              <a:pathLst>
                <a:path w="3998714" h="1051917">
                  <a:moveTo>
                    <a:pt x="3012728" y="879276"/>
                  </a:moveTo>
                  <a:cubicBezTo>
                    <a:pt x="2921943" y="879276"/>
                    <a:pt x="2876550" y="894553"/>
                    <a:pt x="2876550" y="925106"/>
                  </a:cubicBezTo>
                  <a:cubicBezTo>
                    <a:pt x="2876550" y="955275"/>
                    <a:pt x="2920386" y="970359"/>
                    <a:pt x="3008058" y="970359"/>
                  </a:cubicBezTo>
                  <a:cubicBezTo>
                    <a:pt x="3111680" y="970359"/>
                    <a:pt x="3163491" y="952943"/>
                    <a:pt x="3163491" y="918111"/>
                  </a:cubicBezTo>
                  <a:cubicBezTo>
                    <a:pt x="3163491" y="892221"/>
                    <a:pt x="3113237" y="879276"/>
                    <a:pt x="3012728" y="879276"/>
                  </a:cubicBezTo>
                  <a:close/>
                  <a:moveTo>
                    <a:pt x="3018523" y="294084"/>
                  </a:moveTo>
                  <a:cubicBezTo>
                    <a:pt x="2987375" y="294084"/>
                    <a:pt x="2971800" y="339589"/>
                    <a:pt x="2971800" y="430597"/>
                  </a:cubicBezTo>
                  <a:cubicBezTo>
                    <a:pt x="2971800" y="513420"/>
                    <a:pt x="2988149" y="554831"/>
                    <a:pt x="3020848" y="554831"/>
                  </a:cubicBezTo>
                  <a:cubicBezTo>
                    <a:pt x="3050459" y="554831"/>
                    <a:pt x="3065264" y="518483"/>
                    <a:pt x="3065264" y="445787"/>
                  </a:cubicBezTo>
                  <a:cubicBezTo>
                    <a:pt x="3065264" y="344652"/>
                    <a:pt x="3049684" y="294084"/>
                    <a:pt x="3018523" y="294084"/>
                  </a:cubicBezTo>
                  <a:close/>
                  <a:moveTo>
                    <a:pt x="3739279" y="213717"/>
                  </a:moveTo>
                  <a:cubicBezTo>
                    <a:pt x="3880046" y="213717"/>
                    <a:pt x="3957526" y="276321"/>
                    <a:pt x="3971720" y="401529"/>
                  </a:cubicBezTo>
                  <a:lnTo>
                    <a:pt x="3843998" y="421621"/>
                  </a:lnTo>
                  <a:cubicBezTo>
                    <a:pt x="3843998" y="333421"/>
                    <a:pt x="3807141" y="289322"/>
                    <a:pt x="3733428" y="289322"/>
                  </a:cubicBezTo>
                  <a:cubicBezTo>
                    <a:pt x="3691607" y="289322"/>
                    <a:pt x="3670697" y="305997"/>
                    <a:pt x="3670697" y="339347"/>
                  </a:cubicBezTo>
                  <a:cubicBezTo>
                    <a:pt x="3670697" y="364523"/>
                    <a:pt x="3711284" y="393582"/>
                    <a:pt x="3792457" y="426523"/>
                  </a:cubicBezTo>
                  <a:cubicBezTo>
                    <a:pt x="3929961" y="482792"/>
                    <a:pt x="3998714" y="555197"/>
                    <a:pt x="3998714" y="643737"/>
                  </a:cubicBezTo>
                  <a:cubicBezTo>
                    <a:pt x="3998714" y="784492"/>
                    <a:pt x="3910279" y="854869"/>
                    <a:pt x="3733409" y="854869"/>
                  </a:cubicBezTo>
                  <a:cubicBezTo>
                    <a:pt x="3547201" y="854869"/>
                    <a:pt x="3454096" y="781273"/>
                    <a:pt x="3454096" y="634082"/>
                  </a:cubicBezTo>
                  <a:lnTo>
                    <a:pt x="3588237" y="609628"/>
                  </a:lnTo>
                  <a:cubicBezTo>
                    <a:pt x="3586854" y="630079"/>
                    <a:pt x="3586163" y="646128"/>
                    <a:pt x="3586163" y="657774"/>
                  </a:cubicBezTo>
                  <a:cubicBezTo>
                    <a:pt x="3586163" y="688786"/>
                    <a:pt x="3599128" y="715795"/>
                    <a:pt x="3625058" y="738801"/>
                  </a:cubicBezTo>
                  <a:cubicBezTo>
                    <a:pt x="3650988" y="761808"/>
                    <a:pt x="3681835" y="773311"/>
                    <a:pt x="3717596" y="773311"/>
                  </a:cubicBezTo>
                  <a:cubicBezTo>
                    <a:pt x="3760943" y="773311"/>
                    <a:pt x="3782616" y="755473"/>
                    <a:pt x="3782616" y="719798"/>
                  </a:cubicBezTo>
                  <a:cubicBezTo>
                    <a:pt x="3782616" y="695892"/>
                    <a:pt x="3743576" y="667227"/>
                    <a:pt x="3665497" y="633803"/>
                  </a:cubicBezTo>
                  <a:cubicBezTo>
                    <a:pt x="3536011" y="578036"/>
                    <a:pt x="3471267" y="505451"/>
                    <a:pt x="3471267" y="416049"/>
                  </a:cubicBezTo>
                  <a:cubicBezTo>
                    <a:pt x="3471267" y="356344"/>
                    <a:pt x="3496503" y="307696"/>
                    <a:pt x="3546974" y="270104"/>
                  </a:cubicBezTo>
                  <a:cubicBezTo>
                    <a:pt x="3597446" y="232513"/>
                    <a:pt x="3661548" y="213717"/>
                    <a:pt x="3739279" y="213717"/>
                  </a:cubicBezTo>
                  <a:close/>
                  <a:moveTo>
                    <a:pt x="1794272" y="213420"/>
                  </a:moveTo>
                  <a:lnTo>
                    <a:pt x="1794272" y="840581"/>
                  </a:lnTo>
                  <a:lnTo>
                    <a:pt x="1556742" y="840581"/>
                  </a:lnTo>
                  <a:lnTo>
                    <a:pt x="1556742" y="229186"/>
                  </a:lnTo>
                  <a:cubicBezTo>
                    <a:pt x="1631020" y="229186"/>
                    <a:pt x="1710196" y="223930"/>
                    <a:pt x="1794272" y="213420"/>
                  </a:cubicBezTo>
                  <a:close/>
                  <a:moveTo>
                    <a:pt x="2221706" y="212843"/>
                  </a:moveTo>
                  <a:lnTo>
                    <a:pt x="2221706" y="323124"/>
                  </a:lnTo>
                  <a:cubicBezTo>
                    <a:pt x="2262206" y="249789"/>
                    <a:pt x="2322571" y="213122"/>
                    <a:pt x="2402802" y="213122"/>
                  </a:cubicBezTo>
                  <a:cubicBezTo>
                    <a:pt x="2509877" y="213122"/>
                    <a:pt x="2563416" y="267373"/>
                    <a:pt x="2563416" y="375875"/>
                  </a:cubicBezTo>
                  <a:lnTo>
                    <a:pt x="2563416" y="840581"/>
                  </a:lnTo>
                  <a:lnTo>
                    <a:pt x="2325886" y="840581"/>
                  </a:lnTo>
                  <a:lnTo>
                    <a:pt x="2325886" y="396887"/>
                  </a:lnTo>
                  <a:cubicBezTo>
                    <a:pt x="2325886" y="360499"/>
                    <a:pt x="2317635" y="342305"/>
                    <a:pt x="2301134" y="342305"/>
                  </a:cubicBezTo>
                  <a:cubicBezTo>
                    <a:pt x="2281402" y="342305"/>
                    <a:pt x="2263231" y="358214"/>
                    <a:pt x="2246621" y="390032"/>
                  </a:cubicBezTo>
                  <a:cubicBezTo>
                    <a:pt x="2230010" y="421850"/>
                    <a:pt x="2221706" y="460701"/>
                    <a:pt x="2221706" y="506583"/>
                  </a:cubicBezTo>
                  <a:lnTo>
                    <a:pt x="2221706" y="840581"/>
                  </a:lnTo>
                  <a:lnTo>
                    <a:pt x="1984177" y="840581"/>
                  </a:lnTo>
                  <a:lnTo>
                    <a:pt x="1984177" y="227428"/>
                  </a:lnTo>
                  <a:cubicBezTo>
                    <a:pt x="2065058" y="227428"/>
                    <a:pt x="2144234" y="222566"/>
                    <a:pt x="2221706" y="212843"/>
                  </a:cubicBezTo>
                  <a:close/>
                  <a:moveTo>
                    <a:pt x="3208800" y="72628"/>
                  </a:moveTo>
                  <a:cubicBezTo>
                    <a:pt x="3281385" y="72628"/>
                    <a:pt x="3317677" y="103615"/>
                    <a:pt x="3317677" y="165590"/>
                  </a:cubicBezTo>
                  <a:cubicBezTo>
                    <a:pt x="3317677" y="214740"/>
                    <a:pt x="3294249" y="239316"/>
                    <a:pt x="3247393" y="239316"/>
                  </a:cubicBezTo>
                  <a:cubicBezTo>
                    <a:pt x="3232609" y="239316"/>
                    <a:pt x="3213466" y="233273"/>
                    <a:pt x="3189964" y="221186"/>
                  </a:cubicBezTo>
                  <a:cubicBezTo>
                    <a:pt x="3184667" y="219245"/>
                    <a:pt x="3180154" y="218145"/>
                    <a:pt x="3176420" y="217884"/>
                  </a:cubicBezTo>
                  <a:cubicBezTo>
                    <a:pt x="3167087" y="216712"/>
                    <a:pt x="3162421" y="223685"/>
                    <a:pt x="3162421" y="238804"/>
                  </a:cubicBezTo>
                  <a:cubicBezTo>
                    <a:pt x="3261559" y="281208"/>
                    <a:pt x="3311128" y="345380"/>
                    <a:pt x="3311128" y="431323"/>
                  </a:cubicBezTo>
                  <a:cubicBezTo>
                    <a:pt x="3311128" y="488503"/>
                    <a:pt x="3284897" y="536976"/>
                    <a:pt x="3232435" y="576741"/>
                  </a:cubicBezTo>
                  <a:cubicBezTo>
                    <a:pt x="3179973" y="616506"/>
                    <a:pt x="3117044" y="636389"/>
                    <a:pt x="3043647" y="636389"/>
                  </a:cubicBezTo>
                  <a:cubicBezTo>
                    <a:pt x="3015178" y="636389"/>
                    <a:pt x="2979269" y="632876"/>
                    <a:pt x="2935923" y="625850"/>
                  </a:cubicBezTo>
                  <a:cubicBezTo>
                    <a:pt x="2915788" y="638029"/>
                    <a:pt x="2905720" y="649666"/>
                    <a:pt x="2905720" y="660760"/>
                  </a:cubicBezTo>
                  <a:cubicBezTo>
                    <a:pt x="2905720" y="674278"/>
                    <a:pt x="2918077" y="681037"/>
                    <a:pt x="2942788" y="681037"/>
                  </a:cubicBezTo>
                  <a:cubicBezTo>
                    <a:pt x="2952877" y="681037"/>
                    <a:pt x="2969301" y="680343"/>
                    <a:pt x="2992059" y="678954"/>
                  </a:cubicBezTo>
                  <a:cubicBezTo>
                    <a:pt x="3060725" y="674390"/>
                    <a:pt x="3109420" y="672108"/>
                    <a:pt x="3138143" y="672108"/>
                  </a:cubicBezTo>
                  <a:cubicBezTo>
                    <a:pt x="3287995" y="672108"/>
                    <a:pt x="3362920" y="729769"/>
                    <a:pt x="3362920" y="845093"/>
                  </a:cubicBezTo>
                  <a:cubicBezTo>
                    <a:pt x="3362920" y="982976"/>
                    <a:pt x="3241482" y="1051917"/>
                    <a:pt x="2998608" y="1051917"/>
                  </a:cubicBezTo>
                  <a:cubicBezTo>
                    <a:pt x="2816033" y="1051917"/>
                    <a:pt x="2724745" y="1011166"/>
                    <a:pt x="2724745" y="929664"/>
                  </a:cubicBezTo>
                  <a:cubicBezTo>
                    <a:pt x="2724745" y="880873"/>
                    <a:pt x="2760161" y="851703"/>
                    <a:pt x="2830990" y="842153"/>
                  </a:cubicBezTo>
                  <a:cubicBezTo>
                    <a:pt x="2755398" y="829205"/>
                    <a:pt x="2717602" y="796702"/>
                    <a:pt x="2717602" y="744643"/>
                  </a:cubicBezTo>
                  <a:cubicBezTo>
                    <a:pt x="2717602" y="682557"/>
                    <a:pt x="2762598" y="632560"/>
                    <a:pt x="2852589" y="594652"/>
                  </a:cubicBezTo>
                  <a:cubicBezTo>
                    <a:pt x="2773710" y="567460"/>
                    <a:pt x="2734270" y="512772"/>
                    <a:pt x="2734270" y="430588"/>
                  </a:cubicBezTo>
                  <a:cubicBezTo>
                    <a:pt x="2734270" y="368464"/>
                    <a:pt x="2759468" y="316590"/>
                    <a:pt x="2809861" y="274965"/>
                  </a:cubicBezTo>
                  <a:cubicBezTo>
                    <a:pt x="2860255" y="233339"/>
                    <a:pt x="2922259" y="212527"/>
                    <a:pt x="2995873" y="212527"/>
                  </a:cubicBezTo>
                  <a:cubicBezTo>
                    <a:pt x="3020101" y="212527"/>
                    <a:pt x="3047829" y="215159"/>
                    <a:pt x="3079059" y="220424"/>
                  </a:cubicBezTo>
                  <a:cubicBezTo>
                    <a:pt x="3077006" y="215965"/>
                    <a:pt x="3075980" y="209224"/>
                    <a:pt x="3075980" y="200202"/>
                  </a:cubicBezTo>
                  <a:cubicBezTo>
                    <a:pt x="3075980" y="115153"/>
                    <a:pt x="3120253" y="72628"/>
                    <a:pt x="3208800" y="72628"/>
                  </a:cubicBezTo>
                  <a:close/>
                  <a:moveTo>
                    <a:pt x="0" y="20241"/>
                  </a:moveTo>
                  <a:lnTo>
                    <a:pt x="661987" y="20241"/>
                  </a:lnTo>
                  <a:lnTo>
                    <a:pt x="661987" y="123825"/>
                  </a:lnTo>
                  <a:lnTo>
                    <a:pt x="466725" y="123825"/>
                  </a:lnTo>
                  <a:lnTo>
                    <a:pt x="466725" y="840581"/>
                  </a:lnTo>
                  <a:lnTo>
                    <a:pt x="197049" y="840581"/>
                  </a:lnTo>
                  <a:lnTo>
                    <a:pt x="197049" y="123825"/>
                  </a:lnTo>
                  <a:lnTo>
                    <a:pt x="0" y="123825"/>
                  </a:lnTo>
                  <a:close/>
                  <a:moveTo>
                    <a:pt x="1018580" y="7981"/>
                  </a:moveTo>
                  <a:lnTo>
                    <a:pt x="1018580" y="329552"/>
                  </a:lnTo>
                  <a:cubicBezTo>
                    <a:pt x="1051601" y="251932"/>
                    <a:pt x="1112276" y="213122"/>
                    <a:pt x="1200606" y="213122"/>
                  </a:cubicBezTo>
                  <a:cubicBezTo>
                    <a:pt x="1307855" y="213122"/>
                    <a:pt x="1361480" y="261538"/>
                    <a:pt x="1361480" y="358369"/>
                  </a:cubicBezTo>
                  <a:lnTo>
                    <a:pt x="1361480" y="840581"/>
                  </a:lnTo>
                  <a:lnTo>
                    <a:pt x="1123950" y="840581"/>
                  </a:lnTo>
                  <a:lnTo>
                    <a:pt x="1123950" y="381707"/>
                  </a:lnTo>
                  <a:cubicBezTo>
                    <a:pt x="1123950" y="355439"/>
                    <a:pt x="1116617" y="342305"/>
                    <a:pt x="1101951" y="342305"/>
                  </a:cubicBezTo>
                  <a:cubicBezTo>
                    <a:pt x="1084036" y="342305"/>
                    <a:pt x="1065662" y="362514"/>
                    <a:pt x="1046829" y="402933"/>
                  </a:cubicBezTo>
                  <a:cubicBezTo>
                    <a:pt x="1027996" y="443353"/>
                    <a:pt x="1018580" y="487626"/>
                    <a:pt x="1018580" y="535753"/>
                  </a:cubicBezTo>
                  <a:lnTo>
                    <a:pt x="1018580" y="840581"/>
                  </a:lnTo>
                  <a:lnTo>
                    <a:pt x="781050" y="840581"/>
                  </a:lnTo>
                  <a:lnTo>
                    <a:pt x="781050" y="20241"/>
                  </a:lnTo>
                  <a:cubicBezTo>
                    <a:pt x="852376" y="20241"/>
                    <a:pt x="931553" y="16154"/>
                    <a:pt x="1018580" y="7981"/>
                  </a:cubicBezTo>
                  <a:close/>
                  <a:moveTo>
                    <a:pt x="1676698" y="0"/>
                  </a:moveTo>
                  <a:cubicBezTo>
                    <a:pt x="1751112" y="0"/>
                    <a:pt x="1788319" y="29666"/>
                    <a:pt x="1788319" y="88999"/>
                  </a:cubicBezTo>
                  <a:cubicBezTo>
                    <a:pt x="1788319" y="148332"/>
                    <a:pt x="1751112" y="177998"/>
                    <a:pt x="1676698" y="177998"/>
                  </a:cubicBezTo>
                  <a:cubicBezTo>
                    <a:pt x="1602681" y="177998"/>
                    <a:pt x="1565672" y="148332"/>
                    <a:pt x="1565672" y="88999"/>
                  </a:cubicBezTo>
                  <a:cubicBezTo>
                    <a:pt x="1565672" y="29666"/>
                    <a:pt x="1602681" y="0"/>
                    <a:pt x="1676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b="1" spc="600" dirty="0">
                <a:solidFill>
                  <a:schemeClr val="accent1"/>
                </a:solidFill>
                <a:latin typeface="Britannic Bold" panose="020B0903060703020204" pitchFamily="34" charset="0"/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FA5EA24-A2BC-4E31-82F8-FD7E25443D0B}"/>
                </a:ext>
              </a:extLst>
            </p:cNvPr>
            <p:cNvSpPr txBox="1"/>
            <p:nvPr/>
          </p:nvSpPr>
          <p:spPr>
            <a:xfrm>
              <a:off x="2459822" y="888546"/>
              <a:ext cx="2687647" cy="442345"/>
            </a:xfrm>
            <a:custGeom>
              <a:avLst/>
              <a:gdLst/>
              <a:ahLst/>
              <a:cxnLst/>
              <a:rect l="l" t="t" r="r" b="b"/>
              <a:pathLst>
                <a:path w="6045920" h="995065">
                  <a:moveTo>
                    <a:pt x="3544417" y="406747"/>
                  </a:moveTo>
                  <a:cubicBezTo>
                    <a:pt x="3529782" y="406747"/>
                    <a:pt x="3519141" y="410071"/>
                    <a:pt x="3512493" y="416719"/>
                  </a:cubicBezTo>
                  <a:cubicBezTo>
                    <a:pt x="3502869" y="426343"/>
                    <a:pt x="3498057" y="436935"/>
                    <a:pt x="3498057" y="448493"/>
                  </a:cubicBezTo>
                  <a:lnTo>
                    <a:pt x="3498057" y="527670"/>
                  </a:lnTo>
                  <a:lnTo>
                    <a:pt x="3588321" y="527670"/>
                  </a:lnTo>
                  <a:lnTo>
                    <a:pt x="3588321" y="453181"/>
                  </a:lnTo>
                  <a:cubicBezTo>
                    <a:pt x="3588321" y="438150"/>
                    <a:pt x="3584476" y="426194"/>
                    <a:pt x="3576787" y="417314"/>
                  </a:cubicBezTo>
                  <a:cubicBezTo>
                    <a:pt x="3569742" y="410269"/>
                    <a:pt x="3558952" y="406747"/>
                    <a:pt x="3544417" y="406747"/>
                  </a:cubicBezTo>
                  <a:close/>
                  <a:moveTo>
                    <a:pt x="1820392" y="406747"/>
                  </a:moveTo>
                  <a:cubicBezTo>
                    <a:pt x="1805757" y="406747"/>
                    <a:pt x="1795116" y="410071"/>
                    <a:pt x="1788468" y="416719"/>
                  </a:cubicBezTo>
                  <a:cubicBezTo>
                    <a:pt x="1778844" y="426343"/>
                    <a:pt x="1774032" y="436935"/>
                    <a:pt x="1774032" y="448493"/>
                  </a:cubicBezTo>
                  <a:lnTo>
                    <a:pt x="1774032" y="527670"/>
                  </a:lnTo>
                  <a:lnTo>
                    <a:pt x="1864296" y="527670"/>
                  </a:lnTo>
                  <a:lnTo>
                    <a:pt x="1864296" y="453181"/>
                  </a:lnTo>
                  <a:cubicBezTo>
                    <a:pt x="1864296" y="438150"/>
                    <a:pt x="1860452" y="426194"/>
                    <a:pt x="1852762" y="417314"/>
                  </a:cubicBezTo>
                  <a:cubicBezTo>
                    <a:pt x="1845717" y="410269"/>
                    <a:pt x="1834927" y="406747"/>
                    <a:pt x="1820392" y="406747"/>
                  </a:cubicBezTo>
                  <a:close/>
                  <a:moveTo>
                    <a:pt x="3544417" y="266179"/>
                  </a:moveTo>
                  <a:cubicBezTo>
                    <a:pt x="3605288" y="266179"/>
                    <a:pt x="3653781" y="284237"/>
                    <a:pt x="3689896" y="320352"/>
                  </a:cubicBezTo>
                  <a:cubicBezTo>
                    <a:pt x="3730080" y="360536"/>
                    <a:pt x="3750172" y="409476"/>
                    <a:pt x="3750172" y="467171"/>
                  </a:cubicBezTo>
                  <a:lnTo>
                    <a:pt x="3750172" y="663550"/>
                  </a:lnTo>
                  <a:lnTo>
                    <a:pt x="3498057" y="663550"/>
                  </a:lnTo>
                  <a:lnTo>
                    <a:pt x="3498057" y="803374"/>
                  </a:lnTo>
                  <a:cubicBezTo>
                    <a:pt x="3498057" y="820390"/>
                    <a:pt x="3502869" y="833710"/>
                    <a:pt x="3512493" y="843334"/>
                  </a:cubicBezTo>
                  <a:cubicBezTo>
                    <a:pt x="3519935" y="850825"/>
                    <a:pt x="3530576" y="854571"/>
                    <a:pt x="3544417" y="854571"/>
                  </a:cubicBezTo>
                  <a:cubicBezTo>
                    <a:pt x="3558159" y="854571"/>
                    <a:pt x="3568353" y="851222"/>
                    <a:pt x="3575001" y="844525"/>
                  </a:cubicBezTo>
                  <a:cubicBezTo>
                    <a:pt x="3583881" y="834256"/>
                    <a:pt x="3588321" y="820539"/>
                    <a:pt x="3588321" y="803374"/>
                  </a:cubicBezTo>
                  <a:lnTo>
                    <a:pt x="3588321" y="719137"/>
                  </a:lnTo>
                  <a:lnTo>
                    <a:pt x="3750172" y="719137"/>
                  </a:lnTo>
                  <a:lnTo>
                    <a:pt x="3750172" y="793998"/>
                  </a:lnTo>
                  <a:cubicBezTo>
                    <a:pt x="3750172" y="857200"/>
                    <a:pt x="3731122" y="907851"/>
                    <a:pt x="3693022" y="945951"/>
                  </a:cubicBezTo>
                  <a:cubicBezTo>
                    <a:pt x="3663504" y="978694"/>
                    <a:pt x="3613969" y="995065"/>
                    <a:pt x="3544417" y="995065"/>
                  </a:cubicBezTo>
                  <a:cubicBezTo>
                    <a:pt x="3477990" y="995065"/>
                    <a:pt x="3427959" y="978247"/>
                    <a:pt x="3394323" y="944612"/>
                  </a:cubicBezTo>
                  <a:cubicBezTo>
                    <a:pt x="3355579" y="907703"/>
                    <a:pt x="3336206" y="857498"/>
                    <a:pt x="3336206" y="793998"/>
                  </a:cubicBezTo>
                  <a:lnTo>
                    <a:pt x="3336206" y="467171"/>
                  </a:lnTo>
                  <a:cubicBezTo>
                    <a:pt x="3336206" y="409277"/>
                    <a:pt x="3356496" y="360908"/>
                    <a:pt x="3397077" y="322064"/>
                  </a:cubicBezTo>
                  <a:cubicBezTo>
                    <a:pt x="3434334" y="284807"/>
                    <a:pt x="3483447" y="266179"/>
                    <a:pt x="3544417" y="266179"/>
                  </a:cubicBezTo>
                  <a:close/>
                  <a:moveTo>
                    <a:pt x="1820392" y="266179"/>
                  </a:moveTo>
                  <a:cubicBezTo>
                    <a:pt x="1881262" y="266179"/>
                    <a:pt x="1929755" y="284237"/>
                    <a:pt x="1965871" y="320352"/>
                  </a:cubicBezTo>
                  <a:cubicBezTo>
                    <a:pt x="2006055" y="360536"/>
                    <a:pt x="2026146" y="409476"/>
                    <a:pt x="2026146" y="467171"/>
                  </a:cubicBezTo>
                  <a:lnTo>
                    <a:pt x="2026146" y="663550"/>
                  </a:lnTo>
                  <a:lnTo>
                    <a:pt x="1774032" y="663550"/>
                  </a:lnTo>
                  <a:lnTo>
                    <a:pt x="1774032" y="803374"/>
                  </a:lnTo>
                  <a:cubicBezTo>
                    <a:pt x="1774032" y="820390"/>
                    <a:pt x="1778844" y="833710"/>
                    <a:pt x="1788468" y="843334"/>
                  </a:cubicBezTo>
                  <a:cubicBezTo>
                    <a:pt x="1795910" y="850825"/>
                    <a:pt x="1806551" y="854571"/>
                    <a:pt x="1820392" y="854571"/>
                  </a:cubicBezTo>
                  <a:cubicBezTo>
                    <a:pt x="1834133" y="854571"/>
                    <a:pt x="1844328" y="851222"/>
                    <a:pt x="1850976" y="844525"/>
                  </a:cubicBezTo>
                  <a:cubicBezTo>
                    <a:pt x="1859856" y="834256"/>
                    <a:pt x="1864296" y="820539"/>
                    <a:pt x="1864296" y="803374"/>
                  </a:cubicBezTo>
                  <a:lnTo>
                    <a:pt x="1864296" y="719137"/>
                  </a:lnTo>
                  <a:lnTo>
                    <a:pt x="2026146" y="719137"/>
                  </a:lnTo>
                  <a:lnTo>
                    <a:pt x="2026146" y="793998"/>
                  </a:lnTo>
                  <a:cubicBezTo>
                    <a:pt x="2026146" y="857200"/>
                    <a:pt x="2007096" y="907851"/>
                    <a:pt x="1968996" y="945951"/>
                  </a:cubicBezTo>
                  <a:cubicBezTo>
                    <a:pt x="1939479" y="978694"/>
                    <a:pt x="1889944" y="995065"/>
                    <a:pt x="1820392" y="995065"/>
                  </a:cubicBezTo>
                  <a:cubicBezTo>
                    <a:pt x="1753965" y="995065"/>
                    <a:pt x="1703934" y="978247"/>
                    <a:pt x="1670299" y="944612"/>
                  </a:cubicBezTo>
                  <a:cubicBezTo>
                    <a:pt x="1631554" y="907703"/>
                    <a:pt x="1612181" y="857498"/>
                    <a:pt x="1612181" y="793998"/>
                  </a:cubicBezTo>
                  <a:lnTo>
                    <a:pt x="1612181" y="467171"/>
                  </a:lnTo>
                  <a:cubicBezTo>
                    <a:pt x="1612181" y="409277"/>
                    <a:pt x="1632472" y="360908"/>
                    <a:pt x="1673052" y="322064"/>
                  </a:cubicBezTo>
                  <a:cubicBezTo>
                    <a:pt x="1710309" y="284807"/>
                    <a:pt x="1759422" y="266179"/>
                    <a:pt x="1820392" y="266179"/>
                  </a:cubicBezTo>
                  <a:close/>
                  <a:moveTo>
                    <a:pt x="3033639" y="261491"/>
                  </a:moveTo>
                  <a:cubicBezTo>
                    <a:pt x="3078932" y="261491"/>
                    <a:pt x="3113410" y="273347"/>
                    <a:pt x="3137074" y="297061"/>
                  </a:cubicBezTo>
                  <a:cubicBezTo>
                    <a:pt x="3167931" y="327868"/>
                    <a:pt x="3183360" y="367457"/>
                    <a:pt x="3183360" y="415826"/>
                  </a:cubicBezTo>
                  <a:lnTo>
                    <a:pt x="3183360" y="985763"/>
                  </a:lnTo>
                  <a:lnTo>
                    <a:pt x="3021509" y="985763"/>
                  </a:lnTo>
                  <a:lnTo>
                    <a:pt x="3021509" y="420439"/>
                  </a:lnTo>
                  <a:cubicBezTo>
                    <a:pt x="3021509" y="408136"/>
                    <a:pt x="3020566" y="400670"/>
                    <a:pt x="3018681" y="398041"/>
                  </a:cubicBezTo>
                  <a:cubicBezTo>
                    <a:pt x="3012034" y="391393"/>
                    <a:pt x="3003005" y="388069"/>
                    <a:pt x="2991594" y="388069"/>
                  </a:cubicBezTo>
                  <a:cubicBezTo>
                    <a:pt x="2967633" y="388069"/>
                    <a:pt x="2944391" y="399331"/>
                    <a:pt x="2921869" y="421853"/>
                  </a:cubicBezTo>
                  <a:lnTo>
                    <a:pt x="2921869" y="985763"/>
                  </a:lnTo>
                  <a:lnTo>
                    <a:pt x="2760018" y="985763"/>
                  </a:lnTo>
                  <a:lnTo>
                    <a:pt x="2760018" y="270867"/>
                  </a:lnTo>
                  <a:lnTo>
                    <a:pt x="2921869" y="270867"/>
                  </a:lnTo>
                  <a:lnTo>
                    <a:pt x="2921869" y="298772"/>
                  </a:lnTo>
                  <a:cubicBezTo>
                    <a:pt x="2952379" y="273918"/>
                    <a:pt x="2989635" y="261491"/>
                    <a:pt x="3033639" y="261491"/>
                  </a:cubicBezTo>
                  <a:close/>
                  <a:moveTo>
                    <a:pt x="2578969" y="261491"/>
                  </a:moveTo>
                  <a:lnTo>
                    <a:pt x="2578969" y="411435"/>
                  </a:lnTo>
                  <a:cubicBezTo>
                    <a:pt x="2495774" y="411435"/>
                    <a:pt x="2427288" y="441151"/>
                    <a:pt x="2373512" y="500583"/>
                  </a:cubicBezTo>
                  <a:lnTo>
                    <a:pt x="2373512" y="985763"/>
                  </a:lnTo>
                  <a:lnTo>
                    <a:pt x="2211661" y="985763"/>
                  </a:lnTo>
                  <a:lnTo>
                    <a:pt x="2211661" y="270867"/>
                  </a:lnTo>
                  <a:lnTo>
                    <a:pt x="2373512" y="270867"/>
                  </a:lnTo>
                  <a:lnTo>
                    <a:pt x="2373512" y="350118"/>
                  </a:lnTo>
                  <a:cubicBezTo>
                    <a:pt x="2414886" y="291033"/>
                    <a:pt x="2483371" y="261491"/>
                    <a:pt x="2578969" y="261491"/>
                  </a:cubicBezTo>
                  <a:close/>
                  <a:moveTo>
                    <a:pt x="728589" y="261491"/>
                  </a:moveTo>
                  <a:cubicBezTo>
                    <a:pt x="773882" y="261491"/>
                    <a:pt x="808360" y="273347"/>
                    <a:pt x="832024" y="297061"/>
                  </a:cubicBezTo>
                  <a:cubicBezTo>
                    <a:pt x="862881" y="327868"/>
                    <a:pt x="878310" y="367457"/>
                    <a:pt x="878310" y="415826"/>
                  </a:cubicBezTo>
                  <a:lnTo>
                    <a:pt x="878310" y="985763"/>
                  </a:lnTo>
                  <a:lnTo>
                    <a:pt x="716459" y="985763"/>
                  </a:lnTo>
                  <a:lnTo>
                    <a:pt x="716459" y="420439"/>
                  </a:lnTo>
                  <a:cubicBezTo>
                    <a:pt x="716459" y="408136"/>
                    <a:pt x="715517" y="400670"/>
                    <a:pt x="713631" y="398041"/>
                  </a:cubicBezTo>
                  <a:cubicBezTo>
                    <a:pt x="706984" y="391393"/>
                    <a:pt x="697955" y="388069"/>
                    <a:pt x="686545" y="388069"/>
                  </a:cubicBezTo>
                  <a:cubicBezTo>
                    <a:pt x="662583" y="388069"/>
                    <a:pt x="639341" y="399331"/>
                    <a:pt x="616819" y="421853"/>
                  </a:cubicBezTo>
                  <a:lnTo>
                    <a:pt x="616819" y="985763"/>
                  </a:lnTo>
                  <a:lnTo>
                    <a:pt x="454968" y="985763"/>
                  </a:lnTo>
                  <a:lnTo>
                    <a:pt x="454968" y="270867"/>
                  </a:lnTo>
                  <a:lnTo>
                    <a:pt x="616819" y="270867"/>
                  </a:lnTo>
                  <a:lnTo>
                    <a:pt x="616819" y="298772"/>
                  </a:lnTo>
                  <a:cubicBezTo>
                    <a:pt x="647328" y="273918"/>
                    <a:pt x="684585" y="261491"/>
                    <a:pt x="728589" y="261491"/>
                  </a:cubicBezTo>
                  <a:close/>
                  <a:moveTo>
                    <a:pt x="5276702" y="145256"/>
                  </a:moveTo>
                  <a:cubicBezTo>
                    <a:pt x="5243364" y="145256"/>
                    <a:pt x="5217145" y="154806"/>
                    <a:pt x="5198046" y="173906"/>
                  </a:cubicBezTo>
                  <a:cubicBezTo>
                    <a:pt x="5179095" y="192856"/>
                    <a:pt x="5169620" y="219001"/>
                    <a:pt x="5169620" y="252338"/>
                  </a:cubicBezTo>
                  <a:lnTo>
                    <a:pt x="5169620" y="737964"/>
                  </a:lnTo>
                  <a:cubicBezTo>
                    <a:pt x="5169620" y="776808"/>
                    <a:pt x="5177533" y="804168"/>
                    <a:pt x="5193358" y="820043"/>
                  </a:cubicBezTo>
                  <a:cubicBezTo>
                    <a:pt x="5213301" y="839936"/>
                    <a:pt x="5241082" y="849883"/>
                    <a:pt x="5276702" y="849883"/>
                  </a:cubicBezTo>
                  <a:cubicBezTo>
                    <a:pt x="5312222" y="849883"/>
                    <a:pt x="5339284" y="840581"/>
                    <a:pt x="5357887" y="821978"/>
                  </a:cubicBezTo>
                  <a:cubicBezTo>
                    <a:pt x="5373514" y="804813"/>
                    <a:pt x="5381328" y="776808"/>
                    <a:pt x="5381328" y="737964"/>
                  </a:cubicBezTo>
                  <a:lnTo>
                    <a:pt x="5381328" y="252338"/>
                  </a:lnTo>
                  <a:cubicBezTo>
                    <a:pt x="5381328" y="215825"/>
                    <a:pt x="5373886" y="189408"/>
                    <a:pt x="5359004" y="173087"/>
                  </a:cubicBezTo>
                  <a:cubicBezTo>
                    <a:pt x="5340449" y="154533"/>
                    <a:pt x="5313016" y="145256"/>
                    <a:pt x="5276702" y="145256"/>
                  </a:cubicBezTo>
                  <a:close/>
                  <a:moveTo>
                    <a:pt x="5900887" y="9376"/>
                  </a:moveTo>
                  <a:lnTo>
                    <a:pt x="6017866" y="9376"/>
                  </a:lnTo>
                  <a:lnTo>
                    <a:pt x="6017866" y="156939"/>
                  </a:lnTo>
                  <a:lnTo>
                    <a:pt x="5952232" y="156939"/>
                  </a:lnTo>
                  <a:cubicBezTo>
                    <a:pt x="5930603" y="156939"/>
                    <a:pt x="5919788" y="166960"/>
                    <a:pt x="5919788" y="187002"/>
                  </a:cubicBezTo>
                  <a:lnTo>
                    <a:pt x="5919788" y="270867"/>
                  </a:lnTo>
                  <a:lnTo>
                    <a:pt x="6045920" y="270867"/>
                  </a:lnTo>
                  <a:lnTo>
                    <a:pt x="6045920" y="418430"/>
                  </a:lnTo>
                  <a:lnTo>
                    <a:pt x="5919788" y="418430"/>
                  </a:lnTo>
                  <a:lnTo>
                    <a:pt x="5919788" y="985763"/>
                  </a:lnTo>
                  <a:lnTo>
                    <a:pt x="5757937" y="985763"/>
                  </a:lnTo>
                  <a:lnTo>
                    <a:pt x="5757937" y="418430"/>
                  </a:lnTo>
                  <a:lnTo>
                    <a:pt x="5662464" y="418430"/>
                  </a:lnTo>
                  <a:lnTo>
                    <a:pt x="5662464" y="270867"/>
                  </a:lnTo>
                  <a:lnTo>
                    <a:pt x="5757937" y="270867"/>
                  </a:lnTo>
                  <a:lnTo>
                    <a:pt x="5757937" y="144959"/>
                  </a:lnTo>
                  <a:cubicBezTo>
                    <a:pt x="5757937" y="54570"/>
                    <a:pt x="5805587" y="9376"/>
                    <a:pt x="5900887" y="9376"/>
                  </a:cubicBezTo>
                  <a:close/>
                  <a:moveTo>
                    <a:pt x="4033912" y="9376"/>
                  </a:moveTo>
                  <a:lnTo>
                    <a:pt x="4195763" y="9376"/>
                  </a:lnTo>
                  <a:lnTo>
                    <a:pt x="4195763" y="270867"/>
                  </a:lnTo>
                  <a:lnTo>
                    <a:pt x="4303217" y="270867"/>
                  </a:lnTo>
                  <a:lnTo>
                    <a:pt x="4303217" y="418430"/>
                  </a:lnTo>
                  <a:lnTo>
                    <a:pt x="4195763" y="418430"/>
                  </a:lnTo>
                  <a:lnTo>
                    <a:pt x="4195763" y="826740"/>
                  </a:lnTo>
                  <a:cubicBezTo>
                    <a:pt x="4195763" y="842169"/>
                    <a:pt x="4200352" y="849883"/>
                    <a:pt x="4209530" y="849883"/>
                  </a:cubicBezTo>
                  <a:lnTo>
                    <a:pt x="4293841" y="849883"/>
                  </a:lnTo>
                  <a:lnTo>
                    <a:pt x="4293841" y="985763"/>
                  </a:lnTo>
                  <a:lnTo>
                    <a:pt x="4144120" y="985763"/>
                  </a:lnTo>
                  <a:cubicBezTo>
                    <a:pt x="4070648" y="985763"/>
                    <a:pt x="4033912" y="948308"/>
                    <a:pt x="4033912" y="873398"/>
                  </a:cubicBezTo>
                  <a:lnTo>
                    <a:pt x="4033912" y="418430"/>
                  </a:lnTo>
                  <a:lnTo>
                    <a:pt x="3933751" y="418430"/>
                  </a:lnTo>
                  <a:lnTo>
                    <a:pt x="3933751" y="270867"/>
                  </a:lnTo>
                  <a:lnTo>
                    <a:pt x="4033912" y="270867"/>
                  </a:lnTo>
                  <a:close/>
                  <a:moveTo>
                    <a:pt x="1147837" y="9376"/>
                  </a:moveTo>
                  <a:lnTo>
                    <a:pt x="1309688" y="9376"/>
                  </a:lnTo>
                  <a:lnTo>
                    <a:pt x="1309688" y="270867"/>
                  </a:lnTo>
                  <a:lnTo>
                    <a:pt x="1417142" y="270867"/>
                  </a:lnTo>
                  <a:lnTo>
                    <a:pt x="1417142" y="418430"/>
                  </a:lnTo>
                  <a:lnTo>
                    <a:pt x="1309688" y="418430"/>
                  </a:lnTo>
                  <a:lnTo>
                    <a:pt x="1309688" y="826740"/>
                  </a:lnTo>
                  <a:cubicBezTo>
                    <a:pt x="1309688" y="842169"/>
                    <a:pt x="1314277" y="849883"/>
                    <a:pt x="1323455" y="849883"/>
                  </a:cubicBezTo>
                  <a:lnTo>
                    <a:pt x="1407766" y="849883"/>
                  </a:lnTo>
                  <a:lnTo>
                    <a:pt x="1407766" y="985763"/>
                  </a:lnTo>
                  <a:lnTo>
                    <a:pt x="1258044" y="985763"/>
                  </a:lnTo>
                  <a:cubicBezTo>
                    <a:pt x="1184573" y="985763"/>
                    <a:pt x="1147837" y="948308"/>
                    <a:pt x="1147837" y="873398"/>
                  </a:cubicBezTo>
                  <a:lnTo>
                    <a:pt x="1147837" y="418430"/>
                  </a:lnTo>
                  <a:lnTo>
                    <a:pt x="1047676" y="418430"/>
                  </a:lnTo>
                  <a:lnTo>
                    <a:pt x="1047676" y="270867"/>
                  </a:lnTo>
                  <a:lnTo>
                    <a:pt x="1147837" y="270867"/>
                  </a:lnTo>
                  <a:close/>
                  <a:moveTo>
                    <a:pt x="0" y="9376"/>
                  </a:moveTo>
                  <a:lnTo>
                    <a:pt x="161851" y="9376"/>
                  </a:lnTo>
                  <a:lnTo>
                    <a:pt x="161851" y="985763"/>
                  </a:lnTo>
                  <a:lnTo>
                    <a:pt x="0" y="985763"/>
                  </a:lnTo>
                  <a:close/>
                  <a:moveTo>
                    <a:pt x="5276702" y="0"/>
                  </a:moveTo>
                  <a:cubicBezTo>
                    <a:pt x="5356225" y="0"/>
                    <a:pt x="5420296" y="24309"/>
                    <a:pt x="5468913" y="72926"/>
                  </a:cubicBezTo>
                  <a:cubicBezTo>
                    <a:pt x="5518423" y="122436"/>
                    <a:pt x="5543178" y="185365"/>
                    <a:pt x="5543178" y="261714"/>
                  </a:cubicBezTo>
                  <a:lnTo>
                    <a:pt x="5543178" y="728662"/>
                  </a:lnTo>
                  <a:cubicBezTo>
                    <a:pt x="5543178" y="810518"/>
                    <a:pt x="5518423" y="876201"/>
                    <a:pt x="5468913" y="925711"/>
                  </a:cubicBezTo>
                  <a:cubicBezTo>
                    <a:pt x="5422628" y="971947"/>
                    <a:pt x="5358557" y="995065"/>
                    <a:pt x="5276702" y="995065"/>
                  </a:cubicBezTo>
                  <a:cubicBezTo>
                    <a:pt x="5194747" y="995065"/>
                    <a:pt x="5130701" y="972021"/>
                    <a:pt x="5084564" y="925934"/>
                  </a:cubicBezTo>
                  <a:cubicBezTo>
                    <a:pt x="5033368" y="876523"/>
                    <a:pt x="5007769" y="810766"/>
                    <a:pt x="5007769" y="728662"/>
                  </a:cubicBezTo>
                  <a:lnTo>
                    <a:pt x="5007769" y="261714"/>
                  </a:lnTo>
                  <a:cubicBezTo>
                    <a:pt x="5007769" y="182041"/>
                    <a:pt x="5032598" y="118244"/>
                    <a:pt x="5082258" y="70321"/>
                  </a:cubicBezTo>
                  <a:cubicBezTo>
                    <a:pt x="5129138" y="23440"/>
                    <a:pt x="5193953" y="0"/>
                    <a:pt x="5276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b="1" spc="-300" dirty="0">
                <a:solidFill>
                  <a:schemeClr val="accent1"/>
                </a:solidFill>
                <a:latin typeface="HGGothicE" panose="020B0909000000000000" pitchFamily="49" charset="-128"/>
                <a:cs typeface="Arial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081B7FA-9DCC-41A8-BE1D-3237C4B53330}"/>
              </a:ext>
            </a:extLst>
          </p:cNvPr>
          <p:cNvGrpSpPr/>
          <p:nvPr/>
        </p:nvGrpSpPr>
        <p:grpSpPr>
          <a:xfrm>
            <a:off x="9682267" y="636436"/>
            <a:ext cx="1832626" cy="799468"/>
            <a:chOff x="6678061" y="5486733"/>
            <a:chExt cx="2143740" cy="935189"/>
          </a:xfrm>
          <a:solidFill>
            <a:schemeClr val="accent6"/>
          </a:solidFill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986C027-7AED-4373-9000-6333D39FB453}"/>
                </a:ext>
              </a:extLst>
            </p:cNvPr>
            <p:cNvGrpSpPr/>
            <p:nvPr/>
          </p:nvGrpSpPr>
          <p:grpSpPr>
            <a:xfrm>
              <a:off x="7170942" y="5495660"/>
              <a:ext cx="819376" cy="906283"/>
              <a:chOff x="2744572" y="1831800"/>
              <a:chExt cx="2888072" cy="3194399"/>
            </a:xfrm>
            <a:grpFill/>
          </p:grpSpPr>
          <p:sp>
            <p:nvSpPr>
              <p:cNvPr id="130" name="Block Arc 14">
                <a:extLst>
                  <a:ext uri="{FF2B5EF4-FFF2-40B4-BE49-F238E27FC236}">
                    <a16:creationId xmlns:a16="http://schemas.microsoft.com/office/drawing/2014/main" id="{54CB9E87-D27D-4729-A2BD-7533E42D7F2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3322213" y="2411390"/>
                <a:ext cx="2039112" cy="2035218"/>
              </a:xfrm>
              <a:custGeom>
                <a:avLst/>
                <a:gdLst/>
                <a:ahLst/>
                <a:cxnLst/>
                <a:rect l="l" t="t" r="r" b="b"/>
                <a:pathLst>
                  <a:path w="3185463" h="3187558">
                    <a:moveTo>
                      <a:pt x="764000" y="2343999"/>
                    </a:moveTo>
                    <a:cubicBezTo>
                      <a:pt x="566798" y="2256389"/>
                      <a:pt x="385374" y="2134753"/>
                      <a:pt x="230072" y="1981662"/>
                    </a:cubicBezTo>
                    <a:cubicBezTo>
                      <a:pt x="297001" y="2223876"/>
                      <a:pt x="428049" y="2439341"/>
                      <a:pt x="603989" y="2608945"/>
                    </a:cubicBezTo>
                    <a:cubicBezTo>
                      <a:pt x="667739" y="2525681"/>
                      <a:pt x="720588" y="2436567"/>
                      <a:pt x="764000" y="2343999"/>
                    </a:cubicBezTo>
                    <a:close/>
                    <a:moveTo>
                      <a:pt x="783530" y="862903"/>
                    </a:moveTo>
                    <a:cubicBezTo>
                      <a:pt x="737619" y="760936"/>
                      <a:pt x="681240" y="662513"/>
                      <a:pt x="611676" y="571152"/>
                    </a:cubicBezTo>
                    <a:cubicBezTo>
                      <a:pt x="419218" y="754019"/>
                      <a:pt x="279227" y="991173"/>
                      <a:pt x="215545" y="1258034"/>
                    </a:cubicBezTo>
                    <a:cubicBezTo>
                      <a:pt x="378729" y="1090139"/>
                      <a:pt x="571934" y="956907"/>
                      <a:pt x="783530" y="862903"/>
                    </a:cubicBezTo>
                    <a:close/>
                    <a:moveTo>
                      <a:pt x="935657" y="1673146"/>
                    </a:moveTo>
                    <a:lnTo>
                      <a:pt x="227023" y="1673146"/>
                    </a:lnTo>
                    <a:cubicBezTo>
                      <a:pt x="393068" y="1882941"/>
                      <a:pt x="605618" y="2045968"/>
                      <a:pt x="844267" y="2153109"/>
                    </a:cubicBezTo>
                    <a:cubicBezTo>
                      <a:pt x="897907" y="1997390"/>
                      <a:pt x="928862" y="1835739"/>
                      <a:pt x="935657" y="1673146"/>
                    </a:cubicBezTo>
                    <a:close/>
                    <a:moveTo>
                      <a:pt x="935928" y="1493146"/>
                    </a:moveTo>
                    <a:cubicBezTo>
                      <a:pt x="928922" y="1345638"/>
                      <a:pt x="902278" y="1198995"/>
                      <a:pt x="856775" y="1056956"/>
                    </a:cubicBezTo>
                    <a:cubicBezTo>
                      <a:pt x="636768" y="1156959"/>
                      <a:pt x="439487" y="1304654"/>
                      <a:pt x="281464" y="1493146"/>
                    </a:cubicBezTo>
                    <a:close/>
                    <a:moveTo>
                      <a:pt x="1469785" y="2515107"/>
                    </a:moveTo>
                    <a:cubicBezTo>
                      <a:pt x="1283000" y="2508124"/>
                      <a:pt x="1100523" y="2472287"/>
                      <a:pt x="927628" y="2411229"/>
                    </a:cubicBezTo>
                    <a:cubicBezTo>
                      <a:pt x="876831" y="2520843"/>
                      <a:pt x="814172" y="2626182"/>
                      <a:pt x="738220" y="2724387"/>
                    </a:cubicBezTo>
                    <a:cubicBezTo>
                      <a:pt x="944637" y="2881665"/>
                      <a:pt x="1196120" y="2982471"/>
                      <a:pt x="1469785" y="3005418"/>
                    </a:cubicBezTo>
                    <a:close/>
                    <a:moveTo>
                      <a:pt x="1469785" y="1673146"/>
                    </a:moveTo>
                    <a:lnTo>
                      <a:pt x="1112275" y="1673146"/>
                    </a:lnTo>
                    <a:cubicBezTo>
                      <a:pt x="1105327" y="1858153"/>
                      <a:pt x="1070032" y="2042144"/>
                      <a:pt x="1008001" y="2219039"/>
                    </a:cubicBezTo>
                    <a:cubicBezTo>
                      <a:pt x="1155519" y="2270408"/>
                      <a:pt x="1310845" y="2300826"/>
                      <a:pt x="1469785" y="2307834"/>
                    </a:cubicBezTo>
                    <a:close/>
                    <a:moveTo>
                      <a:pt x="1469785" y="898989"/>
                    </a:moveTo>
                    <a:cubicBezTo>
                      <a:pt x="1315103" y="907762"/>
                      <a:pt x="1164166" y="938783"/>
                      <a:pt x="1020939" y="990066"/>
                    </a:cubicBezTo>
                    <a:cubicBezTo>
                      <a:pt x="1074574" y="1153655"/>
                      <a:pt x="1105461" y="1322925"/>
                      <a:pt x="1112368" y="1493146"/>
                    </a:cubicBezTo>
                    <a:lnTo>
                      <a:pt x="1469785" y="1493146"/>
                    </a:lnTo>
                    <a:close/>
                    <a:moveTo>
                      <a:pt x="1469785" y="182141"/>
                    </a:moveTo>
                    <a:cubicBezTo>
                      <a:pt x="1199839" y="204777"/>
                      <a:pt x="951477" y="303168"/>
                      <a:pt x="746615" y="456764"/>
                    </a:cubicBezTo>
                    <a:cubicBezTo>
                      <a:pt x="828296" y="562801"/>
                      <a:pt x="894225" y="677310"/>
                      <a:pt x="947434" y="796072"/>
                    </a:cubicBezTo>
                    <a:cubicBezTo>
                      <a:pt x="1113886" y="736067"/>
                      <a:pt x="1289644" y="700323"/>
                      <a:pt x="1469785" y="691530"/>
                    </a:cubicBezTo>
                    <a:close/>
                    <a:moveTo>
                      <a:pt x="2150063" y="992171"/>
                    </a:moveTo>
                    <a:cubicBezTo>
                      <a:pt x="1990712" y="935501"/>
                      <a:pt x="1822242" y="902595"/>
                      <a:pt x="1649785" y="897224"/>
                    </a:cubicBezTo>
                    <a:lnTo>
                      <a:pt x="1649785" y="1493146"/>
                    </a:lnTo>
                    <a:lnTo>
                      <a:pt x="2063712" y="1493146"/>
                    </a:lnTo>
                    <a:cubicBezTo>
                      <a:pt x="2069089" y="1323887"/>
                      <a:pt x="2098366" y="1155330"/>
                      <a:pt x="2150063" y="992171"/>
                    </a:cubicBezTo>
                    <a:close/>
                    <a:moveTo>
                      <a:pt x="2168848" y="2199110"/>
                    </a:moveTo>
                    <a:cubicBezTo>
                      <a:pt x="2108555" y="2028681"/>
                      <a:pt x="2073581" y="1851532"/>
                      <a:pt x="2065295" y="1673146"/>
                    </a:cubicBezTo>
                    <a:lnTo>
                      <a:pt x="1649785" y="1673146"/>
                    </a:lnTo>
                    <a:lnTo>
                      <a:pt x="1649785" y="2307299"/>
                    </a:lnTo>
                    <a:cubicBezTo>
                      <a:pt x="1829404" y="2299517"/>
                      <a:pt x="2004315" y="2261965"/>
                      <a:pt x="2168848" y="2199110"/>
                    </a:cubicBezTo>
                    <a:close/>
                    <a:moveTo>
                      <a:pt x="2422394" y="446879"/>
                    </a:moveTo>
                    <a:cubicBezTo>
                      <a:pt x="2204309" y="287209"/>
                      <a:pt x="1938140" y="189883"/>
                      <a:pt x="1649785" y="178919"/>
                    </a:cubicBezTo>
                    <a:lnTo>
                      <a:pt x="1649785" y="689876"/>
                    </a:lnTo>
                    <a:cubicBezTo>
                      <a:pt x="1846998" y="695154"/>
                      <a:pt x="2039668" y="732502"/>
                      <a:pt x="2221721" y="797410"/>
                    </a:cubicBezTo>
                    <a:cubicBezTo>
                      <a:pt x="2275056" y="675360"/>
                      <a:pt x="2341760" y="557662"/>
                      <a:pt x="2422394" y="446879"/>
                    </a:cubicBezTo>
                    <a:close/>
                    <a:moveTo>
                      <a:pt x="2447278" y="2722123"/>
                    </a:moveTo>
                    <a:cubicBezTo>
                      <a:pt x="2366121" y="2618714"/>
                      <a:pt x="2299534" y="2507403"/>
                      <a:pt x="2246145" y="2391362"/>
                    </a:cubicBezTo>
                    <a:cubicBezTo>
                      <a:pt x="2057375" y="2464119"/>
                      <a:pt x="1856285" y="2506958"/>
                      <a:pt x="1649785" y="2514779"/>
                    </a:cubicBezTo>
                    <a:lnTo>
                      <a:pt x="1649785" y="3008639"/>
                    </a:lnTo>
                    <a:cubicBezTo>
                      <a:pt x="1949198" y="2997255"/>
                      <a:pt x="2224691" y="2892757"/>
                      <a:pt x="2447278" y="2722123"/>
                    </a:cubicBezTo>
                    <a:close/>
                    <a:moveTo>
                      <a:pt x="2878934" y="1493146"/>
                    </a:moveTo>
                    <a:cubicBezTo>
                      <a:pt x="2723190" y="1307255"/>
                      <a:pt x="2529440" y="1161128"/>
                      <a:pt x="2313862" y="1060620"/>
                    </a:cubicBezTo>
                    <a:cubicBezTo>
                      <a:pt x="2270535" y="1201714"/>
                      <a:pt x="2245604" y="1347104"/>
                      <a:pt x="2240109" y="1493146"/>
                    </a:cubicBezTo>
                    <a:close/>
                    <a:moveTo>
                      <a:pt x="2890636" y="1673146"/>
                    </a:moveTo>
                    <a:lnTo>
                      <a:pt x="2241814" y="1673146"/>
                    </a:lnTo>
                    <a:cubicBezTo>
                      <a:pt x="2249736" y="1827102"/>
                      <a:pt x="2279520" y="1979973"/>
                      <a:pt x="2329964" y="2127513"/>
                    </a:cubicBezTo>
                    <a:cubicBezTo>
                      <a:pt x="2545677" y="2019923"/>
                      <a:pt x="2738160" y="1866413"/>
                      <a:pt x="2890636" y="1673146"/>
                    </a:cubicBezTo>
                    <a:close/>
                    <a:moveTo>
                      <a:pt x="2973035" y="1284386"/>
                    </a:moveTo>
                    <a:cubicBezTo>
                      <a:pt x="2912066" y="1001840"/>
                      <a:pt x="2765308" y="751379"/>
                      <a:pt x="2561381" y="561108"/>
                    </a:cubicBezTo>
                    <a:cubicBezTo>
                      <a:pt x="2489321" y="656437"/>
                      <a:pt x="2431363" y="759225"/>
                      <a:pt x="2384553" y="865647"/>
                    </a:cubicBezTo>
                    <a:cubicBezTo>
                      <a:pt x="2604520" y="964977"/>
                      <a:pt x="2804622" y="1106677"/>
                      <a:pt x="2973035" y="1284386"/>
                    </a:cubicBezTo>
                    <a:close/>
                    <a:moveTo>
                      <a:pt x="2974277" y="1897328"/>
                    </a:moveTo>
                    <a:cubicBezTo>
                      <a:pt x="2812488" y="2073933"/>
                      <a:pt x="2619878" y="2216690"/>
                      <a:pt x="2407486" y="2319665"/>
                    </a:cubicBezTo>
                    <a:cubicBezTo>
                      <a:pt x="2454169" y="2420503"/>
                      <a:pt x="2511856" y="2517376"/>
                      <a:pt x="2582047" y="2607468"/>
                    </a:cubicBezTo>
                    <a:cubicBezTo>
                      <a:pt x="2776399" y="2417974"/>
                      <a:pt x="2916061" y="2172750"/>
                      <a:pt x="2974277" y="1897328"/>
                    </a:cubicBezTo>
                    <a:close/>
                    <a:moveTo>
                      <a:pt x="3185463" y="1593779"/>
                    </a:moveTo>
                    <a:cubicBezTo>
                      <a:pt x="3185463" y="2473999"/>
                      <a:pt x="2471904" y="3187558"/>
                      <a:pt x="1591684" y="3187558"/>
                    </a:cubicBezTo>
                    <a:cubicBezTo>
                      <a:pt x="738111" y="3187558"/>
                      <a:pt x="41261" y="2516549"/>
                      <a:pt x="1913" y="1673146"/>
                    </a:cubicBezTo>
                    <a:lnTo>
                      <a:pt x="0" y="1673146"/>
                    </a:lnTo>
                    <a:lnTo>
                      <a:pt x="0" y="1493146"/>
                    </a:lnTo>
                    <a:lnTo>
                      <a:pt x="2750" y="1493146"/>
                    </a:lnTo>
                    <a:cubicBezTo>
                      <a:pt x="50490" y="700174"/>
                      <a:pt x="679654" y="64473"/>
                      <a:pt x="1469785" y="6156"/>
                    </a:cubicBezTo>
                    <a:lnTo>
                      <a:pt x="1469785" y="0"/>
                    </a:lnTo>
                    <a:lnTo>
                      <a:pt x="1591684" y="0"/>
                    </a:lnTo>
                    <a:lnTo>
                      <a:pt x="1649785" y="0"/>
                    </a:lnTo>
                    <a:lnTo>
                      <a:pt x="1649785" y="2934"/>
                    </a:lnTo>
                    <a:cubicBezTo>
                      <a:pt x="2503127" y="31654"/>
                      <a:pt x="3185463" y="733032"/>
                      <a:pt x="3185463" y="15937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7D72ABD7-5C94-4E5D-BE9E-A7B4A63D83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54291" y="1831800"/>
                <a:ext cx="1028042" cy="525058"/>
              </a:xfrm>
              <a:custGeom>
                <a:avLst/>
                <a:gdLst>
                  <a:gd name="connsiteX0" fmla="*/ 1028042 w 1028042"/>
                  <a:gd name="connsiteY0" fmla="*/ 0 h 525058"/>
                  <a:gd name="connsiteX1" fmla="*/ 1028042 w 1028042"/>
                  <a:gd name="connsiteY1" fmla="*/ 140562 h 525058"/>
                  <a:gd name="connsiteX2" fmla="*/ 938238 w 1028042"/>
                  <a:gd name="connsiteY2" fmla="*/ 145097 h 525058"/>
                  <a:gd name="connsiteX3" fmla="*/ 159013 w 1028042"/>
                  <a:gd name="connsiteY3" fmla="*/ 470871 h 525058"/>
                  <a:gd name="connsiteX4" fmla="*/ 99392 w 1028042"/>
                  <a:gd name="connsiteY4" fmla="*/ 525058 h 525058"/>
                  <a:gd name="connsiteX5" fmla="*/ 0 w 1028042"/>
                  <a:gd name="connsiteY5" fmla="*/ 425666 h 525058"/>
                  <a:gd name="connsiteX6" fmla="*/ 69602 w 1028042"/>
                  <a:gd name="connsiteY6" fmla="*/ 362407 h 525058"/>
                  <a:gd name="connsiteX7" fmla="*/ 923867 w 1028042"/>
                  <a:gd name="connsiteY7" fmla="*/ 5261 h 525058"/>
                  <a:gd name="connsiteX8" fmla="*/ 1028042 w 1028042"/>
                  <a:gd name="connsiteY8" fmla="*/ 0 h 52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8042" h="525058">
                    <a:moveTo>
                      <a:pt x="1028042" y="0"/>
                    </a:moveTo>
                    <a:lnTo>
                      <a:pt x="1028042" y="140562"/>
                    </a:lnTo>
                    <a:lnTo>
                      <a:pt x="938238" y="145097"/>
                    </a:lnTo>
                    <a:cubicBezTo>
                      <a:pt x="643826" y="174996"/>
                      <a:pt x="375280" y="292392"/>
                      <a:pt x="159013" y="470871"/>
                    </a:cubicBezTo>
                    <a:lnTo>
                      <a:pt x="99392" y="525058"/>
                    </a:lnTo>
                    <a:lnTo>
                      <a:pt x="0" y="425666"/>
                    </a:lnTo>
                    <a:lnTo>
                      <a:pt x="69602" y="362407"/>
                    </a:lnTo>
                    <a:cubicBezTo>
                      <a:pt x="306696" y="166740"/>
                      <a:pt x="601103" y="38039"/>
                      <a:pt x="923867" y="5261"/>
                    </a:cubicBezTo>
                    <a:lnTo>
                      <a:pt x="102804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A4B70D7D-96C4-4D0D-91C0-75517C2AB6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1205" y="1831800"/>
                <a:ext cx="1028042" cy="525058"/>
              </a:xfrm>
              <a:custGeom>
                <a:avLst/>
                <a:gdLst>
                  <a:gd name="connsiteX0" fmla="*/ 0 w 1028042"/>
                  <a:gd name="connsiteY0" fmla="*/ 0 h 525058"/>
                  <a:gd name="connsiteX1" fmla="*/ 104175 w 1028042"/>
                  <a:gd name="connsiteY1" fmla="*/ 5261 h 525058"/>
                  <a:gd name="connsiteX2" fmla="*/ 958440 w 1028042"/>
                  <a:gd name="connsiteY2" fmla="*/ 362407 h 525058"/>
                  <a:gd name="connsiteX3" fmla="*/ 1028042 w 1028042"/>
                  <a:gd name="connsiteY3" fmla="*/ 425666 h 525058"/>
                  <a:gd name="connsiteX4" fmla="*/ 928650 w 1028042"/>
                  <a:gd name="connsiteY4" fmla="*/ 525058 h 525058"/>
                  <a:gd name="connsiteX5" fmla="*/ 869029 w 1028042"/>
                  <a:gd name="connsiteY5" fmla="*/ 470871 h 525058"/>
                  <a:gd name="connsiteX6" fmla="*/ 89804 w 1028042"/>
                  <a:gd name="connsiteY6" fmla="*/ 145097 h 525058"/>
                  <a:gd name="connsiteX7" fmla="*/ 0 w 1028042"/>
                  <a:gd name="connsiteY7" fmla="*/ 140562 h 525058"/>
                  <a:gd name="connsiteX8" fmla="*/ 0 w 1028042"/>
                  <a:gd name="connsiteY8" fmla="*/ 0 h 52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8042" h="525058">
                    <a:moveTo>
                      <a:pt x="0" y="0"/>
                    </a:moveTo>
                    <a:lnTo>
                      <a:pt x="104175" y="5261"/>
                    </a:lnTo>
                    <a:cubicBezTo>
                      <a:pt x="426940" y="38039"/>
                      <a:pt x="721347" y="166740"/>
                      <a:pt x="958440" y="362407"/>
                    </a:cubicBezTo>
                    <a:lnTo>
                      <a:pt x="1028042" y="425666"/>
                    </a:lnTo>
                    <a:lnTo>
                      <a:pt x="928650" y="525058"/>
                    </a:lnTo>
                    <a:lnTo>
                      <a:pt x="869029" y="470871"/>
                    </a:lnTo>
                    <a:cubicBezTo>
                      <a:pt x="652763" y="292392"/>
                      <a:pt x="384216" y="174996"/>
                      <a:pt x="89804" y="145097"/>
                    </a:cubicBezTo>
                    <a:lnTo>
                      <a:pt x="0" y="14056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5480AB4-20DB-4002-B287-6EB206C08D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1206" y="2138124"/>
                <a:ext cx="811439" cy="431864"/>
              </a:xfrm>
              <a:custGeom>
                <a:avLst/>
                <a:gdLst>
                  <a:gd name="connsiteX0" fmla="*/ 0 w 811439"/>
                  <a:gd name="connsiteY0" fmla="*/ 0 h 431864"/>
                  <a:gd name="connsiteX1" fmla="*/ 72855 w 811439"/>
                  <a:gd name="connsiteY1" fmla="*/ 3679 h 431864"/>
                  <a:gd name="connsiteX2" fmla="*/ 763589 w 811439"/>
                  <a:gd name="connsiteY2" fmla="*/ 292457 h 431864"/>
                  <a:gd name="connsiteX3" fmla="*/ 811439 w 811439"/>
                  <a:gd name="connsiteY3" fmla="*/ 335945 h 431864"/>
                  <a:gd name="connsiteX4" fmla="*/ 715520 w 811439"/>
                  <a:gd name="connsiteY4" fmla="*/ 431864 h 431864"/>
                  <a:gd name="connsiteX5" fmla="*/ 677303 w 811439"/>
                  <a:gd name="connsiteY5" fmla="*/ 397131 h 431864"/>
                  <a:gd name="connsiteX6" fmla="*/ 58986 w 811439"/>
                  <a:gd name="connsiteY6" fmla="*/ 138629 h 431864"/>
                  <a:gd name="connsiteX7" fmla="*/ 0 w 811439"/>
                  <a:gd name="connsiteY7" fmla="*/ 135650 h 431864"/>
                  <a:gd name="connsiteX8" fmla="*/ 0 w 811439"/>
                  <a:gd name="connsiteY8" fmla="*/ 0 h 43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1439" h="431864">
                    <a:moveTo>
                      <a:pt x="0" y="0"/>
                    </a:moveTo>
                    <a:lnTo>
                      <a:pt x="72855" y="3679"/>
                    </a:lnTo>
                    <a:cubicBezTo>
                      <a:pt x="333833" y="30183"/>
                      <a:pt x="571883" y="134247"/>
                      <a:pt x="763589" y="292457"/>
                    </a:cubicBezTo>
                    <a:lnTo>
                      <a:pt x="811439" y="335945"/>
                    </a:lnTo>
                    <a:lnTo>
                      <a:pt x="715520" y="431864"/>
                    </a:lnTo>
                    <a:lnTo>
                      <a:pt x="677303" y="397131"/>
                    </a:lnTo>
                    <a:cubicBezTo>
                      <a:pt x="505695" y="255508"/>
                      <a:pt x="292603" y="162354"/>
                      <a:pt x="58986" y="138629"/>
                    </a:cubicBezTo>
                    <a:lnTo>
                      <a:pt x="0" y="135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C8FEBB7-DC64-4768-91EF-1E47D54081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4572" y="2341521"/>
                <a:ext cx="525057" cy="1028042"/>
              </a:xfrm>
              <a:custGeom>
                <a:avLst/>
                <a:gdLst>
                  <a:gd name="connsiteX0" fmla="*/ 425665 w 525057"/>
                  <a:gd name="connsiteY0" fmla="*/ 0 h 1028042"/>
                  <a:gd name="connsiteX1" fmla="*/ 525057 w 525057"/>
                  <a:gd name="connsiteY1" fmla="*/ 99392 h 1028042"/>
                  <a:gd name="connsiteX2" fmla="*/ 470870 w 525057"/>
                  <a:gd name="connsiteY2" fmla="*/ 159013 h 1028042"/>
                  <a:gd name="connsiteX3" fmla="*/ 145096 w 525057"/>
                  <a:gd name="connsiteY3" fmla="*/ 938238 h 1028042"/>
                  <a:gd name="connsiteX4" fmla="*/ 140561 w 525057"/>
                  <a:gd name="connsiteY4" fmla="*/ 1028042 h 1028042"/>
                  <a:gd name="connsiteX5" fmla="*/ 0 w 525057"/>
                  <a:gd name="connsiteY5" fmla="*/ 1028042 h 1028042"/>
                  <a:gd name="connsiteX6" fmla="*/ 5260 w 525057"/>
                  <a:gd name="connsiteY6" fmla="*/ 923867 h 1028042"/>
                  <a:gd name="connsiteX7" fmla="*/ 362406 w 525057"/>
                  <a:gd name="connsiteY7" fmla="*/ 69602 h 1028042"/>
                  <a:gd name="connsiteX8" fmla="*/ 425665 w 525057"/>
                  <a:gd name="connsiteY8" fmla="*/ 0 h 1028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5057" h="1028042">
                    <a:moveTo>
                      <a:pt x="425665" y="0"/>
                    </a:moveTo>
                    <a:lnTo>
                      <a:pt x="525057" y="99392"/>
                    </a:lnTo>
                    <a:lnTo>
                      <a:pt x="470870" y="159013"/>
                    </a:lnTo>
                    <a:cubicBezTo>
                      <a:pt x="292391" y="375280"/>
                      <a:pt x="174995" y="643826"/>
                      <a:pt x="145096" y="938238"/>
                    </a:cubicBezTo>
                    <a:lnTo>
                      <a:pt x="140561" y="1028042"/>
                    </a:lnTo>
                    <a:lnTo>
                      <a:pt x="0" y="1028042"/>
                    </a:lnTo>
                    <a:lnTo>
                      <a:pt x="5260" y="923867"/>
                    </a:lnTo>
                    <a:cubicBezTo>
                      <a:pt x="38038" y="601103"/>
                      <a:pt x="166739" y="306696"/>
                      <a:pt x="362406" y="69602"/>
                    </a:cubicBezTo>
                    <a:lnTo>
                      <a:pt x="42566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F62B7A69-BF55-4A13-9495-921C66EE46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0780" y="2558125"/>
                <a:ext cx="431864" cy="811438"/>
              </a:xfrm>
              <a:custGeom>
                <a:avLst/>
                <a:gdLst>
                  <a:gd name="connsiteX0" fmla="*/ 95919 w 431864"/>
                  <a:gd name="connsiteY0" fmla="*/ 0 h 811438"/>
                  <a:gd name="connsiteX1" fmla="*/ 139407 w 431864"/>
                  <a:gd name="connsiteY1" fmla="*/ 47849 h 811438"/>
                  <a:gd name="connsiteX2" fmla="*/ 428185 w 431864"/>
                  <a:gd name="connsiteY2" fmla="*/ 738583 h 811438"/>
                  <a:gd name="connsiteX3" fmla="*/ 431864 w 431864"/>
                  <a:gd name="connsiteY3" fmla="*/ 811438 h 811438"/>
                  <a:gd name="connsiteX4" fmla="*/ 296214 w 431864"/>
                  <a:gd name="connsiteY4" fmla="*/ 811438 h 811438"/>
                  <a:gd name="connsiteX5" fmla="*/ 293235 w 431864"/>
                  <a:gd name="connsiteY5" fmla="*/ 752452 h 811438"/>
                  <a:gd name="connsiteX6" fmla="*/ 34733 w 431864"/>
                  <a:gd name="connsiteY6" fmla="*/ 134135 h 811438"/>
                  <a:gd name="connsiteX7" fmla="*/ 0 w 431864"/>
                  <a:gd name="connsiteY7" fmla="*/ 95919 h 811438"/>
                  <a:gd name="connsiteX8" fmla="*/ 95919 w 431864"/>
                  <a:gd name="connsiteY8" fmla="*/ 0 h 8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1864" h="811438">
                    <a:moveTo>
                      <a:pt x="95919" y="0"/>
                    </a:moveTo>
                    <a:lnTo>
                      <a:pt x="139407" y="47849"/>
                    </a:lnTo>
                    <a:cubicBezTo>
                      <a:pt x="297617" y="239556"/>
                      <a:pt x="401681" y="477605"/>
                      <a:pt x="428185" y="738583"/>
                    </a:cubicBezTo>
                    <a:lnTo>
                      <a:pt x="431864" y="811438"/>
                    </a:lnTo>
                    <a:lnTo>
                      <a:pt x="296214" y="811438"/>
                    </a:lnTo>
                    <a:lnTo>
                      <a:pt x="293235" y="752452"/>
                    </a:lnTo>
                    <a:cubicBezTo>
                      <a:pt x="269510" y="518835"/>
                      <a:pt x="176357" y="305743"/>
                      <a:pt x="34733" y="134135"/>
                    </a:cubicBezTo>
                    <a:lnTo>
                      <a:pt x="0" y="95919"/>
                    </a:lnTo>
                    <a:lnTo>
                      <a:pt x="9591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1066161C-13A8-4615-BCC8-23E2EBA999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4572" y="3488435"/>
                <a:ext cx="525057" cy="1028042"/>
              </a:xfrm>
              <a:custGeom>
                <a:avLst/>
                <a:gdLst>
                  <a:gd name="connsiteX0" fmla="*/ 0 w 525057"/>
                  <a:gd name="connsiteY0" fmla="*/ 0 h 1028042"/>
                  <a:gd name="connsiteX1" fmla="*/ 140561 w 525057"/>
                  <a:gd name="connsiteY1" fmla="*/ 0 h 1028042"/>
                  <a:gd name="connsiteX2" fmla="*/ 145096 w 525057"/>
                  <a:gd name="connsiteY2" fmla="*/ 89804 h 1028042"/>
                  <a:gd name="connsiteX3" fmla="*/ 470870 w 525057"/>
                  <a:gd name="connsiteY3" fmla="*/ 869029 h 1028042"/>
                  <a:gd name="connsiteX4" fmla="*/ 525057 w 525057"/>
                  <a:gd name="connsiteY4" fmla="*/ 928650 h 1028042"/>
                  <a:gd name="connsiteX5" fmla="*/ 425665 w 525057"/>
                  <a:gd name="connsiteY5" fmla="*/ 1028042 h 1028042"/>
                  <a:gd name="connsiteX6" fmla="*/ 362406 w 525057"/>
                  <a:gd name="connsiteY6" fmla="*/ 958440 h 1028042"/>
                  <a:gd name="connsiteX7" fmla="*/ 5260 w 525057"/>
                  <a:gd name="connsiteY7" fmla="*/ 104175 h 1028042"/>
                  <a:gd name="connsiteX8" fmla="*/ 0 w 525057"/>
                  <a:gd name="connsiteY8" fmla="*/ 0 h 1028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5057" h="1028042">
                    <a:moveTo>
                      <a:pt x="0" y="0"/>
                    </a:moveTo>
                    <a:lnTo>
                      <a:pt x="140561" y="0"/>
                    </a:lnTo>
                    <a:lnTo>
                      <a:pt x="145096" y="89804"/>
                    </a:lnTo>
                    <a:cubicBezTo>
                      <a:pt x="174995" y="384216"/>
                      <a:pt x="292391" y="652763"/>
                      <a:pt x="470870" y="869029"/>
                    </a:cubicBezTo>
                    <a:lnTo>
                      <a:pt x="525057" y="928650"/>
                    </a:lnTo>
                    <a:lnTo>
                      <a:pt x="425665" y="1028042"/>
                    </a:lnTo>
                    <a:lnTo>
                      <a:pt x="362406" y="958440"/>
                    </a:lnTo>
                    <a:cubicBezTo>
                      <a:pt x="166739" y="721347"/>
                      <a:pt x="38038" y="426939"/>
                      <a:pt x="5260" y="1041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D020B05B-26A9-400E-A0CD-92042A8F73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0780" y="3488435"/>
                <a:ext cx="431864" cy="811438"/>
              </a:xfrm>
              <a:custGeom>
                <a:avLst/>
                <a:gdLst>
                  <a:gd name="connsiteX0" fmla="*/ 296214 w 431864"/>
                  <a:gd name="connsiteY0" fmla="*/ 0 h 811438"/>
                  <a:gd name="connsiteX1" fmla="*/ 431864 w 431864"/>
                  <a:gd name="connsiteY1" fmla="*/ 0 h 811438"/>
                  <a:gd name="connsiteX2" fmla="*/ 428185 w 431864"/>
                  <a:gd name="connsiteY2" fmla="*/ 72855 h 811438"/>
                  <a:gd name="connsiteX3" fmla="*/ 139407 w 431864"/>
                  <a:gd name="connsiteY3" fmla="*/ 763589 h 811438"/>
                  <a:gd name="connsiteX4" fmla="*/ 95919 w 431864"/>
                  <a:gd name="connsiteY4" fmla="*/ 811438 h 811438"/>
                  <a:gd name="connsiteX5" fmla="*/ 0 w 431864"/>
                  <a:gd name="connsiteY5" fmla="*/ 715520 h 811438"/>
                  <a:gd name="connsiteX6" fmla="*/ 34733 w 431864"/>
                  <a:gd name="connsiteY6" fmla="*/ 677303 h 811438"/>
                  <a:gd name="connsiteX7" fmla="*/ 293235 w 431864"/>
                  <a:gd name="connsiteY7" fmla="*/ 58986 h 811438"/>
                  <a:gd name="connsiteX8" fmla="*/ 296214 w 431864"/>
                  <a:gd name="connsiteY8" fmla="*/ 0 h 8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1864" h="811438">
                    <a:moveTo>
                      <a:pt x="296214" y="0"/>
                    </a:moveTo>
                    <a:lnTo>
                      <a:pt x="431864" y="0"/>
                    </a:lnTo>
                    <a:lnTo>
                      <a:pt x="428185" y="72855"/>
                    </a:lnTo>
                    <a:cubicBezTo>
                      <a:pt x="401681" y="333833"/>
                      <a:pt x="297617" y="571883"/>
                      <a:pt x="139407" y="763589"/>
                    </a:cubicBezTo>
                    <a:lnTo>
                      <a:pt x="95919" y="811438"/>
                    </a:lnTo>
                    <a:lnTo>
                      <a:pt x="0" y="715520"/>
                    </a:lnTo>
                    <a:lnTo>
                      <a:pt x="34733" y="677303"/>
                    </a:lnTo>
                    <a:cubicBezTo>
                      <a:pt x="176357" y="505695"/>
                      <a:pt x="269510" y="292603"/>
                      <a:pt x="293235" y="58986"/>
                    </a:cubicBezTo>
                    <a:lnTo>
                      <a:pt x="2962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FAE12E0-F3E1-4627-926B-4D322EE2BC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1205" y="4288010"/>
                <a:ext cx="811438" cy="431864"/>
              </a:xfrm>
              <a:custGeom>
                <a:avLst/>
                <a:gdLst>
                  <a:gd name="connsiteX0" fmla="*/ 715520 w 811438"/>
                  <a:gd name="connsiteY0" fmla="*/ 0 h 431864"/>
                  <a:gd name="connsiteX1" fmla="*/ 811438 w 811438"/>
                  <a:gd name="connsiteY1" fmla="*/ 95919 h 431864"/>
                  <a:gd name="connsiteX2" fmla="*/ 763589 w 811438"/>
                  <a:gd name="connsiteY2" fmla="*/ 139407 h 431864"/>
                  <a:gd name="connsiteX3" fmla="*/ 72855 w 811438"/>
                  <a:gd name="connsiteY3" fmla="*/ 428185 h 431864"/>
                  <a:gd name="connsiteX4" fmla="*/ 0 w 811438"/>
                  <a:gd name="connsiteY4" fmla="*/ 431864 h 431864"/>
                  <a:gd name="connsiteX5" fmla="*/ 0 w 811438"/>
                  <a:gd name="connsiteY5" fmla="*/ 296214 h 431864"/>
                  <a:gd name="connsiteX6" fmla="*/ 58986 w 811438"/>
                  <a:gd name="connsiteY6" fmla="*/ 293235 h 431864"/>
                  <a:gd name="connsiteX7" fmla="*/ 677303 w 811438"/>
                  <a:gd name="connsiteY7" fmla="*/ 34733 h 431864"/>
                  <a:gd name="connsiteX8" fmla="*/ 715520 w 811438"/>
                  <a:gd name="connsiteY8" fmla="*/ 0 h 43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1438" h="431864">
                    <a:moveTo>
                      <a:pt x="715520" y="0"/>
                    </a:moveTo>
                    <a:lnTo>
                      <a:pt x="811438" y="95919"/>
                    </a:lnTo>
                    <a:lnTo>
                      <a:pt x="763589" y="139407"/>
                    </a:lnTo>
                    <a:cubicBezTo>
                      <a:pt x="571883" y="297617"/>
                      <a:pt x="333833" y="401681"/>
                      <a:pt x="72855" y="428185"/>
                    </a:cubicBezTo>
                    <a:lnTo>
                      <a:pt x="0" y="431864"/>
                    </a:lnTo>
                    <a:lnTo>
                      <a:pt x="0" y="296214"/>
                    </a:lnTo>
                    <a:lnTo>
                      <a:pt x="58986" y="293235"/>
                    </a:lnTo>
                    <a:cubicBezTo>
                      <a:pt x="292603" y="269510"/>
                      <a:pt x="505695" y="176357"/>
                      <a:pt x="677303" y="34733"/>
                    </a:cubicBezTo>
                    <a:lnTo>
                      <a:pt x="7155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74D31DA-C9C7-4B96-B91B-016996EA52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0895" y="4288010"/>
                <a:ext cx="811438" cy="431864"/>
              </a:xfrm>
              <a:custGeom>
                <a:avLst/>
                <a:gdLst>
                  <a:gd name="connsiteX0" fmla="*/ 95919 w 811438"/>
                  <a:gd name="connsiteY0" fmla="*/ 0 h 431864"/>
                  <a:gd name="connsiteX1" fmla="*/ 134135 w 811438"/>
                  <a:gd name="connsiteY1" fmla="*/ 34733 h 431864"/>
                  <a:gd name="connsiteX2" fmla="*/ 752452 w 811438"/>
                  <a:gd name="connsiteY2" fmla="*/ 293235 h 431864"/>
                  <a:gd name="connsiteX3" fmla="*/ 811438 w 811438"/>
                  <a:gd name="connsiteY3" fmla="*/ 296214 h 431864"/>
                  <a:gd name="connsiteX4" fmla="*/ 811438 w 811438"/>
                  <a:gd name="connsiteY4" fmla="*/ 431864 h 431864"/>
                  <a:gd name="connsiteX5" fmla="*/ 738583 w 811438"/>
                  <a:gd name="connsiteY5" fmla="*/ 428185 h 431864"/>
                  <a:gd name="connsiteX6" fmla="*/ 47849 w 811438"/>
                  <a:gd name="connsiteY6" fmla="*/ 139407 h 431864"/>
                  <a:gd name="connsiteX7" fmla="*/ 0 w 811438"/>
                  <a:gd name="connsiteY7" fmla="*/ 95919 h 431864"/>
                  <a:gd name="connsiteX8" fmla="*/ 95919 w 811438"/>
                  <a:gd name="connsiteY8" fmla="*/ 0 h 43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1438" h="431864">
                    <a:moveTo>
                      <a:pt x="95919" y="0"/>
                    </a:moveTo>
                    <a:lnTo>
                      <a:pt x="134135" y="34733"/>
                    </a:lnTo>
                    <a:cubicBezTo>
                      <a:pt x="305743" y="176357"/>
                      <a:pt x="518835" y="269510"/>
                      <a:pt x="752452" y="293235"/>
                    </a:cubicBezTo>
                    <a:lnTo>
                      <a:pt x="811438" y="296214"/>
                    </a:lnTo>
                    <a:lnTo>
                      <a:pt x="811438" y="431864"/>
                    </a:lnTo>
                    <a:lnTo>
                      <a:pt x="738583" y="428185"/>
                    </a:lnTo>
                    <a:cubicBezTo>
                      <a:pt x="477605" y="401681"/>
                      <a:pt x="239556" y="297617"/>
                      <a:pt x="47849" y="139407"/>
                    </a:cubicBezTo>
                    <a:lnTo>
                      <a:pt x="0" y="95919"/>
                    </a:lnTo>
                    <a:lnTo>
                      <a:pt x="9591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C52DE3EB-7544-4BC3-B79A-A7BD9ABFF5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1205" y="4501142"/>
                <a:ext cx="1028042" cy="525057"/>
              </a:xfrm>
              <a:custGeom>
                <a:avLst/>
                <a:gdLst>
                  <a:gd name="connsiteX0" fmla="*/ 928650 w 1028042"/>
                  <a:gd name="connsiteY0" fmla="*/ 0 h 525057"/>
                  <a:gd name="connsiteX1" fmla="*/ 1028042 w 1028042"/>
                  <a:gd name="connsiteY1" fmla="*/ 99392 h 525057"/>
                  <a:gd name="connsiteX2" fmla="*/ 958440 w 1028042"/>
                  <a:gd name="connsiteY2" fmla="*/ 162650 h 525057"/>
                  <a:gd name="connsiteX3" fmla="*/ 104175 w 1028042"/>
                  <a:gd name="connsiteY3" fmla="*/ 519796 h 525057"/>
                  <a:gd name="connsiteX4" fmla="*/ 0 w 1028042"/>
                  <a:gd name="connsiteY4" fmla="*/ 525057 h 525057"/>
                  <a:gd name="connsiteX5" fmla="*/ 0 w 1028042"/>
                  <a:gd name="connsiteY5" fmla="*/ 384495 h 525057"/>
                  <a:gd name="connsiteX6" fmla="*/ 89804 w 1028042"/>
                  <a:gd name="connsiteY6" fmla="*/ 379960 h 525057"/>
                  <a:gd name="connsiteX7" fmla="*/ 869029 w 1028042"/>
                  <a:gd name="connsiteY7" fmla="*/ 54186 h 525057"/>
                  <a:gd name="connsiteX8" fmla="*/ 928650 w 1028042"/>
                  <a:gd name="connsiteY8" fmla="*/ 0 h 525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8042" h="525057">
                    <a:moveTo>
                      <a:pt x="928650" y="0"/>
                    </a:moveTo>
                    <a:lnTo>
                      <a:pt x="1028042" y="99392"/>
                    </a:lnTo>
                    <a:lnTo>
                      <a:pt x="958440" y="162650"/>
                    </a:lnTo>
                    <a:cubicBezTo>
                      <a:pt x="721347" y="358317"/>
                      <a:pt x="426940" y="487018"/>
                      <a:pt x="104175" y="519796"/>
                    </a:cubicBezTo>
                    <a:lnTo>
                      <a:pt x="0" y="525057"/>
                    </a:lnTo>
                    <a:lnTo>
                      <a:pt x="0" y="384495"/>
                    </a:lnTo>
                    <a:lnTo>
                      <a:pt x="89804" y="379960"/>
                    </a:lnTo>
                    <a:cubicBezTo>
                      <a:pt x="384216" y="350061"/>
                      <a:pt x="652763" y="232665"/>
                      <a:pt x="869029" y="54186"/>
                    </a:cubicBezTo>
                    <a:lnTo>
                      <a:pt x="9286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DA15720B-754E-4010-AA9B-6FCF9376DB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54293" y="4501142"/>
                <a:ext cx="1028041" cy="525057"/>
              </a:xfrm>
              <a:custGeom>
                <a:avLst/>
                <a:gdLst>
                  <a:gd name="connsiteX0" fmla="*/ 99392 w 1028041"/>
                  <a:gd name="connsiteY0" fmla="*/ 0 h 525057"/>
                  <a:gd name="connsiteX1" fmla="*/ 159012 w 1028041"/>
                  <a:gd name="connsiteY1" fmla="*/ 54186 h 525057"/>
                  <a:gd name="connsiteX2" fmla="*/ 938237 w 1028041"/>
                  <a:gd name="connsiteY2" fmla="*/ 379960 h 525057"/>
                  <a:gd name="connsiteX3" fmla="*/ 1028041 w 1028041"/>
                  <a:gd name="connsiteY3" fmla="*/ 384495 h 525057"/>
                  <a:gd name="connsiteX4" fmla="*/ 1028041 w 1028041"/>
                  <a:gd name="connsiteY4" fmla="*/ 525057 h 525057"/>
                  <a:gd name="connsiteX5" fmla="*/ 923866 w 1028041"/>
                  <a:gd name="connsiteY5" fmla="*/ 519796 h 525057"/>
                  <a:gd name="connsiteX6" fmla="*/ 69601 w 1028041"/>
                  <a:gd name="connsiteY6" fmla="*/ 162650 h 525057"/>
                  <a:gd name="connsiteX7" fmla="*/ 0 w 1028041"/>
                  <a:gd name="connsiteY7" fmla="*/ 99392 h 525057"/>
                  <a:gd name="connsiteX8" fmla="*/ 99392 w 1028041"/>
                  <a:gd name="connsiteY8" fmla="*/ 0 h 525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8041" h="525057">
                    <a:moveTo>
                      <a:pt x="99392" y="0"/>
                    </a:moveTo>
                    <a:lnTo>
                      <a:pt x="159012" y="54186"/>
                    </a:lnTo>
                    <a:cubicBezTo>
                      <a:pt x="375279" y="232665"/>
                      <a:pt x="643825" y="350061"/>
                      <a:pt x="938237" y="379960"/>
                    </a:cubicBezTo>
                    <a:lnTo>
                      <a:pt x="1028041" y="384495"/>
                    </a:lnTo>
                    <a:lnTo>
                      <a:pt x="1028041" y="525057"/>
                    </a:lnTo>
                    <a:lnTo>
                      <a:pt x="923866" y="519796"/>
                    </a:lnTo>
                    <a:cubicBezTo>
                      <a:pt x="601102" y="487018"/>
                      <a:pt x="306695" y="358317"/>
                      <a:pt x="69601" y="162650"/>
                    </a:cubicBezTo>
                    <a:lnTo>
                      <a:pt x="0" y="99392"/>
                    </a:lnTo>
                    <a:lnTo>
                      <a:pt x="993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3388D26-CD1C-4465-AAE9-81A52103763F}"/>
                </a:ext>
              </a:extLst>
            </p:cNvPr>
            <p:cNvSpPr/>
            <p:nvPr/>
          </p:nvSpPr>
          <p:spPr>
            <a:xfrm>
              <a:off x="6678061" y="5486733"/>
              <a:ext cx="2143740" cy="935189"/>
            </a:xfrm>
            <a:custGeom>
              <a:avLst/>
              <a:gdLst>
                <a:gd name="connsiteX0" fmla="*/ 1501098 w 2143740"/>
                <a:gd name="connsiteY0" fmla="*/ 0 h 935189"/>
                <a:gd name="connsiteX1" fmla="*/ 2143740 w 2143740"/>
                <a:gd name="connsiteY1" fmla="*/ 0 h 935189"/>
                <a:gd name="connsiteX2" fmla="*/ 2143740 w 2143740"/>
                <a:gd name="connsiteY2" fmla="*/ 202795 h 935189"/>
                <a:gd name="connsiteX3" fmla="*/ 1942315 w 2143740"/>
                <a:gd name="connsiteY3" fmla="*/ 202795 h 935189"/>
                <a:gd name="connsiteX4" fmla="*/ 1942315 w 2143740"/>
                <a:gd name="connsiteY4" fmla="*/ 935189 h 935189"/>
                <a:gd name="connsiteX5" fmla="*/ 1699097 w 2143740"/>
                <a:gd name="connsiteY5" fmla="*/ 935189 h 935189"/>
                <a:gd name="connsiteX6" fmla="*/ 1699097 w 2143740"/>
                <a:gd name="connsiteY6" fmla="*/ 202795 h 935189"/>
                <a:gd name="connsiteX7" fmla="*/ 1501098 w 2143740"/>
                <a:gd name="connsiteY7" fmla="*/ 202795 h 935189"/>
                <a:gd name="connsiteX8" fmla="*/ 0 w 2143740"/>
                <a:gd name="connsiteY8" fmla="*/ 0 h 935189"/>
                <a:gd name="connsiteX9" fmla="*/ 243218 w 2143740"/>
                <a:gd name="connsiteY9" fmla="*/ 0 h 935189"/>
                <a:gd name="connsiteX10" fmla="*/ 243218 w 2143740"/>
                <a:gd name="connsiteY10" fmla="*/ 935189 h 935189"/>
                <a:gd name="connsiteX11" fmla="*/ 0 w 2143740"/>
                <a:gd name="connsiteY11" fmla="*/ 935189 h 93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3740" h="935189">
                  <a:moveTo>
                    <a:pt x="1501098" y="0"/>
                  </a:moveTo>
                  <a:lnTo>
                    <a:pt x="2143740" y="0"/>
                  </a:lnTo>
                  <a:lnTo>
                    <a:pt x="2143740" y="202795"/>
                  </a:lnTo>
                  <a:lnTo>
                    <a:pt x="1942315" y="202795"/>
                  </a:lnTo>
                  <a:lnTo>
                    <a:pt x="1942315" y="935189"/>
                  </a:lnTo>
                  <a:lnTo>
                    <a:pt x="1699097" y="935189"/>
                  </a:lnTo>
                  <a:lnTo>
                    <a:pt x="1699097" y="202795"/>
                  </a:lnTo>
                  <a:lnTo>
                    <a:pt x="1501098" y="202795"/>
                  </a:lnTo>
                  <a:close/>
                  <a:moveTo>
                    <a:pt x="0" y="0"/>
                  </a:moveTo>
                  <a:lnTo>
                    <a:pt x="243218" y="0"/>
                  </a:lnTo>
                  <a:lnTo>
                    <a:pt x="243218" y="935189"/>
                  </a:lnTo>
                  <a:lnTo>
                    <a:pt x="0" y="9351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B3224A3C-6B54-4A82-B4D3-ADDC2C9AFA02}"/>
              </a:ext>
            </a:extLst>
          </p:cNvPr>
          <p:cNvSpPr/>
          <p:nvPr/>
        </p:nvSpPr>
        <p:spPr>
          <a:xfrm>
            <a:off x="9204080" y="5705001"/>
            <a:ext cx="769220" cy="357691"/>
          </a:xfrm>
          <a:custGeom>
            <a:avLst/>
            <a:gdLst/>
            <a:ahLst/>
            <a:cxnLst/>
            <a:rect l="l" t="t" r="r" b="b"/>
            <a:pathLst>
              <a:path w="1862733" h="866179">
                <a:moveTo>
                  <a:pt x="794147" y="204787"/>
                </a:moveTo>
                <a:cubicBezTo>
                  <a:pt x="745605" y="204787"/>
                  <a:pt x="701637" y="218416"/>
                  <a:pt x="662244" y="245673"/>
                </a:cubicBezTo>
                <a:cubicBezTo>
                  <a:pt x="622851" y="272930"/>
                  <a:pt x="594798" y="309240"/>
                  <a:pt x="578086" y="354601"/>
                </a:cubicBezTo>
                <a:cubicBezTo>
                  <a:pt x="568536" y="380467"/>
                  <a:pt x="563761" y="406729"/>
                  <a:pt x="563761" y="433387"/>
                </a:cubicBezTo>
                <a:cubicBezTo>
                  <a:pt x="563761" y="488299"/>
                  <a:pt x="582064" y="537440"/>
                  <a:pt x="618670" y="580811"/>
                </a:cubicBezTo>
                <a:cubicBezTo>
                  <a:pt x="664031" y="634532"/>
                  <a:pt x="722524" y="661392"/>
                  <a:pt x="794147" y="661392"/>
                </a:cubicBezTo>
                <a:cubicBezTo>
                  <a:pt x="865771" y="661392"/>
                  <a:pt x="924462" y="634733"/>
                  <a:pt x="970220" y="581415"/>
                </a:cubicBezTo>
                <a:cubicBezTo>
                  <a:pt x="1006826" y="538838"/>
                  <a:pt x="1025128" y="489496"/>
                  <a:pt x="1025128" y="433387"/>
                </a:cubicBezTo>
                <a:cubicBezTo>
                  <a:pt x="1025128" y="376088"/>
                  <a:pt x="1006826" y="326547"/>
                  <a:pt x="970220" y="284764"/>
                </a:cubicBezTo>
                <a:cubicBezTo>
                  <a:pt x="923265" y="231446"/>
                  <a:pt x="864574" y="204787"/>
                  <a:pt x="794147" y="204787"/>
                </a:cubicBezTo>
                <a:close/>
                <a:moveTo>
                  <a:pt x="1304330" y="24408"/>
                </a:moveTo>
                <a:lnTo>
                  <a:pt x="1862733" y="24408"/>
                </a:lnTo>
                <a:lnTo>
                  <a:pt x="1862733" y="200620"/>
                </a:lnTo>
                <a:lnTo>
                  <a:pt x="1687711" y="200620"/>
                </a:lnTo>
                <a:lnTo>
                  <a:pt x="1687711" y="837009"/>
                </a:lnTo>
                <a:lnTo>
                  <a:pt x="1476375" y="837009"/>
                </a:lnTo>
                <a:lnTo>
                  <a:pt x="1476375" y="200620"/>
                </a:lnTo>
                <a:lnTo>
                  <a:pt x="1304330" y="200620"/>
                </a:lnTo>
                <a:close/>
                <a:moveTo>
                  <a:pt x="0" y="24408"/>
                </a:moveTo>
                <a:lnTo>
                  <a:pt x="211336" y="24408"/>
                </a:lnTo>
                <a:lnTo>
                  <a:pt x="211336" y="837009"/>
                </a:lnTo>
                <a:lnTo>
                  <a:pt x="0" y="837009"/>
                </a:lnTo>
                <a:close/>
                <a:moveTo>
                  <a:pt x="794147" y="0"/>
                </a:moveTo>
                <a:cubicBezTo>
                  <a:pt x="937022" y="0"/>
                  <a:pt x="1050330" y="47426"/>
                  <a:pt x="1134071" y="142280"/>
                </a:cubicBezTo>
                <a:cubicBezTo>
                  <a:pt x="1207493" y="225623"/>
                  <a:pt x="1244204" y="322659"/>
                  <a:pt x="1244204" y="433387"/>
                </a:cubicBezTo>
                <a:cubicBezTo>
                  <a:pt x="1244204" y="543719"/>
                  <a:pt x="1207493" y="640556"/>
                  <a:pt x="1134071" y="723900"/>
                </a:cubicBezTo>
                <a:cubicBezTo>
                  <a:pt x="1050330" y="818753"/>
                  <a:pt x="937022" y="866179"/>
                  <a:pt x="794147" y="866179"/>
                </a:cubicBezTo>
                <a:cubicBezTo>
                  <a:pt x="651669" y="866179"/>
                  <a:pt x="538560" y="818753"/>
                  <a:pt x="454819" y="723900"/>
                </a:cubicBezTo>
                <a:cubicBezTo>
                  <a:pt x="381397" y="640556"/>
                  <a:pt x="344686" y="543719"/>
                  <a:pt x="344686" y="433387"/>
                </a:cubicBezTo>
                <a:cubicBezTo>
                  <a:pt x="344686" y="382984"/>
                  <a:pt x="354608" y="331291"/>
                  <a:pt x="374452" y="278308"/>
                </a:cubicBezTo>
                <a:cubicBezTo>
                  <a:pt x="394296" y="225326"/>
                  <a:pt x="420886" y="179983"/>
                  <a:pt x="454224" y="142280"/>
                </a:cubicBezTo>
                <a:cubicBezTo>
                  <a:pt x="537964" y="47426"/>
                  <a:pt x="651272" y="0"/>
                  <a:pt x="7941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209E52-DB3E-40D4-A6AC-7674404A5EF1}"/>
              </a:ext>
            </a:extLst>
          </p:cNvPr>
          <p:cNvGrpSpPr/>
          <p:nvPr/>
        </p:nvGrpSpPr>
        <p:grpSpPr>
          <a:xfrm>
            <a:off x="4051882" y="1920646"/>
            <a:ext cx="4068312" cy="4173038"/>
            <a:chOff x="2527882" y="1769366"/>
            <a:chExt cx="4068312" cy="4173038"/>
          </a:xfrm>
        </p:grpSpPr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F2425DE4-0B7F-4C03-AA9E-987DB04E6EB1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0B9D5611-D5E5-4652-B270-E29FD02A0977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33F8C500-B6D6-43A0-A2B8-3D8D17C094D8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01DDB391-7DED-49D9-A64C-472011E3CA75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5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CEB85692-5D45-4C9F-BBF2-FD6CA02F3257}"/>
              </a:ext>
            </a:extLst>
          </p:cNvPr>
          <p:cNvSpPr/>
          <p:nvPr/>
        </p:nvSpPr>
        <p:spPr>
          <a:xfrm>
            <a:off x="4971456" y="2892582"/>
            <a:ext cx="2229169" cy="22291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Donut 2">
            <a:extLst>
              <a:ext uri="{FF2B5EF4-FFF2-40B4-BE49-F238E27FC236}">
                <a16:creationId xmlns:a16="http://schemas.microsoft.com/office/drawing/2014/main" id="{D7FD98A3-E9A7-4CBD-911E-AEE5C1F3CFF1}"/>
              </a:ext>
            </a:extLst>
          </p:cNvPr>
          <p:cNvSpPr/>
          <p:nvPr/>
        </p:nvSpPr>
        <p:spPr>
          <a:xfrm>
            <a:off x="4733980" y="2655106"/>
            <a:ext cx="2704121" cy="2704121"/>
          </a:xfrm>
          <a:prstGeom prst="donut">
            <a:avLst>
              <a:gd name="adj" fmla="val 38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742EB7-6E7C-4177-B6CB-B126E7A7D026}"/>
              </a:ext>
            </a:extLst>
          </p:cNvPr>
          <p:cNvGrpSpPr/>
          <p:nvPr/>
        </p:nvGrpSpPr>
        <p:grpSpPr>
          <a:xfrm>
            <a:off x="5275903" y="3456149"/>
            <a:ext cx="1689597" cy="840075"/>
            <a:chOff x="6670497" y="4267516"/>
            <a:chExt cx="4190656" cy="208361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04A1F5B-908A-406A-ACBB-8EB127DAF2D6}"/>
                </a:ext>
              </a:extLst>
            </p:cNvPr>
            <p:cNvSpPr/>
            <p:nvPr/>
          </p:nvSpPr>
          <p:spPr>
            <a:xfrm>
              <a:off x="6670497" y="4910589"/>
              <a:ext cx="2028518" cy="1440540"/>
            </a:xfrm>
            <a:custGeom>
              <a:avLst/>
              <a:gdLst>
                <a:gd name="connsiteX0" fmla="*/ 1359605 w 2028518"/>
                <a:gd name="connsiteY0" fmla="*/ 1366447 h 1440540"/>
                <a:gd name="connsiteX1" fmla="*/ 1359605 w 2028518"/>
                <a:gd name="connsiteY1" fmla="*/ 1406271 h 1440540"/>
                <a:gd name="connsiteX2" fmla="*/ 1942246 w 2028518"/>
                <a:gd name="connsiteY2" fmla="*/ 1406271 h 1440540"/>
                <a:gd name="connsiteX3" fmla="*/ 1942246 w 2028518"/>
                <a:gd name="connsiteY3" fmla="*/ 1366447 h 1440540"/>
                <a:gd name="connsiteX4" fmla="*/ 1359605 w 2028518"/>
                <a:gd name="connsiteY4" fmla="*/ 1305350 h 1440540"/>
                <a:gd name="connsiteX5" fmla="*/ 1359605 w 2028518"/>
                <a:gd name="connsiteY5" fmla="*/ 1345174 h 1440540"/>
                <a:gd name="connsiteX6" fmla="*/ 1942246 w 2028518"/>
                <a:gd name="connsiteY6" fmla="*/ 1345174 h 1440540"/>
                <a:gd name="connsiteX7" fmla="*/ 1942246 w 2028518"/>
                <a:gd name="connsiteY7" fmla="*/ 1305350 h 1440540"/>
                <a:gd name="connsiteX8" fmla="*/ 1359605 w 2028518"/>
                <a:gd name="connsiteY8" fmla="*/ 1244254 h 1440540"/>
                <a:gd name="connsiteX9" fmla="*/ 1359605 w 2028518"/>
                <a:gd name="connsiteY9" fmla="*/ 1284078 h 1440540"/>
                <a:gd name="connsiteX10" fmla="*/ 1942246 w 2028518"/>
                <a:gd name="connsiteY10" fmla="*/ 1284078 h 1440540"/>
                <a:gd name="connsiteX11" fmla="*/ 1942246 w 2028518"/>
                <a:gd name="connsiteY11" fmla="*/ 1244254 h 1440540"/>
                <a:gd name="connsiteX12" fmla="*/ 1359605 w 2028518"/>
                <a:gd name="connsiteY12" fmla="*/ 1183157 h 1440540"/>
                <a:gd name="connsiteX13" fmla="*/ 1359605 w 2028518"/>
                <a:gd name="connsiteY13" fmla="*/ 1222981 h 1440540"/>
                <a:gd name="connsiteX14" fmla="*/ 1942246 w 2028518"/>
                <a:gd name="connsiteY14" fmla="*/ 1222981 h 1440540"/>
                <a:gd name="connsiteX15" fmla="*/ 1942246 w 2028518"/>
                <a:gd name="connsiteY15" fmla="*/ 1183157 h 1440540"/>
                <a:gd name="connsiteX16" fmla="*/ 1003047 w 2028518"/>
                <a:gd name="connsiteY16" fmla="*/ 821458 h 1440540"/>
                <a:gd name="connsiteX17" fmla="*/ 1003047 w 2028518"/>
                <a:gd name="connsiteY17" fmla="*/ 1439143 h 1440540"/>
                <a:gd name="connsiteX18" fmla="*/ 1259865 w 2028518"/>
                <a:gd name="connsiteY18" fmla="*/ 1439143 h 1440540"/>
                <a:gd name="connsiteX19" fmla="*/ 1259865 w 2028518"/>
                <a:gd name="connsiteY19" fmla="*/ 821458 h 1440540"/>
                <a:gd name="connsiteX20" fmla="*/ 640721 w 2028518"/>
                <a:gd name="connsiteY20" fmla="*/ 818736 h 1440540"/>
                <a:gd name="connsiteX21" fmla="*/ 640721 w 2028518"/>
                <a:gd name="connsiteY21" fmla="*/ 1436421 h 1440540"/>
                <a:gd name="connsiteX22" fmla="*/ 860983 w 2028518"/>
                <a:gd name="connsiteY22" fmla="*/ 1436421 h 1440540"/>
                <a:gd name="connsiteX23" fmla="*/ 860983 w 2028518"/>
                <a:gd name="connsiteY23" fmla="*/ 818736 h 1440540"/>
                <a:gd name="connsiteX24" fmla="*/ 1818380 w 2028518"/>
                <a:gd name="connsiteY24" fmla="*/ 734607 h 1440540"/>
                <a:gd name="connsiteX25" fmla="*/ 1818380 w 2028518"/>
                <a:gd name="connsiteY25" fmla="*/ 807677 h 1440540"/>
                <a:gd name="connsiteX26" fmla="*/ 1916476 w 2028518"/>
                <a:gd name="connsiteY26" fmla="*/ 807677 h 1440540"/>
                <a:gd name="connsiteX27" fmla="*/ 1916476 w 2028518"/>
                <a:gd name="connsiteY27" fmla="*/ 734607 h 1440540"/>
                <a:gd name="connsiteX28" fmla="*/ 1634779 w 2028518"/>
                <a:gd name="connsiteY28" fmla="*/ 734607 h 1440540"/>
                <a:gd name="connsiteX29" fmla="*/ 1634779 w 2028518"/>
                <a:gd name="connsiteY29" fmla="*/ 807677 h 1440540"/>
                <a:gd name="connsiteX30" fmla="*/ 1732875 w 2028518"/>
                <a:gd name="connsiteY30" fmla="*/ 807677 h 1440540"/>
                <a:gd name="connsiteX31" fmla="*/ 1732875 w 2028518"/>
                <a:gd name="connsiteY31" fmla="*/ 734607 h 1440540"/>
                <a:gd name="connsiteX32" fmla="*/ 1451179 w 2028518"/>
                <a:gd name="connsiteY32" fmla="*/ 734607 h 1440540"/>
                <a:gd name="connsiteX33" fmla="*/ 1451179 w 2028518"/>
                <a:gd name="connsiteY33" fmla="*/ 807677 h 1440540"/>
                <a:gd name="connsiteX34" fmla="*/ 1549275 w 2028518"/>
                <a:gd name="connsiteY34" fmla="*/ 807677 h 1440540"/>
                <a:gd name="connsiteX35" fmla="*/ 1549275 w 2028518"/>
                <a:gd name="connsiteY35" fmla="*/ 734607 h 1440540"/>
                <a:gd name="connsiteX36" fmla="*/ 1818380 w 2028518"/>
                <a:gd name="connsiteY36" fmla="*/ 582994 h 1440540"/>
                <a:gd name="connsiteX37" fmla="*/ 1818380 w 2028518"/>
                <a:gd name="connsiteY37" fmla="*/ 656064 h 1440540"/>
                <a:gd name="connsiteX38" fmla="*/ 1916476 w 2028518"/>
                <a:gd name="connsiteY38" fmla="*/ 656064 h 1440540"/>
                <a:gd name="connsiteX39" fmla="*/ 1916476 w 2028518"/>
                <a:gd name="connsiteY39" fmla="*/ 582994 h 1440540"/>
                <a:gd name="connsiteX40" fmla="*/ 1634779 w 2028518"/>
                <a:gd name="connsiteY40" fmla="*/ 582994 h 1440540"/>
                <a:gd name="connsiteX41" fmla="*/ 1634779 w 2028518"/>
                <a:gd name="connsiteY41" fmla="*/ 656064 h 1440540"/>
                <a:gd name="connsiteX42" fmla="*/ 1732875 w 2028518"/>
                <a:gd name="connsiteY42" fmla="*/ 656064 h 1440540"/>
                <a:gd name="connsiteX43" fmla="*/ 1732875 w 2028518"/>
                <a:gd name="connsiteY43" fmla="*/ 582994 h 1440540"/>
                <a:gd name="connsiteX44" fmla="*/ 1451179 w 2028518"/>
                <a:gd name="connsiteY44" fmla="*/ 582994 h 1440540"/>
                <a:gd name="connsiteX45" fmla="*/ 1451179 w 2028518"/>
                <a:gd name="connsiteY45" fmla="*/ 656064 h 1440540"/>
                <a:gd name="connsiteX46" fmla="*/ 1549275 w 2028518"/>
                <a:gd name="connsiteY46" fmla="*/ 656064 h 1440540"/>
                <a:gd name="connsiteX47" fmla="*/ 1549275 w 2028518"/>
                <a:gd name="connsiteY47" fmla="*/ 582994 h 1440540"/>
                <a:gd name="connsiteX48" fmla="*/ 403424 w 2028518"/>
                <a:gd name="connsiteY48" fmla="*/ 499916 h 1440540"/>
                <a:gd name="connsiteX49" fmla="*/ 348620 w 2028518"/>
                <a:gd name="connsiteY49" fmla="*/ 554720 h 1440540"/>
                <a:gd name="connsiteX50" fmla="*/ 348620 w 2028518"/>
                <a:gd name="connsiteY50" fmla="*/ 1438886 h 1440540"/>
                <a:gd name="connsiteX51" fmla="*/ 458227 w 2028518"/>
                <a:gd name="connsiteY51" fmla="*/ 1438886 h 1440540"/>
                <a:gd name="connsiteX52" fmla="*/ 458228 w 2028518"/>
                <a:gd name="connsiteY52" fmla="*/ 554720 h 1440540"/>
                <a:gd name="connsiteX53" fmla="*/ 403424 w 2028518"/>
                <a:gd name="connsiteY53" fmla="*/ 499916 h 1440540"/>
                <a:gd name="connsiteX54" fmla="*/ 169200 w 2028518"/>
                <a:gd name="connsiteY54" fmla="*/ 496212 h 1440540"/>
                <a:gd name="connsiteX55" fmla="*/ 114396 w 2028518"/>
                <a:gd name="connsiteY55" fmla="*/ 551016 h 1440540"/>
                <a:gd name="connsiteX56" fmla="*/ 114396 w 2028518"/>
                <a:gd name="connsiteY56" fmla="*/ 1435182 h 1440540"/>
                <a:gd name="connsiteX57" fmla="*/ 224003 w 2028518"/>
                <a:gd name="connsiteY57" fmla="*/ 1435182 h 1440540"/>
                <a:gd name="connsiteX58" fmla="*/ 224004 w 2028518"/>
                <a:gd name="connsiteY58" fmla="*/ 551016 h 1440540"/>
                <a:gd name="connsiteX59" fmla="*/ 169200 w 2028518"/>
                <a:gd name="connsiteY59" fmla="*/ 496212 h 1440540"/>
                <a:gd name="connsiteX60" fmla="*/ 1818380 w 2028518"/>
                <a:gd name="connsiteY60" fmla="*/ 431380 h 1440540"/>
                <a:gd name="connsiteX61" fmla="*/ 1818380 w 2028518"/>
                <a:gd name="connsiteY61" fmla="*/ 504450 h 1440540"/>
                <a:gd name="connsiteX62" fmla="*/ 1916476 w 2028518"/>
                <a:gd name="connsiteY62" fmla="*/ 504450 h 1440540"/>
                <a:gd name="connsiteX63" fmla="*/ 1916476 w 2028518"/>
                <a:gd name="connsiteY63" fmla="*/ 431380 h 1440540"/>
                <a:gd name="connsiteX64" fmla="*/ 1634779 w 2028518"/>
                <a:gd name="connsiteY64" fmla="*/ 431380 h 1440540"/>
                <a:gd name="connsiteX65" fmla="*/ 1634779 w 2028518"/>
                <a:gd name="connsiteY65" fmla="*/ 504450 h 1440540"/>
                <a:gd name="connsiteX66" fmla="*/ 1732875 w 2028518"/>
                <a:gd name="connsiteY66" fmla="*/ 504450 h 1440540"/>
                <a:gd name="connsiteX67" fmla="*/ 1732875 w 2028518"/>
                <a:gd name="connsiteY67" fmla="*/ 431380 h 1440540"/>
                <a:gd name="connsiteX68" fmla="*/ 1451179 w 2028518"/>
                <a:gd name="connsiteY68" fmla="*/ 431380 h 1440540"/>
                <a:gd name="connsiteX69" fmla="*/ 1451179 w 2028518"/>
                <a:gd name="connsiteY69" fmla="*/ 504450 h 1440540"/>
                <a:gd name="connsiteX70" fmla="*/ 1549275 w 2028518"/>
                <a:gd name="connsiteY70" fmla="*/ 504450 h 1440540"/>
                <a:gd name="connsiteX71" fmla="*/ 1549275 w 2028518"/>
                <a:gd name="connsiteY71" fmla="*/ 431380 h 1440540"/>
                <a:gd name="connsiteX72" fmla="*/ 1254606 w 2028518"/>
                <a:gd name="connsiteY72" fmla="*/ 431380 h 1440540"/>
                <a:gd name="connsiteX73" fmla="*/ 1254606 w 2028518"/>
                <a:gd name="connsiteY73" fmla="*/ 504450 h 1440540"/>
                <a:gd name="connsiteX74" fmla="*/ 1352702 w 2028518"/>
                <a:gd name="connsiteY74" fmla="*/ 504450 h 1440540"/>
                <a:gd name="connsiteX75" fmla="*/ 1352702 w 2028518"/>
                <a:gd name="connsiteY75" fmla="*/ 431380 h 1440540"/>
                <a:gd name="connsiteX76" fmla="*/ 1071005 w 2028518"/>
                <a:gd name="connsiteY76" fmla="*/ 431380 h 1440540"/>
                <a:gd name="connsiteX77" fmla="*/ 1071005 w 2028518"/>
                <a:gd name="connsiteY77" fmla="*/ 504450 h 1440540"/>
                <a:gd name="connsiteX78" fmla="*/ 1169101 w 2028518"/>
                <a:gd name="connsiteY78" fmla="*/ 504450 h 1440540"/>
                <a:gd name="connsiteX79" fmla="*/ 1169101 w 2028518"/>
                <a:gd name="connsiteY79" fmla="*/ 431380 h 1440540"/>
                <a:gd name="connsiteX80" fmla="*/ 887405 w 2028518"/>
                <a:gd name="connsiteY80" fmla="*/ 431380 h 1440540"/>
                <a:gd name="connsiteX81" fmla="*/ 887405 w 2028518"/>
                <a:gd name="connsiteY81" fmla="*/ 504450 h 1440540"/>
                <a:gd name="connsiteX82" fmla="*/ 985501 w 2028518"/>
                <a:gd name="connsiteY82" fmla="*/ 504450 h 1440540"/>
                <a:gd name="connsiteX83" fmla="*/ 985501 w 2028518"/>
                <a:gd name="connsiteY83" fmla="*/ 431380 h 1440540"/>
                <a:gd name="connsiteX84" fmla="*/ 726849 w 2028518"/>
                <a:gd name="connsiteY84" fmla="*/ 431380 h 1440540"/>
                <a:gd name="connsiteX85" fmla="*/ 726849 w 2028518"/>
                <a:gd name="connsiteY85" fmla="*/ 504450 h 1440540"/>
                <a:gd name="connsiteX86" fmla="*/ 824945 w 2028518"/>
                <a:gd name="connsiteY86" fmla="*/ 504450 h 1440540"/>
                <a:gd name="connsiteX87" fmla="*/ 824945 w 2028518"/>
                <a:gd name="connsiteY87" fmla="*/ 431380 h 1440540"/>
                <a:gd name="connsiteX88" fmla="*/ 543248 w 2028518"/>
                <a:gd name="connsiteY88" fmla="*/ 431380 h 1440540"/>
                <a:gd name="connsiteX89" fmla="*/ 543248 w 2028518"/>
                <a:gd name="connsiteY89" fmla="*/ 504450 h 1440540"/>
                <a:gd name="connsiteX90" fmla="*/ 641344 w 2028518"/>
                <a:gd name="connsiteY90" fmla="*/ 504450 h 1440540"/>
                <a:gd name="connsiteX91" fmla="*/ 641344 w 2028518"/>
                <a:gd name="connsiteY91" fmla="*/ 431380 h 1440540"/>
                <a:gd name="connsiteX92" fmla="*/ 525663 w 2028518"/>
                <a:gd name="connsiteY92" fmla="*/ 0 h 1440540"/>
                <a:gd name="connsiteX93" fmla="*/ 525663 w 2028518"/>
                <a:gd name="connsiteY93" fmla="*/ 296929 h 1440540"/>
                <a:gd name="connsiteX94" fmla="*/ 1026614 w 2028518"/>
                <a:gd name="connsiteY94" fmla="*/ 0 h 1440540"/>
                <a:gd name="connsiteX95" fmla="*/ 1026614 w 2028518"/>
                <a:gd name="connsiteY95" fmla="*/ 296930 h 1440540"/>
                <a:gd name="connsiteX96" fmla="*/ 1527566 w 2028518"/>
                <a:gd name="connsiteY96" fmla="*/ 0 h 1440540"/>
                <a:gd name="connsiteX97" fmla="*/ 1527566 w 2028518"/>
                <a:gd name="connsiteY97" fmla="*/ 296930 h 1440540"/>
                <a:gd name="connsiteX98" fmla="*/ 2028518 w 2028518"/>
                <a:gd name="connsiteY98" fmla="*/ 0 h 1440540"/>
                <a:gd name="connsiteX99" fmla="*/ 2028518 w 2028518"/>
                <a:gd name="connsiteY99" fmla="*/ 311577 h 1440540"/>
                <a:gd name="connsiteX100" fmla="*/ 2028518 w 2028518"/>
                <a:gd name="connsiteY100" fmla="*/ 1440540 h 1440540"/>
                <a:gd name="connsiteX101" fmla="*/ 0 w 2028518"/>
                <a:gd name="connsiteY101" fmla="*/ 1440540 h 1440540"/>
                <a:gd name="connsiteX102" fmla="*/ 0 w 2028518"/>
                <a:gd name="connsiteY102" fmla="*/ 311577 h 144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28518" h="1440540">
                  <a:moveTo>
                    <a:pt x="1359605" y="1366447"/>
                  </a:moveTo>
                  <a:lnTo>
                    <a:pt x="1359605" y="1406271"/>
                  </a:lnTo>
                  <a:lnTo>
                    <a:pt x="1942246" y="1406271"/>
                  </a:lnTo>
                  <a:lnTo>
                    <a:pt x="1942246" y="1366447"/>
                  </a:lnTo>
                  <a:close/>
                  <a:moveTo>
                    <a:pt x="1359605" y="1305350"/>
                  </a:moveTo>
                  <a:lnTo>
                    <a:pt x="1359605" y="1345174"/>
                  </a:lnTo>
                  <a:lnTo>
                    <a:pt x="1942246" y="1345174"/>
                  </a:lnTo>
                  <a:lnTo>
                    <a:pt x="1942246" y="1305350"/>
                  </a:lnTo>
                  <a:close/>
                  <a:moveTo>
                    <a:pt x="1359605" y="1244254"/>
                  </a:moveTo>
                  <a:lnTo>
                    <a:pt x="1359605" y="1284078"/>
                  </a:lnTo>
                  <a:lnTo>
                    <a:pt x="1942246" y="1284078"/>
                  </a:lnTo>
                  <a:lnTo>
                    <a:pt x="1942246" y="1244254"/>
                  </a:lnTo>
                  <a:close/>
                  <a:moveTo>
                    <a:pt x="1359605" y="1183157"/>
                  </a:moveTo>
                  <a:lnTo>
                    <a:pt x="1359605" y="1222981"/>
                  </a:lnTo>
                  <a:lnTo>
                    <a:pt x="1942246" y="1222981"/>
                  </a:lnTo>
                  <a:lnTo>
                    <a:pt x="1942246" y="1183157"/>
                  </a:lnTo>
                  <a:close/>
                  <a:moveTo>
                    <a:pt x="1003047" y="821458"/>
                  </a:moveTo>
                  <a:lnTo>
                    <a:pt x="1003047" y="1439143"/>
                  </a:lnTo>
                  <a:lnTo>
                    <a:pt x="1259865" y="1439143"/>
                  </a:lnTo>
                  <a:lnTo>
                    <a:pt x="1259865" y="821458"/>
                  </a:lnTo>
                  <a:close/>
                  <a:moveTo>
                    <a:pt x="640721" y="818736"/>
                  </a:moveTo>
                  <a:lnTo>
                    <a:pt x="640721" y="1436421"/>
                  </a:lnTo>
                  <a:lnTo>
                    <a:pt x="860983" y="1436421"/>
                  </a:lnTo>
                  <a:lnTo>
                    <a:pt x="860983" y="818736"/>
                  </a:lnTo>
                  <a:close/>
                  <a:moveTo>
                    <a:pt x="1818380" y="734607"/>
                  </a:moveTo>
                  <a:lnTo>
                    <a:pt x="1818380" y="807677"/>
                  </a:lnTo>
                  <a:lnTo>
                    <a:pt x="1916476" y="807677"/>
                  </a:lnTo>
                  <a:lnTo>
                    <a:pt x="1916476" y="734607"/>
                  </a:lnTo>
                  <a:close/>
                  <a:moveTo>
                    <a:pt x="1634779" y="734607"/>
                  </a:moveTo>
                  <a:lnTo>
                    <a:pt x="1634779" y="807677"/>
                  </a:lnTo>
                  <a:lnTo>
                    <a:pt x="1732875" y="807677"/>
                  </a:lnTo>
                  <a:lnTo>
                    <a:pt x="1732875" y="734607"/>
                  </a:lnTo>
                  <a:close/>
                  <a:moveTo>
                    <a:pt x="1451179" y="734607"/>
                  </a:moveTo>
                  <a:lnTo>
                    <a:pt x="1451179" y="807677"/>
                  </a:lnTo>
                  <a:lnTo>
                    <a:pt x="1549275" y="807677"/>
                  </a:lnTo>
                  <a:lnTo>
                    <a:pt x="1549275" y="734607"/>
                  </a:lnTo>
                  <a:close/>
                  <a:moveTo>
                    <a:pt x="1818380" y="582994"/>
                  </a:moveTo>
                  <a:lnTo>
                    <a:pt x="1818380" y="656064"/>
                  </a:lnTo>
                  <a:lnTo>
                    <a:pt x="1916476" y="656064"/>
                  </a:lnTo>
                  <a:lnTo>
                    <a:pt x="1916476" y="582994"/>
                  </a:lnTo>
                  <a:close/>
                  <a:moveTo>
                    <a:pt x="1634779" y="582994"/>
                  </a:moveTo>
                  <a:lnTo>
                    <a:pt x="1634779" y="656064"/>
                  </a:lnTo>
                  <a:lnTo>
                    <a:pt x="1732875" y="656064"/>
                  </a:lnTo>
                  <a:lnTo>
                    <a:pt x="1732875" y="582994"/>
                  </a:lnTo>
                  <a:close/>
                  <a:moveTo>
                    <a:pt x="1451179" y="582994"/>
                  </a:moveTo>
                  <a:lnTo>
                    <a:pt x="1451179" y="656064"/>
                  </a:lnTo>
                  <a:lnTo>
                    <a:pt x="1549275" y="656064"/>
                  </a:lnTo>
                  <a:lnTo>
                    <a:pt x="1549275" y="582994"/>
                  </a:lnTo>
                  <a:close/>
                  <a:moveTo>
                    <a:pt x="403424" y="499916"/>
                  </a:moveTo>
                  <a:cubicBezTo>
                    <a:pt x="373157" y="499916"/>
                    <a:pt x="348620" y="524453"/>
                    <a:pt x="348620" y="554720"/>
                  </a:cubicBezTo>
                  <a:lnTo>
                    <a:pt x="348620" y="1438886"/>
                  </a:lnTo>
                  <a:lnTo>
                    <a:pt x="458227" y="1438886"/>
                  </a:lnTo>
                  <a:cubicBezTo>
                    <a:pt x="458227" y="1144164"/>
                    <a:pt x="458228" y="849442"/>
                    <a:pt x="458228" y="554720"/>
                  </a:cubicBezTo>
                  <a:cubicBezTo>
                    <a:pt x="458228" y="524453"/>
                    <a:pt x="433691" y="499916"/>
                    <a:pt x="403424" y="499916"/>
                  </a:cubicBezTo>
                  <a:close/>
                  <a:moveTo>
                    <a:pt x="169200" y="496212"/>
                  </a:moveTo>
                  <a:cubicBezTo>
                    <a:pt x="138933" y="496212"/>
                    <a:pt x="114396" y="520749"/>
                    <a:pt x="114396" y="551016"/>
                  </a:cubicBezTo>
                  <a:lnTo>
                    <a:pt x="114396" y="1435182"/>
                  </a:lnTo>
                  <a:lnTo>
                    <a:pt x="224003" y="1435182"/>
                  </a:lnTo>
                  <a:cubicBezTo>
                    <a:pt x="224003" y="1140460"/>
                    <a:pt x="224004" y="845738"/>
                    <a:pt x="224004" y="551016"/>
                  </a:cubicBezTo>
                  <a:cubicBezTo>
                    <a:pt x="224004" y="520749"/>
                    <a:pt x="199467" y="496212"/>
                    <a:pt x="169200" y="496212"/>
                  </a:cubicBezTo>
                  <a:close/>
                  <a:moveTo>
                    <a:pt x="1818380" y="431380"/>
                  </a:moveTo>
                  <a:lnTo>
                    <a:pt x="1818380" y="504450"/>
                  </a:lnTo>
                  <a:lnTo>
                    <a:pt x="1916476" y="504450"/>
                  </a:lnTo>
                  <a:lnTo>
                    <a:pt x="1916476" y="431380"/>
                  </a:lnTo>
                  <a:close/>
                  <a:moveTo>
                    <a:pt x="1634779" y="431380"/>
                  </a:moveTo>
                  <a:lnTo>
                    <a:pt x="1634779" y="504450"/>
                  </a:lnTo>
                  <a:lnTo>
                    <a:pt x="1732875" y="504450"/>
                  </a:lnTo>
                  <a:lnTo>
                    <a:pt x="1732875" y="431380"/>
                  </a:lnTo>
                  <a:close/>
                  <a:moveTo>
                    <a:pt x="1451179" y="431380"/>
                  </a:moveTo>
                  <a:lnTo>
                    <a:pt x="1451179" y="504450"/>
                  </a:lnTo>
                  <a:lnTo>
                    <a:pt x="1549275" y="504450"/>
                  </a:lnTo>
                  <a:lnTo>
                    <a:pt x="1549275" y="431380"/>
                  </a:lnTo>
                  <a:close/>
                  <a:moveTo>
                    <a:pt x="1254606" y="431380"/>
                  </a:moveTo>
                  <a:lnTo>
                    <a:pt x="1254606" y="504450"/>
                  </a:lnTo>
                  <a:lnTo>
                    <a:pt x="1352702" y="504450"/>
                  </a:lnTo>
                  <a:lnTo>
                    <a:pt x="1352702" y="431380"/>
                  </a:lnTo>
                  <a:close/>
                  <a:moveTo>
                    <a:pt x="1071005" y="431380"/>
                  </a:moveTo>
                  <a:lnTo>
                    <a:pt x="1071005" y="504450"/>
                  </a:lnTo>
                  <a:lnTo>
                    <a:pt x="1169101" y="504450"/>
                  </a:lnTo>
                  <a:lnTo>
                    <a:pt x="1169101" y="431380"/>
                  </a:lnTo>
                  <a:close/>
                  <a:moveTo>
                    <a:pt x="887405" y="431380"/>
                  </a:moveTo>
                  <a:lnTo>
                    <a:pt x="887405" y="504450"/>
                  </a:lnTo>
                  <a:lnTo>
                    <a:pt x="985501" y="504450"/>
                  </a:lnTo>
                  <a:lnTo>
                    <a:pt x="985501" y="431380"/>
                  </a:lnTo>
                  <a:close/>
                  <a:moveTo>
                    <a:pt x="726849" y="431380"/>
                  </a:moveTo>
                  <a:lnTo>
                    <a:pt x="726849" y="504450"/>
                  </a:lnTo>
                  <a:lnTo>
                    <a:pt x="824945" y="504450"/>
                  </a:lnTo>
                  <a:lnTo>
                    <a:pt x="824945" y="431380"/>
                  </a:lnTo>
                  <a:close/>
                  <a:moveTo>
                    <a:pt x="543248" y="431380"/>
                  </a:moveTo>
                  <a:lnTo>
                    <a:pt x="543248" y="504450"/>
                  </a:lnTo>
                  <a:lnTo>
                    <a:pt x="641344" y="504450"/>
                  </a:lnTo>
                  <a:lnTo>
                    <a:pt x="641344" y="431380"/>
                  </a:lnTo>
                  <a:close/>
                  <a:moveTo>
                    <a:pt x="525663" y="0"/>
                  </a:moveTo>
                  <a:lnTo>
                    <a:pt x="525663" y="296929"/>
                  </a:lnTo>
                  <a:lnTo>
                    <a:pt x="1026614" y="0"/>
                  </a:lnTo>
                  <a:lnTo>
                    <a:pt x="1026614" y="296930"/>
                  </a:lnTo>
                  <a:lnTo>
                    <a:pt x="1527566" y="0"/>
                  </a:lnTo>
                  <a:lnTo>
                    <a:pt x="1527566" y="296930"/>
                  </a:lnTo>
                  <a:lnTo>
                    <a:pt x="2028518" y="0"/>
                  </a:lnTo>
                  <a:lnTo>
                    <a:pt x="2028518" y="311577"/>
                  </a:lnTo>
                  <a:lnTo>
                    <a:pt x="2028518" y="1440540"/>
                  </a:lnTo>
                  <a:lnTo>
                    <a:pt x="0" y="1440540"/>
                  </a:lnTo>
                  <a:lnTo>
                    <a:pt x="0" y="3115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B13ADF-02FA-4631-B66D-07BDBD7B552F}"/>
                </a:ext>
              </a:extLst>
            </p:cNvPr>
            <p:cNvSpPr/>
            <p:nvPr/>
          </p:nvSpPr>
          <p:spPr>
            <a:xfrm>
              <a:off x="8698073" y="4267516"/>
              <a:ext cx="2163080" cy="2082019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E710D4-84E2-4FD2-9953-3B5DD80511ED}"/>
              </a:ext>
            </a:extLst>
          </p:cNvPr>
          <p:cNvSpPr/>
          <p:nvPr/>
        </p:nvSpPr>
        <p:spPr>
          <a:xfrm>
            <a:off x="5568942" y="3157178"/>
            <a:ext cx="527058" cy="387991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CCB495-3416-403A-9257-B5EEF5F9AACC}"/>
              </a:ext>
            </a:extLst>
          </p:cNvPr>
          <p:cNvGrpSpPr/>
          <p:nvPr/>
        </p:nvGrpSpPr>
        <p:grpSpPr>
          <a:xfrm>
            <a:off x="5609822" y="4426961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DB3F9C1-A6C1-4D77-986B-8EB7D405435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C9E519-FE81-4732-983B-3B5F094D2BBB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0827AA7-3CE0-497B-8558-2E9C05AB5FF6}"/>
              </a:ext>
            </a:extLst>
          </p:cNvPr>
          <p:cNvSpPr txBox="1"/>
          <p:nvPr/>
        </p:nvSpPr>
        <p:spPr>
          <a:xfrm>
            <a:off x="8996570" y="3668067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F51DD-B1A3-4736-AEB3-753B73A21C6C}"/>
              </a:ext>
            </a:extLst>
          </p:cNvPr>
          <p:cNvSpPr txBox="1"/>
          <p:nvPr/>
        </p:nvSpPr>
        <p:spPr>
          <a:xfrm>
            <a:off x="1524002" y="3668067"/>
            <a:ext cx="16532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931087-84DC-4D3B-A300-9ECCD78ADDCD}"/>
              </a:ext>
            </a:extLst>
          </p:cNvPr>
          <p:cNvSpPr txBox="1"/>
          <p:nvPr/>
        </p:nvSpPr>
        <p:spPr>
          <a:xfrm>
            <a:off x="2207568" y="5571937"/>
            <a:ext cx="17510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9664F9-DD6E-4F7E-8120-D313D37303BC}"/>
              </a:ext>
            </a:extLst>
          </p:cNvPr>
          <p:cNvSpPr txBox="1"/>
          <p:nvPr/>
        </p:nvSpPr>
        <p:spPr>
          <a:xfrm>
            <a:off x="8343318" y="5571937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DF48CF-93FC-4C3D-8F2C-9B64366DBDE5}"/>
              </a:ext>
            </a:extLst>
          </p:cNvPr>
          <p:cNvGrpSpPr/>
          <p:nvPr/>
        </p:nvGrpSpPr>
        <p:grpSpPr>
          <a:xfrm>
            <a:off x="8397268" y="1772315"/>
            <a:ext cx="3060000" cy="1022673"/>
            <a:chOff x="6760489" y="1552506"/>
            <a:chExt cx="1947202" cy="102267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5D3BAC-5E4B-4320-B60D-257C543AF340}"/>
                </a:ext>
              </a:extLst>
            </p:cNvPr>
            <p:cNvSpPr txBox="1"/>
            <p:nvPr/>
          </p:nvSpPr>
          <p:spPr>
            <a:xfrm>
              <a:off x="6760489" y="1552506"/>
              <a:ext cx="1947202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92986B-90D3-4CCF-97E0-FE34DA3BA623}"/>
                </a:ext>
              </a:extLst>
            </p:cNvPr>
            <p:cNvSpPr txBox="1"/>
            <p:nvPr/>
          </p:nvSpPr>
          <p:spPr>
            <a:xfrm>
              <a:off x="6760489" y="1928848"/>
              <a:ext cx="1947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55C3B6-717F-48A4-B11F-135144E2CF14}"/>
              </a:ext>
            </a:extLst>
          </p:cNvPr>
          <p:cNvGrpSpPr/>
          <p:nvPr/>
        </p:nvGrpSpPr>
        <p:grpSpPr>
          <a:xfrm>
            <a:off x="738555" y="1779360"/>
            <a:ext cx="3060000" cy="1015629"/>
            <a:chOff x="6760489" y="1552506"/>
            <a:chExt cx="1947202" cy="10156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F25203-ED61-41D9-AB12-C0CF42CC3608}"/>
                </a:ext>
              </a:extLst>
            </p:cNvPr>
            <p:cNvSpPr txBox="1"/>
            <p:nvPr/>
          </p:nvSpPr>
          <p:spPr>
            <a:xfrm>
              <a:off x="6760489" y="1552506"/>
              <a:ext cx="1947202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78D3B8-2E32-46BC-B7BD-1E1C0C8C8422}"/>
                </a:ext>
              </a:extLst>
            </p:cNvPr>
            <p:cNvSpPr txBox="1"/>
            <p:nvPr/>
          </p:nvSpPr>
          <p:spPr>
            <a:xfrm>
              <a:off x="6760489" y="1921804"/>
              <a:ext cx="1947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8" name="L-Shape 27">
            <a:extLst>
              <a:ext uri="{FF2B5EF4-FFF2-40B4-BE49-F238E27FC236}">
                <a16:creationId xmlns:a16="http://schemas.microsoft.com/office/drawing/2014/main" id="{580BD22C-3030-405B-A06A-B7714CE91768}"/>
              </a:ext>
            </a:extLst>
          </p:cNvPr>
          <p:cNvSpPr/>
          <p:nvPr/>
        </p:nvSpPr>
        <p:spPr>
          <a:xfrm rot="2700000">
            <a:off x="7952270" y="2138901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42FFC401-4E69-4A24-9AD8-A6729DBEEAFD}"/>
              </a:ext>
            </a:extLst>
          </p:cNvPr>
          <p:cNvSpPr/>
          <p:nvPr/>
        </p:nvSpPr>
        <p:spPr>
          <a:xfrm rot="13500000">
            <a:off x="3903238" y="2138902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77A2459B-9C1B-4C32-8AC2-C6F25AC2A37C}"/>
              </a:ext>
            </a:extLst>
          </p:cNvPr>
          <p:cNvSpPr/>
          <p:nvPr/>
        </p:nvSpPr>
        <p:spPr>
          <a:xfrm flipH="1">
            <a:off x="8415224" y="380872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Teardrop 1">
            <a:extLst>
              <a:ext uri="{FF2B5EF4-FFF2-40B4-BE49-F238E27FC236}">
                <a16:creationId xmlns:a16="http://schemas.microsoft.com/office/drawing/2014/main" id="{EF747433-319A-4B40-A6A3-522642F27618}"/>
              </a:ext>
            </a:extLst>
          </p:cNvPr>
          <p:cNvSpPr/>
          <p:nvPr/>
        </p:nvSpPr>
        <p:spPr>
          <a:xfrm rot="18805991">
            <a:off x="3390724" y="377203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Donut 39">
            <a:extLst>
              <a:ext uri="{FF2B5EF4-FFF2-40B4-BE49-F238E27FC236}">
                <a16:creationId xmlns:a16="http://schemas.microsoft.com/office/drawing/2014/main" id="{2A994B3F-01F8-408A-9000-0AA5DC3F8423}"/>
              </a:ext>
            </a:extLst>
          </p:cNvPr>
          <p:cNvSpPr/>
          <p:nvPr/>
        </p:nvSpPr>
        <p:spPr>
          <a:xfrm>
            <a:off x="7732488" y="5652557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B49E4C16-C8F4-4F1D-B39B-CE5551624C16}"/>
              </a:ext>
            </a:extLst>
          </p:cNvPr>
          <p:cNvSpPr/>
          <p:nvPr/>
        </p:nvSpPr>
        <p:spPr>
          <a:xfrm>
            <a:off x="4170867" y="5680858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6670E60-B09E-4B8A-AE01-A9BDBAD672DB}"/>
              </a:ext>
            </a:extLst>
          </p:cNvPr>
          <p:cNvSpPr txBox="1"/>
          <p:nvPr/>
        </p:nvSpPr>
        <p:spPr>
          <a:xfrm>
            <a:off x="952728" y="629303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ARTIFICIAL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59FC1-FAC5-4D0C-9D28-A3F739D60C03}"/>
              </a:ext>
            </a:extLst>
          </p:cNvPr>
          <p:cNvSpPr txBox="1"/>
          <p:nvPr/>
        </p:nvSpPr>
        <p:spPr>
          <a:xfrm>
            <a:off x="952728" y="1325285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274BAE-95AB-493C-BC1A-80206697520B}"/>
              </a:ext>
            </a:extLst>
          </p:cNvPr>
          <p:cNvSpPr txBox="1"/>
          <p:nvPr/>
        </p:nvSpPr>
        <p:spPr>
          <a:xfrm>
            <a:off x="1001971" y="2282876"/>
            <a:ext cx="32894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Layout Clean Text Slide for your Presentation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AA2C50-F75E-4DD9-9614-6FAFD03B75EA}"/>
              </a:ext>
            </a:extLst>
          </p:cNvPr>
          <p:cNvSpPr/>
          <p:nvPr/>
        </p:nvSpPr>
        <p:spPr>
          <a:xfrm>
            <a:off x="1001971" y="1993137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B3F5C-4523-4B91-B7C7-6BB84FEA4DA1}"/>
              </a:ext>
            </a:extLst>
          </p:cNvPr>
          <p:cNvSpPr txBox="1"/>
          <p:nvPr/>
        </p:nvSpPr>
        <p:spPr>
          <a:xfrm>
            <a:off x="1001971" y="3901056"/>
            <a:ext cx="128402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ALLPPT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780D7-95FC-472E-82B8-F83641D1FEB0}"/>
              </a:ext>
            </a:extLst>
          </p:cNvPr>
          <p:cNvSpPr txBox="1"/>
          <p:nvPr/>
        </p:nvSpPr>
        <p:spPr>
          <a:xfrm>
            <a:off x="952728" y="4378570"/>
            <a:ext cx="4463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CC52E-4C86-418F-95A3-FAC580104D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9383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C44023-7A0A-4DC7-B253-9F01DEFDC0B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FCB7F-E65F-4AEB-A747-B9E6129ACE84}"/>
              </a:ext>
            </a:extLst>
          </p:cNvPr>
          <p:cNvSpPr/>
          <p:nvPr/>
        </p:nvSpPr>
        <p:spPr>
          <a:xfrm>
            <a:off x="1" y="0"/>
            <a:ext cx="609934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1AC8C8-70B3-464F-8C88-A4DABC39F0C7}"/>
              </a:ext>
            </a:extLst>
          </p:cNvPr>
          <p:cNvGrpSpPr/>
          <p:nvPr/>
        </p:nvGrpSpPr>
        <p:grpSpPr>
          <a:xfrm>
            <a:off x="5196255" y="2173225"/>
            <a:ext cx="1788470" cy="3425872"/>
            <a:chOff x="4929203" y="1548735"/>
            <a:chExt cx="2319196" cy="44424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B4D75CF-9A23-48D4-A178-DF30E3F139C0}"/>
                </a:ext>
              </a:extLst>
            </p:cNvPr>
            <p:cNvSpPr/>
            <p:nvPr/>
          </p:nvSpPr>
          <p:spPr>
            <a:xfrm>
              <a:off x="4929203" y="1552574"/>
              <a:ext cx="1157272" cy="4438652"/>
            </a:xfrm>
            <a:custGeom>
              <a:avLst/>
              <a:gdLst>
                <a:gd name="connsiteX0" fmla="*/ 501932 w 1157272"/>
                <a:gd name="connsiteY0" fmla="*/ 4181319 h 4438652"/>
                <a:gd name="connsiteX1" fmla="*/ 491678 w 1157272"/>
                <a:gd name="connsiteY1" fmla="*/ 4218918 h 4438652"/>
                <a:gd name="connsiteX2" fmla="*/ 529765 w 1157272"/>
                <a:gd name="connsiteY2" fmla="*/ 4279956 h 4438652"/>
                <a:gd name="connsiteX3" fmla="*/ 915523 w 1157272"/>
                <a:gd name="connsiteY3" fmla="*/ 4353202 h 4438652"/>
                <a:gd name="connsiteX4" fmla="*/ 925777 w 1157272"/>
                <a:gd name="connsiteY4" fmla="*/ 4327321 h 4438652"/>
                <a:gd name="connsiteX5" fmla="*/ 877924 w 1157272"/>
                <a:gd name="connsiteY5" fmla="*/ 4301930 h 4438652"/>
                <a:gd name="connsiteX6" fmla="*/ 558086 w 1157272"/>
                <a:gd name="connsiteY6" fmla="*/ 4204757 h 4438652"/>
                <a:gd name="connsiteX7" fmla="*/ 501932 w 1157272"/>
                <a:gd name="connsiteY7" fmla="*/ 4181319 h 4438652"/>
                <a:gd name="connsiteX8" fmla="*/ 322725 w 1157272"/>
                <a:gd name="connsiteY8" fmla="*/ 2274016 h 4438652"/>
                <a:gd name="connsiteX9" fmla="*/ 318331 w 1157272"/>
                <a:gd name="connsiteY9" fmla="*/ 2301849 h 4438652"/>
                <a:gd name="connsiteX10" fmla="*/ 332004 w 1157272"/>
                <a:gd name="connsiteY10" fmla="*/ 2664168 h 4438652"/>
                <a:gd name="connsiteX11" fmla="*/ 346164 w 1157272"/>
                <a:gd name="connsiteY11" fmla="*/ 2860954 h 4438652"/>
                <a:gd name="connsiteX12" fmla="*/ 387671 w 1157272"/>
                <a:gd name="connsiteY12" fmla="*/ 3158329 h 4438652"/>
                <a:gd name="connsiteX13" fmla="*/ 423805 w 1157272"/>
                <a:gd name="connsiteY13" fmla="*/ 3360485 h 4438652"/>
                <a:gd name="connsiteX14" fmla="*/ 431618 w 1157272"/>
                <a:gd name="connsiteY14" fmla="*/ 3398084 h 4438652"/>
                <a:gd name="connsiteX15" fmla="*/ 472635 w 1157272"/>
                <a:gd name="connsiteY15" fmla="*/ 2963009 h 4438652"/>
                <a:gd name="connsiteX16" fmla="*/ 484843 w 1157272"/>
                <a:gd name="connsiteY16" fmla="*/ 2676864 h 4438652"/>
                <a:gd name="connsiteX17" fmla="*/ 487285 w 1157272"/>
                <a:gd name="connsiteY17" fmla="*/ 2385836 h 4438652"/>
                <a:gd name="connsiteX18" fmla="*/ 465311 w 1157272"/>
                <a:gd name="connsiteY18" fmla="*/ 2349215 h 4438652"/>
                <a:gd name="connsiteX19" fmla="*/ 348118 w 1157272"/>
                <a:gd name="connsiteY19" fmla="*/ 2284759 h 4438652"/>
                <a:gd name="connsiteX20" fmla="*/ 322725 w 1157272"/>
                <a:gd name="connsiteY20" fmla="*/ 2274016 h 4438652"/>
                <a:gd name="connsiteX21" fmla="*/ 366185 w 1157272"/>
                <a:gd name="connsiteY21" fmla="*/ 1299856 h 4438652"/>
                <a:gd name="connsiteX22" fmla="*/ 326632 w 1157272"/>
                <a:gd name="connsiteY22" fmla="*/ 1629947 h 4438652"/>
                <a:gd name="connsiteX23" fmla="*/ 317843 w 1157272"/>
                <a:gd name="connsiteY23" fmla="*/ 2087485 h 4438652"/>
                <a:gd name="connsiteX24" fmla="*/ 327608 w 1157272"/>
                <a:gd name="connsiteY24" fmla="*/ 2117760 h 4438652"/>
                <a:gd name="connsiteX25" fmla="*/ 488260 w 1157272"/>
                <a:gd name="connsiteY25" fmla="*/ 2226162 h 4438652"/>
                <a:gd name="connsiteX26" fmla="*/ 366185 w 1157272"/>
                <a:gd name="connsiteY26" fmla="*/ 1299856 h 4438652"/>
                <a:gd name="connsiteX27" fmla="*/ 883030 w 1157272"/>
                <a:gd name="connsiteY27" fmla="*/ 0 h 4438652"/>
                <a:gd name="connsiteX28" fmla="*/ 1157272 w 1157272"/>
                <a:gd name="connsiteY28" fmla="*/ 0 h 4438652"/>
                <a:gd name="connsiteX29" fmla="*/ 1157272 w 1157272"/>
                <a:gd name="connsiteY29" fmla="*/ 1031538 h 4438652"/>
                <a:gd name="connsiteX30" fmla="*/ 981076 w 1157272"/>
                <a:gd name="connsiteY30" fmla="*/ 1039593 h 4438652"/>
                <a:gd name="connsiteX31" fmla="*/ 785145 w 1157272"/>
                <a:gd name="connsiteY31" fmla="*/ 1058636 h 4438652"/>
                <a:gd name="connsiteX32" fmla="*/ 478493 w 1157272"/>
                <a:gd name="connsiteY32" fmla="*/ 1144577 h 4438652"/>
                <a:gd name="connsiteX33" fmla="*/ 428197 w 1157272"/>
                <a:gd name="connsiteY33" fmla="*/ 1241749 h 4438652"/>
                <a:gd name="connsiteX34" fmla="*/ 580547 w 1157272"/>
                <a:gd name="connsiteY34" fmla="*/ 1632390 h 4438652"/>
                <a:gd name="connsiteX35" fmla="*/ 664048 w 1157272"/>
                <a:gd name="connsiteY35" fmla="*/ 1673896 h 4438652"/>
                <a:gd name="connsiteX36" fmla="*/ 1081544 w 1157272"/>
                <a:gd name="connsiteY36" fmla="*/ 1648993 h 4438652"/>
                <a:gd name="connsiteX37" fmla="*/ 1157272 w 1157272"/>
                <a:gd name="connsiteY37" fmla="*/ 1649199 h 4438652"/>
                <a:gd name="connsiteX38" fmla="*/ 1157272 w 1157272"/>
                <a:gd name="connsiteY38" fmla="*/ 3256840 h 4438652"/>
                <a:gd name="connsiteX39" fmla="*/ 1043946 w 1157272"/>
                <a:gd name="connsiteY39" fmla="*/ 3251104 h 4438652"/>
                <a:gd name="connsiteX40" fmla="*/ 615218 w 1157272"/>
                <a:gd name="connsiteY40" fmla="*/ 3161259 h 4438652"/>
                <a:gd name="connsiteX41" fmla="*/ 586897 w 1157272"/>
                <a:gd name="connsiteY41" fmla="*/ 3175418 h 4438652"/>
                <a:gd name="connsiteX42" fmla="*/ 561016 w 1157272"/>
                <a:gd name="connsiteY42" fmla="*/ 3274056 h 4438652"/>
                <a:gd name="connsiteX43" fmla="*/ 521464 w 1157272"/>
                <a:gd name="connsiteY43" fmla="*/ 3550922 h 4438652"/>
                <a:gd name="connsiteX44" fmla="*/ 592267 w 1157272"/>
                <a:gd name="connsiteY44" fmla="*/ 3686669 h 4438652"/>
                <a:gd name="connsiteX45" fmla="*/ 1037507 w 1157272"/>
                <a:gd name="connsiteY45" fmla="*/ 3812194 h 4438652"/>
                <a:gd name="connsiteX46" fmla="*/ 1157272 w 1157272"/>
                <a:gd name="connsiteY46" fmla="*/ 3818087 h 4438652"/>
                <a:gd name="connsiteX47" fmla="*/ 1157272 w 1157272"/>
                <a:gd name="connsiteY47" fmla="*/ 4438652 h 4438652"/>
                <a:gd name="connsiteX48" fmla="*/ 730193 w 1157272"/>
                <a:gd name="connsiteY48" fmla="*/ 4438652 h 4438652"/>
                <a:gd name="connsiteX49" fmla="*/ 269237 w 1157272"/>
                <a:gd name="connsiteY49" fmla="*/ 3977696 h 4438652"/>
                <a:gd name="connsiteX50" fmla="*/ 269237 w 1157272"/>
                <a:gd name="connsiteY50" fmla="*/ 1360894 h 4438652"/>
                <a:gd name="connsiteX51" fmla="*/ 101261 w 1157272"/>
                <a:gd name="connsiteY51" fmla="*/ 1458066 h 4438652"/>
                <a:gd name="connsiteX52" fmla="*/ 9949 w 1157272"/>
                <a:gd name="connsiteY52" fmla="*/ 1433650 h 4438652"/>
                <a:gd name="connsiteX53" fmla="*/ 8973 w 1157272"/>
                <a:gd name="connsiteY53" fmla="*/ 1432186 h 4438652"/>
                <a:gd name="connsiteX54" fmla="*/ 33388 w 1157272"/>
                <a:gd name="connsiteY54" fmla="*/ 1340874 h 4438652"/>
                <a:gd name="connsiteX55" fmla="*/ 269237 w 1157272"/>
                <a:gd name="connsiteY55" fmla="*/ 1205126 h 4438652"/>
                <a:gd name="connsiteX56" fmla="*/ 269237 w 1157272"/>
                <a:gd name="connsiteY56" fmla="*/ 613794 h 4438652"/>
                <a:gd name="connsiteX57" fmla="*/ 883030 w 1157272"/>
                <a:gd name="connsiteY57" fmla="*/ 0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57272" h="4438652">
                  <a:moveTo>
                    <a:pt x="501932" y="4181319"/>
                  </a:moveTo>
                  <a:cubicBezTo>
                    <a:pt x="485818" y="4190108"/>
                    <a:pt x="493142" y="4206710"/>
                    <a:pt x="491678" y="4218918"/>
                  </a:cubicBezTo>
                  <a:cubicBezTo>
                    <a:pt x="491678" y="4254565"/>
                    <a:pt x="488260" y="4268725"/>
                    <a:pt x="529765" y="4279956"/>
                  </a:cubicBezTo>
                  <a:cubicBezTo>
                    <a:pt x="666001" y="4316091"/>
                    <a:pt x="775380" y="4339529"/>
                    <a:pt x="915523" y="4353202"/>
                  </a:cubicBezTo>
                  <a:cubicBezTo>
                    <a:pt x="935055" y="4355154"/>
                    <a:pt x="931637" y="4341970"/>
                    <a:pt x="925777" y="4327321"/>
                  </a:cubicBezTo>
                  <a:cubicBezTo>
                    <a:pt x="916011" y="4302417"/>
                    <a:pt x="898920" y="4302906"/>
                    <a:pt x="877924" y="4301930"/>
                  </a:cubicBezTo>
                  <a:cubicBezTo>
                    <a:pt x="744129" y="4283862"/>
                    <a:pt x="688950" y="4267261"/>
                    <a:pt x="558086" y="4204757"/>
                  </a:cubicBezTo>
                  <a:cubicBezTo>
                    <a:pt x="546368" y="4197433"/>
                    <a:pt x="517557" y="4173017"/>
                    <a:pt x="501932" y="4181319"/>
                  </a:cubicBezTo>
                  <a:close/>
                  <a:moveTo>
                    <a:pt x="322725" y="2274016"/>
                  </a:moveTo>
                  <a:cubicBezTo>
                    <a:pt x="313449" y="2279875"/>
                    <a:pt x="317843" y="2292571"/>
                    <a:pt x="318331" y="2301849"/>
                  </a:cubicBezTo>
                  <a:cubicBezTo>
                    <a:pt x="322725" y="2425877"/>
                    <a:pt x="326145" y="2540140"/>
                    <a:pt x="332004" y="2664168"/>
                  </a:cubicBezTo>
                  <a:cubicBezTo>
                    <a:pt x="334933" y="2730088"/>
                    <a:pt x="340305" y="2795521"/>
                    <a:pt x="346164" y="2860954"/>
                  </a:cubicBezTo>
                  <a:cubicBezTo>
                    <a:pt x="355442" y="2960079"/>
                    <a:pt x="376440" y="3059204"/>
                    <a:pt x="387671" y="3158329"/>
                  </a:cubicBezTo>
                  <a:cubicBezTo>
                    <a:pt x="396949" y="3240851"/>
                    <a:pt x="407203" y="3274056"/>
                    <a:pt x="423805" y="3360485"/>
                  </a:cubicBezTo>
                  <a:cubicBezTo>
                    <a:pt x="429176" y="3352672"/>
                    <a:pt x="431618" y="3400038"/>
                    <a:pt x="431618" y="3398084"/>
                  </a:cubicBezTo>
                  <a:cubicBezTo>
                    <a:pt x="452126" y="3253547"/>
                    <a:pt x="462381" y="3108033"/>
                    <a:pt x="472635" y="2963009"/>
                  </a:cubicBezTo>
                  <a:cubicBezTo>
                    <a:pt x="479471" y="2867790"/>
                    <a:pt x="480449" y="2772083"/>
                    <a:pt x="484843" y="2676864"/>
                  </a:cubicBezTo>
                  <a:cubicBezTo>
                    <a:pt x="490215" y="2576762"/>
                    <a:pt x="486307" y="2485939"/>
                    <a:pt x="487285" y="2385836"/>
                  </a:cubicBezTo>
                  <a:cubicBezTo>
                    <a:pt x="487285" y="2367770"/>
                    <a:pt x="480449" y="2357515"/>
                    <a:pt x="465311" y="2349215"/>
                  </a:cubicBezTo>
                  <a:cubicBezTo>
                    <a:pt x="429176" y="2328217"/>
                    <a:pt x="384253" y="2305756"/>
                    <a:pt x="348118" y="2284759"/>
                  </a:cubicBezTo>
                  <a:cubicBezTo>
                    <a:pt x="340305" y="2280364"/>
                    <a:pt x="332493" y="2268156"/>
                    <a:pt x="322725" y="2274016"/>
                  </a:cubicBezTo>
                  <a:close/>
                  <a:moveTo>
                    <a:pt x="366185" y="1299856"/>
                  </a:moveTo>
                  <a:cubicBezTo>
                    <a:pt x="344698" y="1415583"/>
                    <a:pt x="330051" y="1513243"/>
                    <a:pt x="326632" y="1629947"/>
                  </a:cubicBezTo>
                  <a:cubicBezTo>
                    <a:pt x="322237" y="1787179"/>
                    <a:pt x="313937" y="1929764"/>
                    <a:pt x="317843" y="2087485"/>
                  </a:cubicBezTo>
                  <a:cubicBezTo>
                    <a:pt x="318331" y="2098716"/>
                    <a:pt x="317355" y="2109946"/>
                    <a:pt x="327608" y="2117760"/>
                  </a:cubicBezTo>
                  <a:cubicBezTo>
                    <a:pt x="375463" y="2152429"/>
                    <a:pt x="433082" y="2186610"/>
                    <a:pt x="488260" y="2226162"/>
                  </a:cubicBezTo>
                  <a:cubicBezTo>
                    <a:pt x="480934" y="1895094"/>
                    <a:pt x="460427" y="1609927"/>
                    <a:pt x="366185" y="1299856"/>
                  </a:cubicBezTo>
                  <a:close/>
                  <a:moveTo>
                    <a:pt x="883030" y="0"/>
                  </a:moveTo>
                  <a:lnTo>
                    <a:pt x="1157272" y="0"/>
                  </a:lnTo>
                  <a:lnTo>
                    <a:pt x="1157272" y="1031538"/>
                  </a:lnTo>
                  <a:lnTo>
                    <a:pt x="981076" y="1039593"/>
                  </a:lnTo>
                  <a:cubicBezTo>
                    <a:pt x="916010" y="1043255"/>
                    <a:pt x="850333" y="1048626"/>
                    <a:pt x="785145" y="1058636"/>
                  </a:cubicBezTo>
                  <a:cubicBezTo>
                    <a:pt x="679672" y="1074750"/>
                    <a:pt x="575176" y="1096235"/>
                    <a:pt x="478493" y="1144577"/>
                  </a:cubicBezTo>
                  <a:cubicBezTo>
                    <a:pt x="436987" y="1165575"/>
                    <a:pt x="420873" y="1197314"/>
                    <a:pt x="428197" y="1241749"/>
                  </a:cubicBezTo>
                  <a:cubicBezTo>
                    <a:pt x="450171" y="1374567"/>
                    <a:pt x="501931" y="1523987"/>
                    <a:pt x="580547" y="1632390"/>
                  </a:cubicBezTo>
                  <a:cubicBezTo>
                    <a:pt x="601056" y="1660713"/>
                    <a:pt x="629378" y="1678291"/>
                    <a:pt x="664048" y="1673896"/>
                  </a:cubicBezTo>
                  <a:cubicBezTo>
                    <a:pt x="802724" y="1656317"/>
                    <a:pt x="942378" y="1655341"/>
                    <a:pt x="1081544" y="1648993"/>
                  </a:cubicBezTo>
                  <a:lnTo>
                    <a:pt x="1157272" y="1649199"/>
                  </a:lnTo>
                  <a:lnTo>
                    <a:pt x="1157272" y="3256840"/>
                  </a:lnTo>
                  <a:lnTo>
                    <a:pt x="1043946" y="3251104"/>
                  </a:lnTo>
                  <a:cubicBezTo>
                    <a:pt x="895991" y="3237432"/>
                    <a:pt x="751454" y="3224249"/>
                    <a:pt x="615218" y="3161259"/>
                  </a:cubicBezTo>
                  <a:cubicBezTo>
                    <a:pt x="599592" y="3153933"/>
                    <a:pt x="590803" y="3158329"/>
                    <a:pt x="586897" y="3175418"/>
                  </a:cubicBezTo>
                  <a:cubicBezTo>
                    <a:pt x="578595" y="3208623"/>
                    <a:pt x="567853" y="3240851"/>
                    <a:pt x="561016" y="3274056"/>
                  </a:cubicBezTo>
                  <a:cubicBezTo>
                    <a:pt x="541484" y="3365367"/>
                    <a:pt x="532207" y="3458144"/>
                    <a:pt x="521464" y="3550922"/>
                  </a:cubicBezTo>
                  <a:cubicBezTo>
                    <a:pt x="514139" y="3614401"/>
                    <a:pt x="535624" y="3659324"/>
                    <a:pt x="592267" y="3686669"/>
                  </a:cubicBezTo>
                  <a:cubicBezTo>
                    <a:pt x="731068" y="3754055"/>
                    <a:pt x="875635" y="3795622"/>
                    <a:pt x="1037507" y="3812194"/>
                  </a:cubicBezTo>
                  <a:lnTo>
                    <a:pt x="1157272" y="3818087"/>
                  </a:lnTo>
                  <a:lnTo>
                    <a:pt x="1157272" y="4438652"/>
                  </a:lnTo>
                  <a:lnTo>
                    <a:pt x="730193" y="4438652"/>
                  </a:lnTo>
                  <a:cubicBezTo>
                    <a:pt x="476764" y="4438652"/>
                    <a:pt x="269237" y="4231125"/>
                    <a:pt x="269237" y="3977696"/>
                  </a:cubicBezTo>
                  <a:lnTo>
                    <a:pt x="269237" y="1360894"/>
                  </a:lnTo>
                  <a:lnTo>
                    <a:pt x="101261" y="1458066"/>
                  </a:lnTo>
                  <a:cubicBezTo>
                    <a:pt x="69522" y="1476621"/>
                    <a:pt x="28505" y="1465390"/>
                    <a:pt x="9949" y="1433650"/>
                  </a:cubicBezTo>
                  <a:lnTo>
                    <a:pt x="8973" y="1432186"/>
                  </a:lnTo>
                  <a:cubicBezTo>
                    <a:pt x="-9583" y="1400446"/>
                    <a:pt x="1648" y="1359429"/>
                    <a:pt x="33388" y="1340874"/>
                  </a:cubicBezTo>
                  <a:lnTo>
                    <a:pt x="269237" y="1205126"/>
                  </a:lnTo>
                  <a:lnTo>
                    <a:pt x="269237" y="613794"/>
                  </a:lnTo>
                  <a:cubicBezTo>
                    <a:pt x="269237" y="276378"/>
                    <a:pt x="545614" y="0"/>
                    <a:pt x="883030" y="0"/>
                  </a:cubicBezTo>
                  <a:close/>
                </a:path>
              </a:pathLst>
            </a:custGeom>
            <a:solidFill>
              <a:schemeClr val="accent6"/>
            </a:solidFill>
            <a:ln w="75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5382F19-A71A-486D-B0E8-C12A2579CA7D}"/>
                </a:ext>
              </a:extLst>
            </p:cNvPr>
            <p:cNvSpPr/>
            <p:nvPr/>
          </p:nvSpPr>
          <p:spPr>
            <a:xfrm>
              <a:off x="6090490" y="1548735"/>
              <a:ext cx="1157909" cy="4438652"/>
            </a:xfrm>
            <a:custGeom>
              <a:avLst/>
              <a:gdLst>
                <a:gd name="connsiteX0" fmla="*/ 698718 w 1157909"/>
                <a:gd name="connsiteY0" fmla="*/ 4181319 h 4438652"/>
                <a:gd name="connsiteX1" fmla="*/ 642563 w 1157909"/>
                <a:gd name="connsiteY1" fmla="*/ 4204757 h 4438652"/>
                <a:gd name="connsiteX2" fmla="*/ 322727 w 1157909"/>
                <a:gd name="connsiteY2" fmla="*/ 4301929 h 4438652"/>
                <a:gd name="connsiteX3" fmla="*/ 274872 w 1157909"/>
                <a:gd name="connsiteY3" fmla="*/ 4326833 h 4438652"/>
                <a:gd name="connsiteX4" fmla="*/ 285128 w 1157909"/>
                <a:gd name="connsiteY4" fmla="*/ 4352713 h 4438652"/>
                <a:gd name="connsiteX5" fmla="*/ 670885 w 1157909"/>
                <a:gd name="connsiteY5" fmla="*/ 4279468 h 4438652"/>
                <a:gd name="connsiteX6" fmla="*/ 708971 w 1157909"/>
                <a:gd name="connsiteY6" fmla="*/ 4218430 h 4438652"/>
                <a:gd name="connsiteX7" fmla="*/ 698718 w 1157909"/>
                <a:gd name="connsiteY7" fmla="*/ 4181319 h 4438652"/>
                <a:gd name="connsiteX8" fmla="*/ 871821 w 1157909"/>
                <a:gd name="connsiteY8" fmla="*/ 2275665 h 4438652"/>
                <a:gd name="connsiteX9" fmla="*/ 854974 w 1157909"/>
                <a:gd name="connsiteY9" fmla="*/ 2279388 h 4438652"/>
                <a:gd name="connsiteX10" fmla="*/ 720691 w 1157909"/>
                <a:gd name="connsiteY10" fmla="*/ 2354097 h 4438652"/>
                <a:gd name="connsiteX11" fmla="*/ 706042 w 1157909"/>
                <a:gd name="connsiteY11" fmla="*/ 2381443 h 4438652"/>
                <a:gd name="connsiteX12" fmla="*/ 708484 w 1157909"/>
                <a:gd name="connsiteY12" fmla="*/ 2565533 h 4438652"/>
                <a:gd name="connsiteX13" fmla="*/ 717761 w 1157909"/>
                <a:gd name="connsiteY13" fmla="*/ 2816030 h 4438652"/>
                <a:gd name="connsiteX14" fmla="*/ 731433 w 1157909"/>
                <a:gd name="connsiteY14" fmla="*/ 3056275 h 4438652"/>
                <a:gd name="connsiteX15" fmla="*/ 768546 w 1157909"/>
                <a:gd name="connsiteY15" fmla="*/ 3376599 h 4438652"/>
                <a:gd name="connsiteX16" fmla="*/ 778311 w 1157909"/>
                <a:gd name="connsiteY16" fmla="*/ 3379041 h 4438652"/>
                <a:gd name="connsiteX17" fmla="*/ 809563 w 1157909"/>
                <a:gd name="connsiteY17" fmla="*/ 3153934 h 4438652"/>
                <a:gd name="connsiteX18" fmla="*/ 847650 w 1157909"/>
                <a:gd name="connsiteY18" fmla="*/ 2872184 h 4438652"/>
                <a:gd name="connsiteX19" fmla="*/ 863276 w 1157909"/>
                <a:gd name="connsiteY19" fmla="*/ 2648543 h 4438652"/>
                <a:gd name="connsiteX20" fmla="*/ 875483 w 1157909"/>
                <a:gd name="connsiteY20" fmla="*/ 2292084 h 4438652"/>
                <a:gd name="connsiteX21" fmla="*/ 871821 w 1157909"/>
                <a:gd name="connsiteY21" fmla="*/ 2275665 h 4438652"/>
                <a:gd name="connsiteX22" fmla="*/ 828607 w 1157909"/>
                <a:gd name="connsiteY22" fmla="*/ 1298880 h 4438652"/>
                <a:gd name="connsiteX23" fmla="*/ 774404 w 1157909"/>
                <a:gd name="connsiteY23" fmla="*/ 1494200 h 4438652"/>
                <a:gd name="connsiteX24" fmla="*/ 732411 w 1157909"/>
                <a:gd name="connsiteY24" fmla="*/ 1796946 h 4438652"/>
                <a:gd name="connsiteX25" fmla="*/ 716786 w 1157909"/>
                <a:gd name="connsiteY25" fmla="*/ 1985430 h 4438652"/>
                <a:gd name="connsiteX26" fmla="*/ 706530 w 1157909"/>
                <a:gd name="connsiteY26" fmla="*/ 2202724 h 4438652"/>
                <a:gd name="connsiteX27" fmla="*/ 728993 w 1157909"/>
                <a:gd name="connsiteY27" fmla="*/ 2213467 h 4438652"/>
                <a:gd name="connsiteX28" fmla="*/ 853510 w 1157909"/>
                <a:gd name="connsiteY28" fmla="*/ 2129967 h 4438652"/>
                <a:gd name="connsiteX29" fmla="*/ 875484 w 1157909"/>
                <a:gd name="connsiteY29" fmla="*/ 2078207 h 4438652"/>
                <a:gd name="connsiteX30" fmla="*/ 867671 w 1157909"/>
                <a:gd name="connsiteY30" fmla="*/ 1557679 h 4438652"/>
                <a:gd name="connsiteX31" fmla="*/ 843744 w 1157909"/>
                <a:gd name="connsiteY31" fmla="*/ 1367242 h 4438652"/>
                <a:gd name="connsiteX32" fmla="*/ 828607 w 1157909"/>
                <a:gd name="connsiteY32" fmla="*/ 1298880 h 4438652"/>
                <a:gd name="connsiteX33" fmla="*/ 0 w 1157909"/>
                <a:gd name="connsiteY33" fmla="*/ 0 h 4438652"/>
                <a:gd name="connsiteX34" fmla="*/ 344923 w 1157909"/>
                <a:gd name="connsiteY34" fmla="*/ 0 h 4438652"/>
                <a:gd name="connsiteX35" fmla="*/ 958717 w 1157909"/>
                <a:gd name="connsiteY35" fmla="*/ 613794 h 4438652"/>
                <a:gd name="connsiteX36" fmla="*/ 958717 w 1157909"/>
                <a:gd name="connsiteY36" fmla="*/ 1245166 h 4438652"/>
                <a:gd name="connsiteX37" fmla="*/ 1124739 w 1157909"/>
                <a:gd name="connsiteY37" fmla="*/ 1340874 h 4438652"/>
                <a:gd name="connsiteX38" fmla="*/ 1149154 w 1157909"/>
                <a:gd name="connsiteY38" fmla="*/ 1432186 h 4438652"/>
                <a:gd name="connsiteX39" fmla="*/ 1148177 w 1157909"/>
                <a:gd name="connsiteY39" fmla="*/ 1433650 h 4438652"/>
                <a:gd name="connsiteX40" fmla="*/ 1056865 w 1157909"/>
                <a:gd name="connsiteY40" fmla="*/ 1458066 h 4438652"/>
                <a:gd name="connsiteX41" fmla="*/ 958229 w 1157909"/>
                <a:gd name="connsiteY41" fmla="*/ 1401423 h 4438652"/>
                <a:gd name="connsiteX42" fmla="*/ 958229 w 1157909"/>
                <a:gd name="connsiteY42" fmla="*/ 3977696 h 4438652"/>
                <a:gd name="connsiteX43" fmla="*/ 497273 w 1157909"/>
                <a:gd name="connsiteY43" fmla="*/ 4438652 h 4438652"/>
                <a:gd name="connsiteX44" fmla="*/ 0 w 1157909"/>
                <a:gd name="connsiteY44" fmla="*/ 4438652 h 4438652"/>
                <a:gd name="connsiteX45" fmla="*/ 0 w 1157909"/>
                <a:gd name="connsiteY45" fmla="*/ 3818087 h 4438652"/>
                <a:gd name="connsiteX46" fmla="*/ 48301 w 1157909"/>
                <a:gd name="connsiteY46" fmla="*/ 3820464 h 4438652"/>
                <a:gd name="connsiteX47" fmla="*/ 260225 w 1157909"/>
                <a:gd name="connsiteY47" fmla="*/ 3798978 h 4438652"/>
                <a:gd name="connsiteX48" fmla="*/ 616197 w 1157909"/>
                <a:gd name="connsiteY48" fmla="*/ 3681787 h 4438652"/>
                <a:gd name="connsiteX49" fmla="*/ 673816 w 1157909"/>
                <a:gd name="connsiteY49" fmla="*/ 3581196 h 4438652"/>
                <a:gd name="connsiteX50" fmla="*/ 667468 w 1157909"/>
                <a:gd name="connsiteY50" fmla="*/ 3482559 h 4438652"/>
                <a:gd name="connsiteX51" fmla="*/ 610337 w 1157909"/>
                <a:gd name="connsiteY51" fmla="*/ 3175906 h 4438652"/>
                <a:gd name="connsiteX52" fmla="*/ 598740 w 1157909"/>
                <a:gd name="connsiteY52" fmla="*/ 3158205 h 4438652"/>
                <a:gd name="connsiteX53" fmla="*/ 579086 w 1157909"/>
                <a:gd name="connsiteY53" fmla="*/ 3163211 h 4438652"/>
                <a:gd name="connsiteX54" fmla="*/ 64423 w 1157909"/>
                <a:gd name="connsiteY54" fmla="*/ 3260100 h 4438652"/>
                <a:gd name="connsiteX55" fmla="*/ 0 w 1157909"/>
                <a:gd name="connsiteY55" fmla="*/ 3256840 h 4438652"/>
                <a:gd name="connsiteX56" fmla="*/ 0 w 1157909"/>
                <a:gd name="connsiteY56" fmla="*/ 1649199 h 4438652"/>
                <a:gd name="connsiteX57" fmla="*/ 148402 w 1157909"/>
                <a:gd name="connsiteY57" fmla="*/ 1649603 h 4438652"/>
                <a:gd name="connsiteX58" fmla="*/ 372533 w 1157909"/>
                <a:gd name="connsiteY58" fmla="*/ 1661200 h 4438652"/>
                <a:gd name="connsiteX59" fmla="*/ 530254 w 1157909"/>
                <a:gd name="connsiteY59" fmla="*/ 1673408 h 4438652"/>
                <a:gd name="connsiteX60" fmla="*/ 618636 w 1157909"/>
                <a:gd name="connsiteY60" fmla="*/ 1629460 h 4438652"/>
                <a:gd name="connsiteX61" fmla="*/ 768056 w 1157909"/>
                <a:gd name="connsiteY61" fmla="*/ 1240773 h 4438652"/>
                <a:gd name="connsiteX62" fmla="*/ 723133 w 1157909"/>
                <a:gd name="connsiteY62" fmla="*/ 1145554 h 4438652"/>
                <a:gd name="connsiteX63" fmla="*/ 593244 w 1157909"/>
                <a:gd name="connsiteY63" fmla="*/ 1097211 h 4438652"/>
                <a:gd name="connsiteX64" fmla="*/ 16073 w 1157909"/>
                <a:gd name="connsiteY64" fmla="*/ 1030803 h 4438652"/>
                <a:gd name="connsiteX65" fmla="*/ 0 w 1157909"/>
                <a:gd name="connsiteY65" fmla="*/ 1031538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57909" h="4438652">
                  <a:moveTo>
                    <a:pt x="698718" y="4181319"/>
                  </a:moveTo>
                  <a:cubicBezTo>
                    <a:pt x="683580" y="4173017"/>
                    <a:pt x="654771" y="4197921"/>
                    <a:pt x="642563" y="4204757"/>
                  </a:cubicBezTo>
                  <a:cubicBezTo>
                    <a:pt x="511699" y="4267260"/>
                    <a:pt x="456032" y="4283862"/>
                    <a:pt x="322727" y="4301929"/>
                  </a:cubicBezTo>
                  <a:cubicBezTo>
                    <a:pt x="301729" y="4302906"/>
                    <a:pt x="284638" y="4302417"/>
                    <a:pt x="274872" y="4326833"/>
                  </a:cubicBezTo>
                  <a:cubicBezTo>
                    <a:pt x="269012" y="4341482"/>
                    <a:pt x="265594" y="4354666"/>
                    <a:pt x="285128" y="4352713"/>
                  </a:cubicBezTo>
                  <a:cubicBezTo>
                    <a:pt x="425269" y="4339041"/>
                    <a:pt x="534648" y="4315602"/>
                    <a:pt x="670885" y="4279468"/>
                  </a:cubicBezTo>
                  <a:cubicBezTo>
                    <a:pt x="712389" y="4268725"/>
                    <a:pt x="708971" y="4254565"/>
                    <a:pt x="708971" y="4218430"/>
                  </a:cubicBezTo>
                  <a:cubicBezTo>
                    <a:pt x="707507" y="4206710"/>
                    <a:pt x="715319" y="4189620"/>
                    <a:pt x="698718" y="4181319"/>
                  </a:cubicBezTo>
                  <a:close/>
                  <a:moveTo>
                    <a:pt x="871821" y="2275665"/>
                  </a:moveTo>
                  <a:cubicBezTo>
                    <a:pt x="869013" y="2273040"/>
                    <a:pt x="864008" y="2273772"/>
                    <a:pt x="854974" y="2279388"/>
                  </a:cubicBezTo>
                  <a:cubicBezTo>
                    <a:pt x="813957" y="2304779"/>
                    <a:pt x="762686" y="2329683"/>
                    <a:pt x="720691" y="2354097"/>
                  </a:cubicBezTo>
                  <a:cubicBezTo>
                    <a:pt x="709460" y="2360445"/>
                    <a:pt x="706042" y="2369235"/>
                    <a:pt x="706042" y="2381443"/>
                  </a:cubicBezTo>
                  <a:cubicBezTo>
                    <a:pt x="706530" y="2442968"/>
                    <a:pt x="702624" y="2504495"/>
                    <a:pt x="708484" y="2565533"/>
                  </a:cubicBezTo>
                  <a:cubicBezTo>
                    <a:pt x="717273" y="2652450"/>
                    <a:pt x="709949" y="2729602"/>
                    <a:pt x="717761" y="2816030"/>
                  </a:cubicBezTo>
                  <a:cubicBezTo>
                    <a:pt x="724598" y="2895623"/>
                    <a:pt x="727039" y="2976193"/>
                    <a:pt x="731433" y="3056275"/>
                  </a:cubicBezTo>
                  <a:cubicBezTo>
                    <a:pt x="738759" y="3176885"/>
                    <a:pt x="750966" y="3247687"/>
                    <a:pt x="768546" y="3376599"/>
                  </a:cubicBezTo>
                  <a:cubicBezTo>
                    <a:pt x="772940" y="3355114"/>
                    <a:pt x="776358" y="3391736"/>
                    <a:pt x="778311" y="3379041"/>
                  </a:cubicBezTo>
                  <a:cubicBezTo>
                    <a:pt x="789054" y="3304331"/>
                    <a:pt x="800773" y="3229133"/>
                    <a:pt x="809563" y="3153934"/>
                  </a:cubicBezTo>
                  <a:cubicBezTo>
                    <a:pt x="820305" y="3060180"/>
                    <a:pt x="839838" y="2966427"/>
                    <a:pt x="847650" y="2872184"/>
                  </a:cubicBezTo>
                  <a:cubicBezTo>
                    <a:pt x="853998" y="2797962"/>
                    <a:pt x="858392" y="2723253"/>
                    <a:pt x="863276" y="2648543"/>
                  </a:cubicBezTo>
                  <a:cubicBezTo>
                    <a:pt x="871577" y="2526468"/>
                    <a:pt x="875483" y="2414159"/>
                    <a:pt x="875483" y="2292084"/>
                  </a:cubicBezTo>
                  <a:cubicBezTo>
                    <a:pt x="875239" y="2284271"/>
                    <a:pt x="874629" y="2278289"/>
                    <a:pt x="871821" y="2275665"/>
                  </a:cubicBezTo>
                  <a:close/>
                  <a:moveTo>
                    <a:pt x="828607" y="1298880"/>
                  </a:moveTo>
                  <a:cubicBezTo>
                    <a:pt x="805168" y="1374566"/>
                    <a:pt x="788078" y="1423885"/>
                    <a:pt x="774404" y="1494200"/>
                  </a:cubicBezTo>
                  <a:cubicBezTo>
                    <a:pt x="754873" y="1594302"/>
                    <a:pt x="742177" y="1695380"/>
                    <a:pt x="732411" y="1796946"/>
                  </a:cubicBezTo>
                  <a:cubicBezTo>
                    <a:pt x="726063" y="1864331"/>
                    <a:pt x="722645" y="1917556"/>
                    <a:pt x="716786" y="1985430"/>
                  </a:cubicBezTo>
                  <a:cubicBezTo>
                    <a:pt x="710438" y="2057698"/>
                    <a:pt x="716786" y="2130456"/>
                    <a:pt x="706530" y="2202724"/>
                  </a:cubicBezTo>
                  <a:cubicBezTo>
                    <a:pt x="703600" y="2224209"/>
                    <a:pt x="713856" y="2224699"/>
                    <a:pt x="728993" y="2213467"/>
                  </a:cubicBezTo>
                  <a:cubicBezTo>
                    <a:pt x="767080" y="2185146"/>
                    <a:pt x="814935" y="2157313"/>
                    <a:pt x="853510" y="2129967"/>
                  </a:cubicBezTo>
                  <a:cubicBezTo>
                    <a:pt x="871578" y="2116784"/>
                    <a:pt x="875484" y="2099693"/>
                    <a:pt x="875484" y="2078207"/>
                  </a:cubicBezTo>
                  <a:cubicBezTo>
                    <a:pt x="874996" y="1899489"/>
                    <a:pt x="875972" y="1735909"/>
                    <a:pt x="867671" y="1557679"/>
                  </a:cubicBezTo>
                  <a:cubicBezTo>
                    <a:pt x="864742" y="1494200"/>
                    <a:pt x="851556" y="1430232"/>
                    <a:pt x="843744" y="1367242"/>
                  </a:cubicBezTo>
                  <a:cubicBezTo>
                    <a:pt x="840326" y="1340873"/>
                    <a:pt x="844233" y="1331596"/>
                    <a:pt x="828607" y="1298880"/>
                  </a:cubicBezTo>
                  <a:close/>
                  <a:moveTo>
                    <a:pt x="0" y="0"/>
                  </a:moveTo>
                  <a:lnTo>
                    <a:pt x="344923" y="0"/>
                  </a:lnTo>
                  <a:cubicBezTo>
                    <a:pt x="682339" y="0"/>
                    <a:pt x="958229" y="276378"/>
                    <a:pt x="958717" y="613794"/>
                  </a:cubicBezTo>
                  <a:lnTo>
                    <a:pt x="958717" y="1245166"/>
                  </a:lnTo>
                  <a:lnTo>
                    <a:pt x="1124739" y="1340874"/>
                  </a:lnTo>
                  <a:cubicBezTo>
                    <a:pt x="1156479" y="1359429"/>
                    <a:pt x="1167221" y="1400446"/>
                    <a:pt x="1149154" y="1432186"/>
                  </a:cubicBezTo>
                  <a:lnTo>
                    <a:pt x="1148177" y="1433650"/>
                  </a:lnTo>
                  <a:cubicBezTo>
                    <a:pt x="1129622" y="1465390"/>
                    <a:pt x="1088604" y="1476621"/>
                    <a:pt x="1056865" y="1458066"/>
                  </a:cubicBezTo>
                  <a:lnTo>
                    <a:pt x="958229" y="1401423"/>
                  </a:lnTo>
                  <a:lnTo>
                    <a:pt x="958229" y="3977696"/>
                  </a:lnTo>
                  <a:cubicBezTo>
                    <a:pt x="958229" y="4231125"/>
                    <a:pt x="750701" y="4438652"/>
                    <a:pt x="497273" y="4438652"/>
                  </a:cubicBezTo>
                  <a:lnTo>
                    <a:pt x="0" y="4438652"/>
                  </a:lnTo>
                  <a:lnTo>
                    <a:pt x="0" y="3818087"/>
                  </a:lnTo>
                  <a:lnTo>
                    <a:pt x="48301" y="3820464"/>
                  </a:lnTo>
                  <a:cubicBezTo>
                    <a:pt x="102015" y="3824371"/>
                    <a:pt x="181608" y="3813628"/>
                    <a:pt x="260225" y="3798978"/>
                  </a:cubicBezTo>
                  <a:cubicBezTo>
                    <a:pt x="384254" y="3776029"/>
                    <a:pt x="503887" y="3739894"/>
                    <a:pt x="616197" y="3681787"/>
                  </a:cubicBezTo>
                  <a:cubicBezTo>
                    <a:pt x="652330" y="3662742"/>
                    <a:pt x="675281" y="3626121"/>
                    <a:pt x="673816" y="3581196"/>
                  </a:cubicBezTo>
                  <a:cubicBezTo>
                    <a:pt x="672839" y="3547992"/>
                    <a:pt x="670398" y="3515276"/>
                    <a:pt x="667468" y="3482559"/>
                  </a:cubicBezTo>
                  <a:cubicBezTo>
                    <a:pt x="658190" y="3378552"/>
                    <a:pt x="640611" y="3276009"/>
                    <a:pt x="610337" y="3175906"/>
                  </a:cubicBezTo>
                  <a:cubicBezTo>
                    <a:pt x="606919" y="3164676"/>
                    <a:pt x="603500" y="3159549"/>
                    <a:pt x="598740" y="3158205"/>
                  </a:cubicBezTo>
                  <a:cubicBezTo>
                    <a:pt x="593978" y="3156863"/>
                    <a:pt x="587874" y="3159305"/>
                    <a:pt x="579086" y="3163211"/>
                  </a:cubicBezTo>
                  <a:cubicBezTo>
                    <a:pt x="412819" y="3233892"/>
                    <a:pt x="240784" y="3260627"/>
                    <a:pt x="64423" y="3260100"/>
                  </a:cubicBezTo>
                  <a:lnTo>
                    <a:pt x="0" y="3256840"/>
                  </a:lnTo>
                  <a:lnTo>
                    <a:pt x="0" y="1649199"/>
                  </a:lnTo>
                  <a:lnTo>
                    <a:pt x="148402" y="1649603"/>
                  </a:lnTo>
                  <a:cubicBezTo>
                    <a:pt x="223112" y="1652411"/>
                    <a:pt x="297822" y="1657050"/>
                    <a:pt x="372533" y="1661200"/>
                  </a:cubicBezTo>
                  <a:cubicBezTo>
                    <a:pt x="425269" y="1664130"/>
                    <a:pt x="477518" y="1669501"/>
                    <a:pt x="530254" y="1673408"/>
                  </a:cubicBezTo>
                  <a:cubicBezTo>
                    <a:pt x="566387" y="1675850"/>
                    <a:pt x="596174" y="1662177"/>
                    <a:pt x="618636" y="1629460"/>
                  </a:cubicBezTo>
                  <a:cubicBezTo>
                    <a:pt x="693834" y="1520081"/>
                    <a:pt x="747546" y="1373102"/>
                    <a:pt x="768056" y="1240773"/>
                  </a:cubicBezTo>
                  <a:cubicBezTo>
                    <a:pt x="774892" y="1195360"/>
                    <a:pt x="763173" y="1166063"/>
                    <a:pt x="723133" y="1145554"/>
                  </a:cubicBezTo>
                  <a:cubicBezTo>
                    <a:pt x="681626" y="1124556"/>
                    <a:pt x="638167" y="1109908"/>
                    <a:pt x="593244" y="1097211"/>
                  </a:cubicBezTo>
                  <a:cubicBezTo>
                    <a:pt x="406226" y="1044476"/>
                    <a:pt x="214323" y="1038616"/>
                    <a:pt x="16073" y="1030803"/>
                  </a:cubicBezTo>
                  <a:lnTo>
                    <a:pt x="0" y="1031538"/>
                  </a:ln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206AC4-54F6-4E95-B3B7-754983D7E071}"/>
              </a:ext>
            </a:extLst>
          </p:cNvPr>
          <p:cNvGrpSpPr/>
          <p:nvPr/>
        </p:nvGrpSpPr>
        <p:grpSpPr>
          <a:xfrm>
            <a:off x="3757705" y="1403266"/>
            <a:ext cx="4676590" cy="4965791"/>
            <a:chOff x="3757705" y="1403266"/>
            <a:chExt cx="4676590" cy="4965791"/>
          </a:xfrm>
          <a:solidFill>
            <a:schemeClr val="accent6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EC076D-A5C0-4FCF-9DBD-A20922F2ACCE}"/>
                </a:ext>
              </a:extLst>
            </p:cNvPr>
            <p:cNvGrpSpPr/>
            <p:nvPr/>
          </p:nvGrpSpPr>
          <p:grpSpPr>
            <a:xfrm>
              <a:off x="3757705" y="1555981"/>
              <a:ext cx="4676590" cy="4813076"/>
              <a:chOff x="2585991" y="2445792"/>
              <a:chExt cx="2830016" cy="2912611"/>
            </a:xfrm>
            <a:grpFill/>
          </p:grpSpPr>
          <p:sp>
            <p:nvSpPr>
              <p:cNvPr id="13" name="Block Arc 12">
                <a:extLst>
                  <a:ext uri="{FF2B5EF4-FFF2-40B4-BE49-F238E27FC236}">
                    <a16:creationId xmlns:a16="http://schemas.microsoft.com/office/drawing/2014/main" id="{6DE1DA1D-088E-40FA-A2DB-21EA2935795F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5749470"/>
                  <a:gd name="adj2" fmla="val 16195660"/>
                  <a:gd name="adj3" fmla="val 47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F2B72555-83D5-46B5-9398-8874F162B5DD}"/>
                  </a:ext>
                </a:extLst>
              </p:cNvPr>
              <p:cNvSpPr/>
              <p:nvPr/>
            </p:nvSpPr>
            <p:spPr>
              <a:xfrm rot="5400000">
                <a:off x="3761449" y="5104467"/>
                <a:ext cx="309057" cy="1988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907E1D-E86F-49DF-BDF5-3783873B0D55}"/>
                </a:ext>
              </a:extLst>
            </p:cNvPr>
            <p:cNvGrpSpPr/>
            <p:nvPr/>
          </p:nvGrpSpPr>
          <p:grpSpPr>
            <a:xfrm rot="10800000">
              <a:off x="3757705" y="1403266"/>
              <a:ext cx="4676590" cy="4813076"/>
              <a:chOff x="2585991" y="2445792"/>
              <a:chExt cx="2830016" cy="2912611"/>
            </a:xfrm>
            <a:grpFill/>
          </p:grpSpPr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128330D6-8EAC-40DA-985C-7DED4FECA9F6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5749470"/>
                  <a:gd name="adj2" fmla="val 16195660"/>
                  <a:gd name="adj3" fmla="val 470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7A553BF8-E884-4FAE-924D-F8FA283C4E82}"/>
                  </a:ext>
                </a:extLst>
              </p:cNvPr>
              <p:cNvSpPr/>
              <p:nvPr/>
            </p:nvSpPr>
            <p:spPr>
              <a:xfrm rot="5400000">
                <a:off x="3761449" y="5104467"/>
                <a:ext cx="309057" cy="198816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CCEE64-5490-4465-9232-98F6D6E9C96F}"/>
              </a:ext>
            </a:extLst>
          </p:cNvPr>
          <p:cNvGrpSpPr/>
          <p:nvPr/>
        </p:nvGrpSpPr>
        <p:grpSpPr>
          <a:xfrm>
            <a:off x="586210" y="4101067"/>
            <a:ext cx="2102633" cy="678649"/>
            <a:chOff x="3233964" y="1954419"/>
            <a:chExt cx="1410044" cy="6786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5706CD-B4C2-4A25-99DD-8E195D9AF98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6C2DC6-540E-497F-ABAF-6B9AF89E330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A9DC32-BEF4-4A5A-B7A6-75A652559A55}"/>
              </a:ext>
            </a:extLst>
          </p:cNvPr>
          <p:cNvGrpSpPr/>
          <p:nvPr/>
        </p:nvGrpSpPr>
        <p:grpSpPr>
          <a:xfrm>
            <a:off x="9520958" y="4101067"/>
            <a:ext cx="2084832" cy="678649"/>
            <a:chOff x="3233964" y="1954419"/>
            <a:chExt cx="1410044" cy="6786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068B52-3D83-42A6-85AD-CBC136B2212B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6CB0DD-5A05-4FBC-9578-BD000DCE1A2C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9D6E5E-F44F-4BC1-BF00-846E36C5EB00}"/>
              </a:ext>
            </a:extLst>
          </p:cNvPr>
          <p:cNvGrpSpPr/>
          <p:nvPr/>
        </p:nvGrpSpPr>
        <p:grpSpPr>
          <a:xfrm>
            <a:off x="586210" y="4886787"/>
            <a:ext cx="2102633" cy="678649"/>
            <a:chOff x="3233964" y="1954419"/>
            <a:chExt cx="1410044" cy="67864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D26DF8-4217-4B2B-B4AA-4E17587AF24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959AC3-1EA8-451C-B9F2-AAB4F9BC6DD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52CC7B-542A-44A4-95C1-DC26724435AB}"/>
              </a:ext>
            </a:extLst>
          </p:cNvPr>
          <p:cNvGrpSpPr/>
          <p:nvPr/>
        </p:nvGrpSpPr>
        <p:grpSpPr>
          <a:xfrm>
            <a:off x="9520958" y="4886787"/>
            <a:ext cx="2084832" cy="678649"/>
            <a:chOff x="3233964" y="1954419"/>
            <a:chExt cx="1410044" cy="6786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1681BA-4874-491C-B0C4-C608BF7AC88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0A7B9C-17DA-4BB7-8C06-BF491A864A6D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51CD46-CDDE-4EFE-B254-F4BEE1136FAC}"/>
              </a:ext>
            </a:extLst>
          </p:cNvPr>
          <p:cNvGrpSpPr/>
          <p:nvPr/>
        </p:nvGrpSpPr>
        <p:grpSpPr>
          <a:xfrm>
            <a:off x="586210" y="5672505"/>
            <a:ext cx="2102633" cy="678649"/>
            <a:chOff x="3233964" y="1954419"/>
            <a:chExt cx="1410044" cy="67864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190016-BE3E-4634-9360-4DDB6AA9263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32534F-EB2A-47CB-A949-8C6BB7A80C1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F7B289-70A0-4F35-981A-70FB95F9BE58}"/>
              </a:ext>
            </a:extLst>
          </p:cNvPr>
          <p:cNvGrpSpPr/>
          <p:nvPr/>
        </p:nvGrpSpPr>
        <p:grpSpPr>
          <a:xfrm>
            <a:off x="9520958" y="5672505"/>
            <a:ext cx="2084832" cy="678649"/>
            <a:chOff x="3233964" y="1954419"/>
            <a:chExt cx="1410044" cy="67864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87A6AD-FDB7-440E-B951-04F255376ED7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AA41D2-E1E0-43BE-A407-D255A47DB151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48E24DF0-540D-4D99-A677-FFC0B0FF84C8}"/>
              </a:ext>
            </a:extLst>
          </p:cNvPr>
          <p:cNvSpPr/>
          <p:nvPr/>
        </p:nvSpPr>
        <p:spPr>
          <a:xfrm flipH="1">
            <a:off x="2819880" y="588948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369910AE-4B40-4A50-A264-9D3827FDD47B}"/>
              </a:ext>
            </a:extLst>
          </p:cNvPr>
          <p:cNvSpPr/>
          <p:nvPr/>
        </p:nvSpPr>
        <p:spPr>
          <a:xfrm rot="18805991">
            <a:off x="8945708" y="5877739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84D89DC5-C220-41EF-BE6F-F05C5638BD34}"/>
              </a:ext>
            </a:extLst>
          </p:cNvPr>
          <p:cNvSpPr>
            <a:spLocks noChangeAspect="1"/>
          </p:cNvSpPr>
          <p:nvPr/>
        </p:nvSpPr>
        <p:spPr>
          <a:xfrm rot="9900000">
            <a:off x="8905962" y="5086191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06174E99-622C-4382-A234-7F82C9BC9C13}"/>
              </a:ext>
            </a:extLst>
          </p:cNvPr>
          <p:cNvSpPr/>
          <p:nvPr/>
        </p:nvSpPr>
        <p:spPr>
          <a:xfrm>
            <a:off x="2865166" y="510377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4AE3D559-1896-4825-94C6-95BCFB3595C6}"/>
              </a:ext>
            </a:extLst>
          </p:cNvPr>
          <p:cNvSpPr/>
          <p:nvPr/>
        </p:nvSpPr>
        <p:spPr>
          <a:xfrm>
            <a:off x="2844778" y="4272066"/>
            <a:ext cx="387172" cy="3871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Block Arc 10">
            <a:extLst>
              <a:ext uri="{FF2B5EF4-FFF2-40B4-BE49-F238E27FC236}">
                <a16:creationId xmlns:a16="http://schemas.microsoft.com/office/drawing/2014/main" id="{646CED11-70F3-4B1B-BF89-659D425DB1D9}"/>
              </a:ext>
            </a:extLst>
          </p:cNvPr>
          <p:cNvSpPr/>
          <p:nvPr/>
        </p:nvSpPr>
        <p:spPr>
          <a:xfrm>
            <a:off x="8886050" y="4318051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317CAA-9BA4-4EA3-A019-EE025855E2A8}"/>
              </a:ext>
            </a:extLst>
          </p:cNvPr>
          <p:cNvGrpSpPr/>
          <p:nvPr/>
        </p:nvGrpSpPr>
        <p:grpSpPr>
          <a:xfrm>
            <a:off x="829568" y="1566281"/>
            <a:ext cx="2734154" cy="2022191"/>
            <a:chOff x="829568" y="1566281"/>
            <a:chExt cx="2734154" cy="2022191"/>
          </a:xfrm>
        </p:grpSpPr>
        <p:sp>
          <p:nvSpPr>
            <p:cNvPr id="40" name="Right Arrow 7">
              <a:extLst>
                <a:ext uri="{FF2B5EF4-FFF2-40B4-BE49-F238E27FC236}">
                  <a16:creationId xmlns:a16="http://schemas.microsoft.com/office/drawing/2014/main" id="{0DB40EE5-D2A3-4B0C-B0D5-C70B12AC16DC}"/>
                </a:ext>
              </a:extLst>
            </p:cNvPr>
            <p:cNvSpPr/>
            <p:nvPr/>
          </p:nvSpPr>
          <p:spPr>
            <a:xfrm rot="16200000">
              <a:off x="2608811" y="2753216"/>
              <a:ext cx="859106" cy="81140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46CC4B6-78DF-432A-86E1-2D11EBF67DC5}"/>
                </a:ext>
              </a:extLst>
            </p:cNvPr>
            <p:cNvGrpSpPr/>
            <p:nvPr/>
          </p:nvGrpSpPr>
          <p:grpSpPr>
            <a:xfrm>
              <a:off x="829568" y="1566281"/>
              <a:ext cx="2734154" cy="1068786"/>
              <a:chOff x="270023" y="1671304"/>
              <a:chExt cx="2279585" cy="1079474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48C4E6-61B1-4CCD-9B26-62CCFD2AEA9F}"/>
                  </a:ext>
                </a:extLst>
              </p:cNvPr>
              <p:cNvSpPr txBox="1"/>
              <p:nvPr/>
            </p:nvSpPr>
            <p:spPr>
              <a:xfrm>
                <a:off x="270024" y="1911471"/>
                <a:ext cx="2279584" cy="839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11D05F-DD9F-411F-AB9D-1A8E59050D4B}"/>
                  </a:ext>
                </a:extLst>
              </p:cNvPr>
              <p:cNvSpPr txBox="1"/>
              <p:nvPr/>
            </p:nvSpPr>
            <p:spPr>
              <a:xfrm>
                <a:off x="270023" y="1671304"/>
                <a:ext cx="2279584" cy="31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Add Title</a:t>
                </a:r>
                <a:endParaRPr lang="ko-KR" altLang="en-US" sz="14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171FEA-7D3E-4DF1-970D-C5487D581158}"/>
              </a:ext>
            </a:extLst>
          </p:cNvPr>
          <p:cNvGrpSpPr/>
          <p:nvPr/>
        </p:nvGrpSpPr>
        <p:grpSpPr>
          <a:xfrm flipH="1">
            <a:off x="8639716" y="1566281"/>
            <a:ext cx="2734154" cy="2022191"/>
            <a:chOff x="981968" y="1718681"/>
            <a:chExt cx="2734154" cy="2022191"/>
          </a:xfrm>
        </p:grpSpPr>
        <p:sp>
          <p:nvSpPr>
            <p:cNvPr id="45" name="Right Arrow 7">
              <a:extLst>
                <a:ext uri="{FF2B5EF4-FFF2-40B4-BE49-F238E27FC236}">
                  <a16:creationId xmlns:a16="http://schemas.microsoft.com/office/drawing/2014/main" id="{89326EF6-A288-4367-9241-5ED46D5E7DEF}"/>
                </a:ext>
              </a:extLst>
            </p:cNvPr>
            <p:cNvSpPr/>
            <p:nvPr/>
          </p:nvSpPr>
          <p:spPr>
            <a:xfrm rot="5400000">
              <a:off x="2761211" y="2905616"/>
              <a:ext cx="859106" cy="81140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8626B4F-3A5B-486F-A0AA-A1500DB08C04}"/>
                </a:ext>
              </a:extLst>
            </p:cNvPr>
            <p:cNvGrpSpPr/>
            <p:nvPr/>
          </p:nvGrpSpPr>
          <p:grpSpPr>
            <a:xfrm>
              <a:off x="981968" y="1718681"/>
              <a:ext cx="2734154" cy="1068786"/>
              <a:chOff x="270023" y="1671304"/>
              <a:chExt cx="2279585" cy="1079474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DFDA86-44DA-4A1B-96BE-10F75848F78D}"/>
                  </a:ext>
                </a:extLst>
              </p:cNvPr>
              <p:cNvSpPr txBox="1"/>
              <p:nvPr/>
            </p:nvSpPr>
            <p:spPr>
              <a:xfrm>
                <a:off x="270024" y="1911471"/>
                <a:ext cx="2279584" cy="839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B9E300-7323-44EB-A336-48E1E9068FD2}"/>
                  </a:ext>
                </a:extLst>
              </p:cNvPr>
              <p:cNvSpPr txBox="1"/>
              <p:nvPr/>
            </p:nvSpPr>
            <p:spPr>
              <a:xfrm>
                <a:off x="270023" y="1671304"/>
                <a:ext cx="2279584" cy="31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Add Title</a:t>
                </a:r>
                <a:endParaRPr lang="ko-KR" altLang="en-US" sz="14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CAFCE6E-BFE1-43BD-896F-09AB389E3E9E}"/>
              </a:ext>
            </a:extLst>
          </p:cNvPr>
          <p:cNvSpPr/>
          <p:nvPr/>
        </p:nvSpPr>
        <p:spPr>
          <a:xfrm>
            <a:off x="4856692" y="3283066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382741-853B-4426-B887-27747B9278DF}"/>
              </a:ext>
            </a:extLst>
          </p:cNvPr>
          <p:cNvGrpSpPr/>
          <p:nvPr/>
        </p:nvGrpSpPr>
        <p:grpSpPr>
          <a:xfrm rot="-3060000">
            <a:off x="4585875" y="3291312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2F7BADA-AF8B-4A89-BF79-D0701BA5C29C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D15E11-217C-4A5B-A731-1E49222E5EC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F6FF0A-F5DF-4C20-835E-C52E28B8EB3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6CA17A-59F7-457A-B6F2-1CA3ECB2E3A7}"/>
              </a:ext>
            </a:extLst>
          </p:cNvPr>
          <p:cNvGrpSpPr/>
          <p:nvPr/>
        </p:nvGrpSpPr>
        <p:grpSpPr>
          <a:xfrm rot="3060000" flipH="1">
            <a:off x="7257577" y="3196530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DF4CDC-73BA-49B6-B7DD-25B0DF186DD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A866C4-0FF4-4C35-9AF7-D7784FA2242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B761F8-0204-40AA-86DA-97CE31D2CCF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BCD379-172D-4B7C-B88B-0F803E66FD7A}"/>
              </a:ext>
            </a:extLst>
          </p:cNvPr>
          <p:cNvGrpSpPr/>
          <p:nvPr/>
        </p:nvGrpSpPr>
        <p:grpSpPr>
          <a:xfrm flipH="1">
            <a:off x="6035098" y="2789331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8BA906-64FD-4D04-AB56-E47DF7C4119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B9B1C15-B81C-4936-8D24-7AE6A13D7C0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959BBB-E8BB-425E-BA79-A8423C79126B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50E8B0-D9F2-412C-8F40-30F422BFD7F3}"/>
              </a:ext>
            </a:extLst>
          </p:cNvPr>
          <p:cNvGrpSpPr/>
          <p:nvPr/>
        </p:nvGrpSpPr>
        <p:grpSpPr>
          <a:xfrm rot="2880000">
            <a:off x="4536439" y="4376054"/>
            <a:ext cx="120077" cy="44366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F0D21BF-D11A-4209-A7F1-D5DB69E2A39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1276BD-D3DE-422C-B7A9-F0A1E85F1A6D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C6D3A73-5F3A-42AD-ADA8-60C366B68B1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458858-FC2D-4203-98F7-16A835DDDFF8}"/>
              </a:ext>
            </a:extLst>
          </p:cNvPr>
          <p:cNvGrpSpPr/>
          <p:nvPr/>
        </p:nvGrpSpPr>
        <p:grpSpPr>
          <a:xfrm rot="18720000" flipH="1">
            <a:off x="7630115" y="4316187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210B5F-25ED-4544-BFC9-B00EFE43651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886BEA8-93F0-4F22-B779-2B737DE297D4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EB6A30-EDD1-4B87-9732-4296FD4238DF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1A499E-CE69-433E-84EA-E258685BAECF}"/>
              </a:ext>
            </a:extLst>
          </p:cNvPr>
          <p:cNvGrpSpPr/>
          <p:nvPr/>
        </p:nvGrpSpPr>
        <p:grpSpPr>
          <a:xfrm rot="1380000">
            <a:off x="5383628" y="4658168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A3C2823-AE14-4310-8529-81338BE969BD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57F4CF0-830D-4CD4-AFB3-D36AA64B2D23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2DDB410-0313-4959-8A46-91CD97D1BE3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C8843B-447A-4701-8465-8609E6009EBE}"/>
              </a:ext>
            </a:extLst>
          </p:cNvPr>
          <p:cNvGrpSpPr/>
          <p:nvPr/>
        </p:nvGrpSpPr>
        <p:grpSpPr>
          <a:xfrm rot="19920000" flipH="1">
            <a:off x="6605919" y="4738506"/>
            <a:ext cx="120077" cy="443661"/>
            <a:chOff x="1408027" y="3329887"/>
            <a:chExt cx="155350" cy="573958"/>
          </a:xfrm>
          <a:solidFill>
            <a:schemeClr val="accent3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B57604A-3559-4FC5-A6B3-2F6D04727DA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5D758C-C6BB-4F70-808F-A946B8FB89CB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18B81C4-7949-4213-98C8-DABD4A8B2CA4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676F287-CF28-492A-80BE-7450CAB9DEC0}"/>
              </a:ext>
            </a:extLst>
          </p:cNvPr>
          <p:cNvSpPr txBox="1"/>
          <p:nvPr/>
        </p:nvSpPr>
        <p:spPr>
          <a:xfrm>
            <a:off x="5359697" y="1460476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DA44A2-2BE0-4FBB-8717-3F35179BF92D}"/>
              </a:ext>
            </a:extLst>
          </p:cNvPr>
          <p:cNvSpPr txBox="1"/>
          <p:nvPr/>
        </p:nvSpPr>
        <p:spPr>
          <a:xfrm>
            <a:off x="8420352" y="2754626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6941C4-14FD-4529-9194-151FC151CA59}"/>
              </a:ext>
            </a:extLst>
          </p:cNvPr>
          <p:cNvSpPr txBox="1"/>
          <p:nvPr/>
        </p:nvSpPr>
        <p:spPr>
          <a:xfrm>
            <a:off x="2118816" y="285637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BC3DEC-8A6D-4AF0-BD26-40859A954D1E}"/>
              </a:ext>
            </a:extLst>
          </p:cNvPr>
          <p:cNvSpPr txBox="1"/>
          <p:nvPr/>
        </p:nvSpPr>
        <p:spPr>
          <a:xfrm>
            <a:off x="2552810" y="595734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3A6DC2-8DB3-4CED-ADAA-6C7A166A8063}"/>
              </a:ext>
            </a:extLst>
          </p:cNvPr>
          <p:cNvSpPr txBox="1"/>
          <p:nvPr/>
        </p:nvSpPr>
        <p:spPr>
          <a:xfrm>
            <a:off x="4439072" y="595734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A6AC81-E574-41D4-BA71-3876DEFADBE8}"/>
              </a:ext>
            </a:extLst>
          </p:cNvPr>
          <p:cNvSpPr txBox="1"/>
          <p:nvPr/>
        </p:nvSpPr>
        <p:spPr>
          <a:xfrm>
            <a:off x="6325336" y="595734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4F267B-E47B-468D-98E3-F552551D9B5D}"/>
              </a:ext>
            </a:extLst>
          </p:cNvPr>
          <p:cNvSpPr txBox="1"/>
          <p:nvPr/>
        </p:nvSpPr>
        <p:spPr>
          <a:xfrm>
            <a:off x="8211598" y="595734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861236-648B-4CAD-99E2-9408806FBFC8}"/>
              </a:ext>
            </a:extLst>
          </p:cNvPr>
          <p:cNvSpPr txBox="1"/>
          <p:nvPr/>
        </p:nvSpPr>
        <p:spPr>
          <a:xfrm>
            <a:off x="8195499" y="3502388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D251CE-FA0D-439F-BE92-6F6DDF33A633}"/>
              </a:ext>
            </a:extLst>
          </p:cNvPr>
          <p:cNvSpPr txBox="1"/>
          <p:nvPr/>
        </p:nvSpPr>
        <p:spPr>
          <a:xfrm>
            <a:off x="870752" y="3502388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F9A5CCE-4D19-492B-90FB-5E7C9EA2F3CE}"/>
              </a:ext>
            </a:extLst>
          </p:cNvPr>
          <p:cNvGrpSpPr/>
          <p:nvPr/>
        </p:nvGrpSpPr>
        <p:grpSpPr>
          <a:xfrm>
            <a:off x="5510327" y="3783434"/>
            <a:ext cx="1289696" cy="599714"/>
            <a:chOff x="7729280" y="2195997"/>
            <a:chExt cx="2143740" cy="99684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5F171B9-EAB6-4D94-9127-90495BBF1CE6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DCC508F-5E83-4456-B0AA-F2DED1EF6A39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9">
            <a:extLst>
              <a:ext uri="{FF2B5EF4-FFF2-40B4-BE49-F238E27FC236}">
                <a16:creationId xmlns:a16="http://schemas.microsoft.com/office/drawing/2014/main" id="{FB03581D-255A-41AA-B3F2-27FFBB2D6E9F}"/>
              </a:ext>
            </a:extLst>
          </p:cNvPr>
          <p:cNvSpPr/>
          <p:nvPr/>
        </p:nvSpPr>
        <p:spPr>
          <a:xfrm>
            <a:off x="3643069" y="4831474"/>
            <a:ext cx="544314" cy="54342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Rounded Rectangle 25">
            <a:extLst>
              <a:ext uri="{FF2B5EF4-FFF2-40B4-BE49-F238E27FC236}">
                <a16:creationId xmlns:a16="http://schemas.microsoft.com/office/drawing/2014/main" id="{070FE33C-57E4-4899-919F-60F1D15BB0D8}"/>
              </a:ext>
            </a:extLst>
          </p:cNvPr>
          <p:cNvSpPr/>
          <p:nvPr/>
        </p:nvSpPr>
        <p:spPr>
          <a:xfrm>
            <a:off x="4929904" y="5312754"/>
            <a:ext cx="592488" cy="43419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55A213F-1291-48F4-9BE7-A73EC4607813}"/>
              </a:ext>
            </a:extLst>
          </p:cNvPr>
          <p:cNvSpPr/>
          <p:nvPr/>
        </p:nvSpPr>
        <p:spPr>
          <a:xfrm>
            <a:off x="7766243" y="2734527"/>
            <a:ext cx="592489" cy="539288"/>
          </a:xfrm>
          <a:custGeom>
            <a:avLst/>
            <a:gdLst>
              <a:gd name="connsiteX0" fmla="*/ 128588 w 952499"/>
              <a:gd name="connsiteY0" fmla="*/ 130690 h 866972"/>
              <a:gd name="connsiteX1" fmla="*/ 139065 w 952499"/>
              <a:gd name="connsiteY1" fmla="*/ 135452 h 866972"/>
              <a:gd name="connsiteX2" fmla="*/ 804863 w 952499"/>
              <a:gd name="connsiteY2" fmla="*/ 260230 h 866972"/>
              <a:gd name="connsiteX3" fmla="*/ 834390 w 952499"/>
              <a:gd name="connsiteY3" fmla="*/ 305950 h 866972"/>
              <a:gd name="connsiteX4" fmla="*/ 821055 w 952499"/>
              <a:gd name="connsiteY4" fmla="*/ 369767 h 866972"/>
              <a:gd name="connsiteX5" fmla="*/ 781050 w 952499"/>
              <a:gd name="connsiteY5" fmla="*/ 396437 h 866972"/>
              <a:gd name="connsiteX6" fmla="*/ 495300 w 952499"/>
              <a:gd name="connsiteY6" fmla="*/ 341192 h 866972"/>
              <a:gd name="connsiteX7" fmla="*/ 460057 w 952499"/>
              <a:gd name="connsiteY7" fmla="*/ 368815 h 866972"/>
              <a:gd name="connsiteX8" fmla="*/ 483870 w 952499"/>
              <a:gd name="connsiteY8" fmla="*/ 441205 h 866972"/>
              <a:gd name="connsiteX9" fmla="*/ 489585 w 952499"/>
              <a:gd name="connsiteY9" fmla="*/ 520262 h 866972"/>
              <a:gd name="connsiteX10" fmla="*/ 420053 w 952499"/>
              <a:gd name="connsiteY10" fmla="*/ 557410 h 866972"/>
              <a:gd name="connsiteX11" fmla="*/ 360997 w 952499"/>
              <a:gd name="connsiteY11" fmla="*/ 573602 h 866972"/>
              <a:gd name="connsiteX12" fmla="*/ 118110 w 952499"/>
              <a:gd name="connsiteY12" fmla="*/ 726002 h 866972"/>
              <a:gd name="connsiteX13" fmla="*/ 59055 w 952499"/>
              <a:gd name="connsiteY13" fmla="*/ 834588 h 866972"/>
              <a:gd name="connsiteX14" fmla="*/ 27622 w 952499"/>
              <a:gd name="connsiteY14" fmla="*/ 866972 h 866972"/>
              <a:gd name="connsiteX15" fmla="*/ 0 w 952499"/>
              <a:gd name="connsiteY15" fmla="*/ 837445 h 866972"/>
              <a:gd name="connsiteX16" fmla="*/ 0 w 952499"/>
              <a:gd name="connsiteY16" fmla="*/ 604082 h 866972"/>
              <a:gd name="connsiteX17" fmla="*/ 30480 w 952499"/>
              <a:gd name="connsiteY17" fmla="*/ 572650 h 866972"/>
              <a:gd name="connsiteX18" fmla="*/ 60007 w 952499"/>
              <a:gd name="connsiteY18" fmla="*/ 605035 h 866972"/>
              <a:gd name="connsiteX19" fmla="*/ 60007 w 952499"/>
              <a:gd name="connsiteY19" fmla="*/ 665042 h 866972"/>
              <a:gd name="connsiteX20" fmla="*/ 161925 w 952499"/>
              <a:gd name="connsiteY20" fmla="*/ 605987 h 866972"/>
              <a:gd name="connsiteX21" fmla="*/ 291465 w 952499"/>
              <a:gd name="connsiteY21" fmla="*/ 525025 h 866972"/>
              <a:gd name="connsiteX22" fmla="*/ 384810 w 952499"/>
              <a:gd name="connsiteY22" fmla="*/ 350717 h 866972"/>
              <a:gd name="connsiteX23" fmla="*/ 352425 w 952499"/>
              <a:gd name="connsiteY23" fmla="*/ 313570 h 866972"/>
              <a:gd name="connsiteX24" fmla="*/ 111442 w 952499"/>
              <a:gd name="connsiteY24" fmla="*/ 269755 h 866972"/>
              <a:gd name="connsiteX25" fmla="*/ 88582 w 952499"/>
              <a:gd name="connsiteY25" fmla="*/ 234512 h 866972"/>
              <a:gd name="connsiteX26" fmla="*/ 103822 w 952499"/>
              <a:gd name="connsiteY26" fmla="*/ 151645 h 866972"/>
              <a:gd name="connsiteX27" fmla="*/ 128588 w 952499"/>
              <a:gd name="connsiteY27" fmla="*/ 130690 h 866972"/>
              <a:gd name="connsiteX28" fmla="*/ 166136 w 952499"/>
              <a:gd name="connsiteY28" fmla="*/ 302 h 866972"/>
              <a:gd name="connsiteX29" fmla="*/ 219074 w 952499"/>
              <a:gd name="connsiteY29" fmla="*/ 8770 h 866972"/>
              <a:gd name="connsiteX30" fmla="*/ 918209 w 952499"/>
              <a:gd name="connsiteY30" fmla="*/ 140215 h 866972"/>
              <a:gd name="connsiteX31" fmla="*/ 952499 w 952499"/>
              <a:gd name="connsiteY31" fmla="*/ 149740 h 866972"/>
              <a:gd name="connsiteX32" fmla="*/ 850582 w 952499"/>
              <a:gd name="connsiteY32" fmla="*/ 246895 h 866972"/>
              <a:gd name="connsiteX33" fmla="*/ 809624 w 952499"/>
              <a:gd name="connsiteY33" fmla="*/ 248800 h 866972"/>
              <a:gd name="connsiteX34" fmla="*/ 144779 w 952499"/>
              <a:gd name="connsiteY34" fmla="*/ 124022 h 866972"/>
              <a:gd name="connsiteX35" fmla="*/ 114299 w 952499"/>
              <a:gd name="connsiteY35" fmla="*/ 84017 h 866972"/>
              <a:gd name="connsiteX36" fmla="*/ 166136 w 952499"/>
              <a:gd name="connsiteY36" fmla="*/ 302 h 8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52499" h="866972">
                <a:moveTo>
                  <a:pt x="128588" y="130690"/>
                </a:moveTo>
                <a:cubicBezTo>
                  <a:pt x="132397" y="132595"/>
                  <a:pt x="135255" y="134500"/>
                  <a:pt x="139065" y="135452"/>
                </a:cubicBezTo>
                <a:cubicBezTo>
                  <a:pt x="360997" y="178315"/>
                  <a:pt x="582930" y="221177"/>
                  <a:pt x="804863" y="260230"/>
                </a:cubicBezTo>
                <a:cubicBezTo>
                  <a:pt x="842010" y="266897"/>
                  <a:pt x="838200" y="283090"/>
                  <a:pt x="834390" y="305950"/>
                </a:cubicBezTo>
                <a:cubicBezTo>
                  <a:pt x="829628" y="327857"/>
                  <a:pt x="822007" y="348812"/>
                  <a:pt x="821055" y="369767"/>
                </a:cubicBezTo>
                <a:cubicBezTo>
                  <a:pt x="820103" y="400247"/>
                  <a:pt x="803910" y="401200"/>
                  <a:pt x="781050" y="396437"/>
                </a:cubicBezTo>
                <a:cubicBezTo>
                  <a:pt x="685800" y="377387"/>
                  <a:pt x="589597" y="361195"/>
                  <a:pt x="495300" y="341192"/>
                </a:cubicBezTo>
                <a:cubicBezTo>
                  <a:pt x="467678" y="335477"/>
                  <a:pt x="458153" y="339287"/>
                  <a:pt x="460057" y="368815"/>
                </a:cubicBezTo>
                <a:cubicBezTo>
                  <a:pt x="461963" y="395485"/>
                  <a:pt x="461963" y="419297"/>
                  <a:pt x="483870" y="441205"/>
                </a:cubicBezTo>
                <a:cubicBezTo>
                  <a:pt x="505778" y="463112"/>
                  <a:pt x="503872" y="493592"/>
                  <a:pt x="489585" y="520262"/>
                </a:cubicBezTo>
                <a:cubicBezTo>
                  <a:pt x="475297" y="547885"/>
                  <a:pt x="449580" y="563125"/>
                  <a:pt x="420053" y="557410"/>
                </a:cubicBezTo>
                <a:cubicBezTo>
                  <a:pt x="395288" y="552647"/>
                  <a:pt x="379095" y="562172"/>
                  <a:pt x="360997" y="573602"/>
                </a:cubicBezTo>
                <a:cubicBezTo>
                  <a:pt x="280035" y="625037"/>
                  <a:pt x="200978" y="679330"/>
                  <a:pt x="118110" y="726002"/>
                </a:cubicBezTo>
                <a:cubicBezTo>
                  <a:pt x="72390" y="751720"/>
                  <a:pt x="48578" y="781247"/>
                  <a:pt x="59055" y="834588"/>
                </a:cubicBezTo>
                <a:cubicBezTo>
                  <a:pt x="63817" y="858400"/>
                  <a:pt x="53340" y="866972"/>
                  <a:pt x="27622" y="866972"/>
                </a:cubicBezTo>
                <a:cubicBezTo>
                  <a:pt x="4763" y="866972"/>
                  <a:pt x="0" y="857447"/>
                  <a:pt x="0" y="837445"/>
                </a:cubicBezTo>
                <a:cubicBezTo>
                  <a:pt x="953" y="760292"/>
                  <a:pt x="953" y="682188"/>
                  <a:pt x="0" y="604082"/>
                </a:cubicBezTo>
                <a:cubicBezTo>
                  <a:pt x="0" y="581222"/>
                  <a:pt x="6667" y="572650"/>
                  <a:pt x="30480" y="572650"/>
                </a:cubicBezTo>
                <a:cubicBezTo>
                  <a:pt x="55245" y="572650"/>
                  <a:pt x="61913" y="583127"/>
                  <a:pt x="60007" y="605035"/>
                </a:cubicBezTo>
                <a:cubicBezTo>
                  <a:pt x="59055" y="624085"/>
                  <a:pt x="60007" y="642182"/>
                  <a:pt x="60007" y="665042"/>
                </a:cubicBezTo>
                <a:cubicBezTo>
                  <a:pt x="100013" y="649802"/>
                  <a:pt x="129540" y="625037"/>
                  <a:pt x="161925" y="605987"/>
                </a:cubicBezTo>
                <a:cubicBezTo>
                  <a:pt x="205740" y="580270"/>
                  <a:pt x="246697" y="549790"/>
                  <a:pt x="291465" y="525025"/>
                </a:cubicBezTo>
                <a:cubicBezTo>
                  <a:pt x="361950" y="485972"/>
                  <a:pt x="387667" y="427870"/>
                  <a:pt x="384810" y="350717"/>
                </a:cubicBezTo>
                <a:cubicBezTo>
                  <a:pt x="383857" y="325952"/>
                  <a:pt x="375285" y="317380"/>
                  <a:pt x="352425" y="313570"/>
                </a:cubicBezTo>
                <a:cubicBezTo>
                  <a:pt x="271463" y="300235"/>
                  <a:pt x="191453" y="283090"/>
                  <a:pt x="111442" y="269755"/>
                </a:cubicBezTo>
                <a:cubicBezTo>
                  <a:pt x="86678" y="265945"/>
                  <a:pt x="81915" y="257372"/>
                  <a:pt x="88582" y="234512"/>
                </a:cubicBezTo>
                <a:cubicBezTo>
                  <a:pt x="95250" y="206890"/>
                  <a:pt x="99060" y="179267"/>
                  <a:pt x="103822" y="151645"/>
                </a:cubicBezTo>
                <a:cubicBezTo>
                  <a:pt x="106680" y="137357"/>
                  <a:pt x="112395" y="127832"/>
                  <a:pt x="128588" y="130690"/>
                </a:cubicBezTo>
                <a:close/>
                <a:moveTo>
                  <a:pt x="166136" y="302"/>
                </a:moveTo>
                <a:cubicBezTo>
                  <a:pt x="179129" y="1269"/>
                  <a:pt x="196214" y="4484"/>
                  <a:pt x="219074" y="8770"/>
                </a:cubicBezTo>
                <a:cubicBezTo>
                  <a:pt x="452437" y="52585"/>
                  <a:pt x="684847" y="96400"/>
                  <a:pt x="918209" y="140215"/>
                </a:cubicBezTo>
                <a:cubicBezTo>
                  <a:pt x="926782" y="141167"/>
                  <a:pt x="935354" y="144977"/>
                  <a:pt x="952499" y="149740"/>
                </a:cubicBezTo>
                <a:cubicBezTo>
                  <a:pt x="916304" y="184030"/>
                  <a:pt x="882967" y="215462"/>
                  <a:pt x="850582" y="246895"/>
                </a:cubicBezTo>
                <a:cubicBezTo>
                  <a:pt x="837247" y="254515"/>
                  <a:pt x="823912" y="251657"/>
                  <a:pt x="809624" y="248800"/>
                </a:cubicBezTo>
                <a:cubicBezTo>
                  <a:pt x="587692" y="206890"/>
                  <a:pt x="366712" y="165932"/>
                  <a:pt x="144779" y="124022"/>
                </a:cubicBezTo>
                <a:cubicBezTo>
                  <a:pt x="114299" y="125927"/>
                  <a:pt x="109537" y="111640"/>
                  <a:pt x="114299" y="84017"/>
                </a:cubicBezTo>
                <a:cubicBezTo>
                  <a:pt x="125015" y="14723"/>
                  <a:pt x="127158" y="-2601"/>
                  <a:pt x="166136" y="30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87CD658-6ABE-48B2-BB6B-622C213102E7}"/>
              </a:ext>
            </a:extLst>
          </p:cNvPr>
          <p:cNvSpPr/>
          <p:nvPr/>
        </p:nvSpPr>
        <p:spPr>
          <a:xfrm>
            <a:off x="6445673" y="5312754"/>
            <a:ext cx="592488" cy="420752"/>
          </a:xfrm>
          <a:custGeom>
            <a:avLst/>
            <a:gdLst>
              <a:gd name="connsiteX0" fmla="*/ 1359605 w 2028518"/>
              <a:gd name="connsiteY0" fmla="*/ 1366447 h 1440540"/>
              <a:gd name="connsiteX1" fmla="*/ 1359605 w 2028518"/>
              <a:gd name="connsiteY1" fmla="*/ 1406271 h 1440540"/>
              <a:gd name="connsiteX2" fmla="*/ 1942246 w 2028518"/>
              <a:gd name="connsiteY2" fmla="*/ 1406271 h 1440540"/>
              <a:gd name="connsiteX3" fmla="*/ 1942246 w 2028518"/>
              <a:gd name="connsiteY3" fmla="*/ 1366447 h 1440540"/>
              <a:gd name="connsiteX4" fmla="*/ 1359605 w 2028518"/>
              <a:gd name="connsiteY4" fmla="*/ 1305350 h 1440540"/>
              <a:gd name="connsiteX5" fmla="*/ 1359605 w 2028518"/>
              <a:gd name="connsiteY5" fmla="*/ 1345174 h 1440540"/>
              <a:gd name="connsiteX6" fmla="*/ 1942246 w 2028518"/>
              <a:gd name="connsiteY6" fmla="*/ 1345174 h 1440540"/>
              <a:gd name="connsiteX7" fmla="*/ 1942246 w 2028518"/>
              <a:gd name="connsiteY7" fmla="*/ 1305350 h 1440540"/>
              <a:gd name="connsiteX8" fmla="*/ 1359605 w 2028518"/>
              <a:gd name="connsiteY8" fmla="*/ 1244254 h 1440540"/>
              <a:gd name="connsiteX9" fmla="*/ 1359605 w 2028518"/>
              <a:gd name="connsiteY9" fmla="*/ 1284078 h 1440540"/>
              <a:gd name="connsiteX10" fmla="*/ 1942246 w 2028518"/>
              <a:gd name="connsiteY10" fmla="*/ 1284078 h 1440540"/>
              <a:gd name="connsiteX11" fmla="*/ 1942246 w 2028518"/>
              <a:gd name="connsiteY11" fmla="*/ 1244254 h 1440540"/>
              <a:gd name="connsiteX12" fmla="*/ 1359605 w 2028518"/>
              <a:gd name="connsiteY12" fmla="*/ 1183157 h 1440540"/>
              <a:gd name="connsiteX13" fmla="*/ 1359605 w 2028518"/>
              <a:gd name="connsiteY13" fmla="*/ 1222981 h 1440540"/>
              <a:gd name="connsiteX14" fmla="*/ 1942246 w 2028518"/>
              <a:gd name="connsiteY14" fmla="*/ 1222981 h 1440540"/>
              <a:gd name="connsiteX15" fmla="*/ 1942246 w 2028518"/>
              <a:gd name="connsiteY15" fmla="*/ 1183157 h 1440540"/>
              <a:gd name="connsiteX16" fmla="*/ 1003047 w 2028518"/>
              <a:gd name="connsiteY16" fmla="*/ 821458 h 1440540"/>
              <a:gd name="connsiteX17" fmla="*/ 1003047 w 2028518"/>
              <a:gd name="connsiteY17" fmla="*/ 1439143 h 1440540"/>
              <a:gd name="connsiteX18" fmla="*/ 1259865 w 2028518"/>
              <a:gd name="connsiteY18" fmla="*/ 1439143 h 1440540"/>
              <a:gd name="connsiteX19" fmla="*/ 1259865 w 2028518"/>
              <a:gd name="connsiteY19" fmla="*/ 821458 h 1440540"/>
              <a:gd name="connsiteX20" fmla="*/ 640721 w 2028518"/>
              <a:gd name="connsiteY20" fmla="*/ 818736 h 1440540"/>
              <a:gd name="connsiteX21" fmla="*/ 640721 w 2028518"/>
              <a:gd name="connsiteY21" fmla="*/ 1436421 h 1440540"/>
              <a:gd name="connsiteX22" fmla="*/ 860983 w 2028518"/>
              <a:gd name="connsiteY22" fmla="*/ 1436421 h 1440540"/>
              <a:gd name="connsiteX23" fmla="*/ 860983 w 2028518"/>
              <a:gd name="connsiteY23" fmla="*/ 818736 h 1440540"/>
              <a:gd name="connsiteX24" fmla="*/ 1818380 w 2028518"/>
              <a:gd name="connsiteY24" fmla="*/ 734607 h 1440540"/>
              <a:gd name="connsiteX25" fmla="*/ 1818380 w 2028518"/>
              <a:gd name="connsiteY25" fmla="*/ 807677 h 1440540"/>
              <a:gd name="connsiteX26" fmla="*/ 1916476 w 2028518"/>
              <a:gd name="connsiteY26" fmla="*/ 807677 h 1440540"/>
              <a:gd name="connsiteX27" fmla="*/ 1916476 w 2028518"/>
              <a:gd name="connsiteY27" fmla="*/ 734607 h 1440540"/>
              <a:gd name="connsiteX28" fmla="*/ 1634779 w 2028518"/>
              <a:gd name="connsiteY28" fmla="*/ 734607 h 1440540"/>
              <a:gd name="connsiteX29" fmla="*/ 1634779 w 2028518"/>
              <a:gd name="connsiteY29" fmla="*/ 807677 h 1440540"/>
              <a:gd name="connsiteX30" fmla="*/ 1732875 w 2028518"/>
              <a:gd name="connsiteY30" fmla="*/ 807677 h 1440540"/>
              <a:gd name="connsiteX31" fmla="*/ 1732875 w 2028518"/>
              <a:gd name="connsiteY31" fmla="*/ 734607 h 1440540"/>
              <a:gd name="connsiteX32" fmla="*/ 1451179 w 2028518"/>
              <a:gd name="connsiteY32" fmla="*/ 734607 h 1440540"/>
              <a:gd name="connsiteX33" fmla="*/ 1451179 w 2028518"/>
              <a:gd name="connsiteY33" fmla="*/ 807677 h 1440540"/>
              <a:gd name="connsiteX34" fmla="*/ 1549275 w 2028518"/>
              <a:gd name="connsiteY34" fmla="*/ 807677 h 1440540"/>
              <a:gd name="connsiteX35" fmla="*/ 1549275 w 2028518"/>
              <a:gd name="connsiteY35" fmla="*/ 734607 h 1440540"/>
              <a:gd name="connsiteX36" fmla="*/ 1818380 w 2028518"/>
              <a:gd name="connsiteY36" fmla="*/ 582994 h 1440540"/>
              <a:gd name="connsiteX37" fmla="*/ 1818380 w 2028518"/>
              <a:gd name="connsiteY37" fmla="*/ 656064 h 1440540"/>
              <a:gd name="connsiteX38" fmla="*/ 1916476 w 2028518"/>
              <a:gd name="connsiteY38" fmla="*/ 656064 h 1440540"/>
              <a:gd name="connsiteX39" fmla="*/ 1916476 w 2028518"/>
              <a:gd name="connsiteY39" fmla="*/ 582994 h 1440540"/>
              <a:gd name="connsiteX40" fmla="*/ 1634779 w 2028518"/>
              <a:gd name="connsiteY40" fmla="*/ 582994 h 1440540"/>
              <a:gd name="connsiteX41" fmla="*/ 1634779 w 2028518"/>
              <a:gd name="connsiteY41" fmla="*/ 656064 h 1440540"/>
              <a:gd name="connsiteX42" fmla="*/ 1732875 w 2028518"/>
              <a:gd name="connsiteY42" fmla="*/ 656064 h 1440540"/>
              <a:gd name="connsiteX43" fmla="*/ 1732875 w 2028518"/>
              <a:gd name="connsiteY43" fmla="*/ 582994 h 1440540"/>
              <a:gd name="connsiteX44" fmla="*/ 1451179 w 2028518"/>
              <a:gd name="connsiteY44" fmla="*/ 582994 h 1440540"/>
              <a:gd name="connsiteX45" fmla="*/ 1451179 w 2028518"/>
              <a:gd name="connsiteY45" fmla="*/ 656064 h 1440540"/>
              <a:gd name="connsiteX46" fmla="*/ 1549275 w 2028518"/>
              <a:gd name="connsiteY46" fmla="*/ 656064 h 1440540"/>
              <a:gd name="connsiteX47" fmla="*/ 1549275 w 2028518"/>
              <a:gd name="connsiteY47" fmla="*/ 582994 h 1440540"/>
              <a:gd name="connsiteX48" fmla="*/ 403424 w 2028518"/>
              <a:gd name="connsiteY48" fmla="*/ 499916 h 1440540"/>
              <a:gd name="connsiteX49" fmla="*/ 348620 w 2028518"/>
              <a:gd name="connsiteY49" fmla="*/ 554720 h 1440540"/>
              <a:gd name="connsiteX50" fmla="*/ 348620 w 2028518"/>
              <a:gd name="connsiteY50" fmla="*/ 1438886 h 1440540"/>
              <a:gd name="connsiteX51" fmla="*/ 458227 w 2028518"/>
              <a:gd name="connsiteY51" fmla="*/ 1438886 h 1440540"/>
              <a:gd name="connsiteX52" fmla="*/ 458228 w 2028518"/>
              <a:gd name="connsiteY52" fmla="*/ 554720 h 1440540"/>
              <a:gd name="connsiteX53" fmla="*/ 403424 w 2028518"/>
              <a:gd name="connsiteY53" fmla="*/ 499916 h 1440540"/>
              <a:gd name="connsiteX54" fmla="*/ 169200 w 2028518"/>
              <a:gd name="connsiteY54" fmla="*/ 496212 h 1440540"/>
              <a:gd name="connsiteX55" fmla="*/ 114396 w 2028518"/>
              <a:gd name="connsiteY55" fmla="*/ 551016 h 1440540"/>
              <a:gd name="connsiteX56" fmla="*/ 114396 w 2028518"/>
              <a:gd name="connsiteY56" fmla="*/ 1435182 h 1440540"/>
              <a:gd name="connsiteX57" fmla="*/ 224003 w 2028518"/>
              <a:gd name="connsiteY57" fmla="*/ 1435182 h 1440540"/>
              <a:gd name="connsiteX58" fmla="*/ 224004 w 2028518"/>
              <a:gd name="connsiteY58" fmla="*/ 551016 h 1440540"/>
              <a:gd name="connsiteX59" fmla="*/ 169200 w 2028518"/>
              <a:gd name="connsiteY59" fmla="*/ 496212 h 1440540"/>
              <a:gd name="connsiteX60" fmla="*/ 1818380 w 2028518"/>
              <a:gd name="connsiteY60" fmla="*/ 431380 h 1440540"/>
              <a:gd name="connsiteX61" fmla="*/ 1818380 w 2028518"/>
              <a:gd name="connsiteY61" fmla="*/ 504450 h 1440540"/>
              <a:gd name="connsiteX62" fmla="*/ 1916476 w 2028518"/>
              <a:gd name="connsiteY62" fmla="*/ 504450 h 1440540"/>
              <a:gd name="connsiteX63" fmla="*/ 1916476 w 2028518"/>
              <a:gd name="connsiteY63" fmla="*/ 431380 h 1440540"/>
              <a:gd name="connsiteX64" fmla="*/ 1634779 w 2028518"/>
              <a:gd name="connsiteY64" fmla="*/ 431380 h 1440540"/>
              <a:gd name="connsiteX65" fmla="*/ 1634779 w 2028518"/>
              <a:gd name="connsiteY65" fmla="*/ 504450 h 1440540"/>
              <a:gd name="connsiteX66" fmla="*/ 1732875 w 2028518"/>
              <a:gd name="connsiteY66" fmla="*/ 504450 h 1440540"/>
              <a:gd name="connsiteX67" fmla="*/ 1732875 w 2028518"/>
              <a:gd name="connsiteY67" fmla="*/ 431380 h 1440540"/>
              <a:gd name="connsiteX68" fmla="*/ 1451179 w 2028518"/>
              <a:gd name="connsiteY68" fmla="*/ 431380 h 1440540"/>
              <a:gd name="connsiteX69" fmla="*/ 1451179 w 2028518"/>
              <a:gd name="connsiteY69" fmla="*/ 504450 h 1440540"/>
              <a:gd name="connsiteX70" fmla="*/ 1549275 w 2028518"/>
              <a:gd name="connsiteY70" fmla="*/ 504450 h 1440540"/>
              <a:gd name="connsiteX71" fmla="*/ 1549275 w 2028518"/>
              <a:gd name="connsiteY71" fmla="*/ 431380 h 1440540"/>
              <a:gd name="connsiteX72" fmla="*/ 1254606 w 2028518"/>
              <a:gd name="connsiteY72" fmla="*/ 431380 h 1440540"/>
              <a:gd name="connsiteX73" fmla="*/ 1254606 w 2028518"/>
              <a:gd name="connsiteY73" fmla="*/ 504450 h 1440540"/>
              <a:gd name="connsiteX74" fmla="*/ 1352702 w 2028518"/>
              <a:gd name="connsiteY74" fmla="*/ 504450 h 1440540"/>
              <a:gd name="connsiteX75" fmla="*/ 1352702 w 2028518"/>
              <a:gd name="connsiteY75" fmla="*/ 431380 h 1440540"/>
              <a:gd name="connsiteX76" fmla="*/ 1071005 w 2028518"/>
              <a:gd name="connsiteY76" fmla="*/ 431380 h 1440540"/>
              <a:gd name="connsiteX77" fmla="*/ 1071005 w 2028518"/>
              <a:gd name="connsiteY77" fmla="*/ 504450 h 1440540"/>
              <a:gd name="connsiteX78" fmla="*/ 1169101 w 2028518"/>
              <a:gd name="connsiteY78" fmla="*/ 504450 h 1440540"/>
              <a:gd name="connsiteX79" fmla="*/ 1169101 w 2028518"/>
              <a:gd name="connsiteY79" fmla="*/ 431380 h 1440540"/>
              <a:gd name="connsiteX80" fmla="*/ 887405 w 2028518"/>
              <a:gd name="connsiteY80" fmla="*/ 431380 h 1440540"/>
              <a:gd name="connsiteX81" fmla="*/ 887405 w 2028518"/>
              <a:gd name="connsiteY81" fmla="*/ 504450 h 1440540"/>
              <a:gd name="connsiteX82" fmla="*/ 985501 w 2028518"/>
              <a:gd name="connsiteY82" fmla="*/ 504450 h 1440540"/>
              <a:gd name="connsiteX83" fmla="*/ 985501 w 2028518"/>
              <a:gd name="connsiteY83" fmla="*/ 431380 h 1440540"/>
              <a:gd name="connsiteX84" fmla="*/ 726849 w 2028518"/>
              <a:gd name="connsiteY84" fmla="*/ 431380 h 1440540"/>
              <a:gd name="connsiteX85" fmla="*/ 726849 w 2028518"/>
              <a:gd name="connsiteY85" fmla="*/ 504450 h 1440540"/>
              <a:gd name="connsiteX86" fmla="*/ 824945 w 2028518"/>
              <a:gd name="connsiteY86" fmla="*/ 504450 h 1440540"/>
              <a:gd name="connsiteX87" fmla="*/ 824945 w 2028518"/>
              <a:gd name="connsiteY87" fmla="*/ 431380 h 1440540"/>
              <a:gd name="connsiteX88" fmla="*/ 543248 w 2028518"/>
              <a:gd name="connsiteY88" fmla="*/ 431380 h 1440540"/>
              <a:gd name="connsiteX89" fmla="*/ 543248 w 2028518"/>
              <a:gd name="connsiteY89" fmla="*/ 504450 h 1440540"/>
              <a:gd name="connsiteX90" fmla="*/ 641344 w 2028518"/>
              <a:gd name="connsiteY90" fmla="*/ 504450 h 1440540"/>
              <a:gd name="connsiteX91" fmla="*/ 641344 w 2028518"/>
              <a:gd name="connsiteY91" fmla="*/ 431380 h 1440540"/>
              <a:gd name="connsiteX92" fmla="*/ 525663 w 2028518"/>
              <a:gd name="connsiteY92" fmla="*/ 0 h 1440540"/>
              <a:gd name="connsiteX93" fmla="*/ 525663 w 2028518"/>
              <a:gd name="connsiteY93" fmla="*/ 296929 h 1440540"/>
              <a:gd name="connsiteX94" fmla="*/ 1026614 w 2028518"/>
              <a:gd name="connsiteY94" fmla="*/ 0 h 1440540"/>
              <a:gd name="connsiteX95" fmla="*/ 1026614 w 2028518"/>
              <a:gd name="connsiteY95" fmla="*/ 296930 h 1440540"/>
              <a:gd name="connsiteX96" fmla="*/ 1527566 w 2028518"/>
              <a:gd name="connsiteY96" fmla="*/ 0 h 1440540"/>
              <a:gd name="connsiteX97" fmla="*/ 1527566 w 2028518"/>
              <a:gd name="connsiteY97" fmla="*/ 296930 h 1440540"/>
              <a:gd name="connsiteX98" fmla="*/ 2028518 w 2028518"/>
              <a:gd name="connsiteY98" fmla="*/ 0 h 1440540"/>
              <a:gd name="connsiteX99" fmla="*/ 2028518 w 2028518"/>
              <a:gd name="connsiteY99" fmla="*/ 311577 h 1440540"/>
              <a:gd name="connsiteX100" fmla="*/ 2028518 w 2028518"/>
              <a:gd name="connsiteY100" fmla="*/ 1440540 h 1440540"/>
              <a:gd name="connsiteX101" fmla="*/ 0 w 2028518"/>
              <a:gd name="connsiteY101" fmla="*/ 1440540 h 1440540"/>
              <a:gd name="connsiteX102" fmla="*/ 0 w 2028518"/>
              <a:gd name="connsiteY102" fmla="*/ 311577 h 14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028518" h="1440540">
                <a:moveTo>
                  <a:pt x="1359605" y="1366447"/>
                </a:moveTo>
                <a:lnTo>
                  <a:pt x="1359605" y="1406271"/>
                </a:lnTo>
                <a:lnTo>
                  <a:pt x="1942246" y="1406271"/>
                </a:lnTo>
                <a:lnTo>
                  <a:pt x="1942246" y="1366447"/>
                </a:lnTo>
                <a:close/>
                <a:moveTo>
                  <a:pt x="1359605" y="1305350"/>
                </a:moveTo>
                <a:lnTo>
                  <a:pt x="1359605" y="1345174"/>
                </a:lnTo>
                <a:lnTo>
                  <a:pt x="1942246" y="1345174"/>
                </a:lnTo>
                <a:lnTo>
                  <a:pt x="1942246" y="1305350"/>
                </a:lnTo>
                <a:close/>
                <a:moveTo>
                  <a:pt x="1359605" y="1244254"/>
                </a:moveTo>
                <a:lnTo>
                  <a:pt x="1359605" y="1284078"/>
                </a:lnTo>
                <a:lnTo>
                  <a:pt x="1942246" y="1284078"/>
                </a:lnTo>
                <a:lnTo>
                  <a:pt x="1942246" y="1244254"/>
                </a:lnTo>
                <a:close/>
                <a:moveTo>
                  <a:pt x="1359605" y="1183157"/>
                </a:moveTo>
                <a:lnTo>
                  <a:pt x="1359605" y="1222981"/>
                </a:lnTo>
                <a:lnTo>
                  <a:pt x="1942246" y="1222981"/>
                </a:lnTo>
                <a:lnTo>
                  <a:pt x="1942246" y="1183157"/>
                </a:lnTo>
                <a:close/>
                <a:moveTo>
                  <a:pt x="1003047" y="821458"/>
                </a:moveTo>
                <a:lnTo>
                  <a:pt x="1003047" y="1439143"/>
                </a:lnTo>
                <a:lnTo>
                  <a:pt x="1259865" y="1439143"/>
                </a:lnTo>
                <a:lnTo>
                  <a:pt x="1259865" y="821458"/>
                </a:lnTo>
                <a:close/>
                <a:moveTo>
                  <a:pt x="640721" y="818736"/>
                </a:moveTo>
                <a:lnTo>
                  <a:pt x="640721" y="1436421"/>
                </a:lnTo>
                <a:lnTo>
                  <a:pt x="860983" y="1436421"/>
                </a:lnTo>
                <a:lnTo>
                  <a:pt x="860983" y="818736"/>
                </a:lnTo>
                <a:close/>
                <a:moveTo>
                  <a:pt x="1818380" y="734607"/>
                </a:moveTo>
                <a:lnTo>
                  <a:pt x="1818380" y="807677"/>
                </a:lnTo>
                <a:lnTo>
                  <a:pt x="1916476" y="807677"/>
                </a:lnTo>
                <a:lnTo>
                  <a:pt x="1916476" y="734607"/>
                </a:lnTo>
                <a:close/>
                <a:moveTo>
                  <a:pt x="1634779" y="734607"/>
                </a:moveTo>
                <a:lnTo>
                  <a:pt x="1634779" y="807677"/>
                </a:lnTo>
                <a:lnTo>
                  <a:pt x="1732875" y="807677"/>
                </a:lnTo>
                <a:lnTo>
                  <a:pt x="1732875" y="734607"/>
                </a:lnTo>
                <a:close/>
                <a:moveTo>
                  <a:pt x="1451179" y="734607"/>
                </a:moveTo>
                <a:lnTo>
                  <a:pt x="1451179" y="807677"/>
                </a:lnTo>
                <a:lnTo>
                  <a:pt x="1549275" y="807677"/>
                </a:lnTo>
                <a:lnTo>
                  <a:pt x="1549275" y="734607"/>
                </a:lnTo>
                <a:close/>
                <a:moveTo>
                  <a:pt x="1818380" y="582994"/>
                </a:moveTo>
                <a:lnTo>
                  <a:pt x="1818380" y="656064"/>
                </a:lnTo>
                <a:lnTo>
                  <a:pt x="1916476" y="656064"/>
                </a:lnTo>
                <a:lnTo>
                  <a:pt x="1916476" y="582994"/>
                </a:lnTo>
                <a:close/>
                <a:moveTo>
                  <a:pt x="1634779" y="582994"/>
                </a:moveTo>
                <a:lnTo>
                  <a:pt x="1634779" y="656064"/>
                </a:lnTo>
                <a:lnTo>
                  <a:pt x="1732875" y="656064"/>
                </a:lnTo>
                <a:lnTo>
                  <a:pt x="1732875" y="582994"/>
                </a:lnTo>
                <a:close/>
                <a:moveTo>
                  <a:pt x="1451179" y="582994"/>
                </a:moveTo>
                <a:lnTo>
                  <a:pt x="1451179" y="656064"/>
                </a:lnTo>
                <a:lnTo>
                  <a:pt x="1549275" y="656064"/>
                </a:lnTo>
                <a:lnTo>
                  <a:pt x="1549275" y="582994"/>
                </a:lnTo>
                <a:close/>
                <a:moveTo>
                  <a:pt x="403424" y="499916"/>
                </a:moveTo>
                <a:cubicBezTo>
                  <a:pt x="373157" y="499916"/>
                  <a:pt x="348620" y="524453"/>
                  <a:pt x="348620" y="554720"/>
                </a:cubicBezTo>
                <a:lnTo>
                  <a:pt x="348620" y="1438886"/>
                </a:lnTo>
                <a:lnTo>
                  <a:pt x="458227" y="1438886"/>
                </a:lnTo>
                <a:cubicBezTo>
                  <a:pt x="458227" y="1144164"/>
                  <a:pt x="458228" y="849442"/>
                  <a:pt x="458228" y="554720"/>
                </a:cubicBezTo>
                <a:cubicBezTo>
                  <a:pt x="458228" y="524453"/>
                  <a:pt x="433691" y="499916"/>
                  <a:pt x="403424" y="499916"/>
                </a:cubicBezTo>
                <a:close/>
                <a:moveTo>
                  <a:pt x="169200" y="496212"/>
                </a:moveTo>
                <a:cubicBezTo>
                  <a:pt x="138933" y="496212"/>
                  <a:pt x="114396" y="520749"/>
                  <a:pt x="114396" y="551016"/>
                </a:cubicBezTo>
                <a:lnTo>
                  <a:pt x="114396" y="1435182"/>
                </a:lnTo>
                <a:lnTo>
                  <a:pt x="224003" y="1435182"/>
                </a:lnTo>
                <a:cubicBezTo>
                  <a:pt x="224003" y="1140460"/>
                  <a:pt x="224004" y="845738"/>
                  <a:pt x="224004" y="551016"/>
                </a:cubicBezTo>
                <a:cubicBezTo>
                  <a:pt x="224004" y="520749"/>
                  <a:pt x="199467" y="496212"/>
                  <a:pt x="169200" y="496212"/>
                </a:cubicBezTo>
                <a:close/>
                <a:moveTo>
                  <a:pt x="1818380" y="431380"/>
                </a:moveTo>
                <a:lnTo>
                  <a:pt x="1818380" y="504450"/>
                </a:lnTo>
                <a:lnTo>
                  <a:pt x="1916476" y="504450"/>
                </a:lnTo>
                <a:lnTo>
                  <a:pt x="1916476" y="431380"/>
                </a:lnTo>
                <a:close/>
                <a:moveTo>
                  <a:pt x="1634779" y="431380"/>
                </a:moveTo>
                <a:lnTo>
                  <a:pt x="1634779" y="504450"/>
                </a:lnTo>
                <a:lnTo>
                  <a:pt x="1732875" y="504450"/>
                </a:lnTo>
                <a:lnTo>
                  <a:pt x="1732875" y="431380"/>
                </a:lnTo>
                <a:close/>
                <a:moveTo>
                  <a:pt x="1451179" y="431380"/>
                </a:moveTo>
                <a:lnTo>
                  <a:pt x="1451179" y="504450"/>
                </a:lnTo>
                <a:lnTo>
                  <a:pt x="1549275" y="504450"/>
                </a:lnTo>
                <a:lnTo>
                  <a:pt x="1549275" y="431380"/>
                </a:lnTo>
                <a:close/>
                <a:moveTo>
                  <a:pt x="1254606" y="431380"/>
                </a:moveTo>
                <a:lnTo>
                  <a:pt x="1254606" y="504450"/>
                </a:lnTo>
                <a:lnTo>
                  <a:pt x="1352702" y="504450"/>
                </a:lnTo>
                <a:lnTo>
                  <a:pt x="1352702" y="431380"/>
                </a:lnTo>
                <a:close/>
                <a:moveTo>
                  <a:pt x="1071005" y="431380"/>
                </a:moveTo>
                <a:lnTo>
                  <a:pt x="1071005" y="504450"/>
                </a:lnTo>
                <a:lnTo>
                  <a:pt x="1169101" y="504450"/>
                </a:lnTo>
                <a:lnTo>
                  <a:pt x="1169101" y="431380"/>
                </a:lnTo>
                <a:close/>
                <a:moveTo>
                  <a:pt x="887405" y="431380"/>
                </a:moveTo>
                <a:lnTo>
                  <a:pt x="887405" y="504450"/>
                </a:lnTo>
                <a:lnTo>
                  <a:pt x="985501" y="504450"/>
                </a:lnTo>
                <a:lnTo>
                  <a:pt x="985501" y="431380"/>
                </a:lnTo>
                <a:close/>
                <a:moveTo>
                  <a:pt x="726849" y="431380"/>
                </a:moveTo>
                <a:lnTo>
                  <a:pt x="726849" y="504450"/>
                </a:lnTo>
                <a:lnTo>
                  <a:pt x="824945" y="504450"/>
                </a:lnTo>
                <a:lnTo>
                  <a:pt x="824945" y="431380"/>
                </a:lnTo>
                <a:close/>
                <a:moveTo>
                  <a:pt x="543248" y="431380"/>
                </a:moveTo>
                <a:lnTo>
                  <a:pt x="543248" y="504450"/>
                </a:lnTo>
                <a:lnTo>
                  <a:pt x="641344" y="504450"/>
                </a:lnTo>
                <a:lnTo>
                  <a:pt x="641344" y="431380"/>
                </a:lnTo>
                <a:close/>
                <a:moveTo>
                  <a:pt x="525663" y="0"/>
                </a:moveTo>
                <a:lnTo>
                  <a:pt x="525663" y="296929"/>
                </a:lnTo>
                <a:lnTo>
                  <a:pt x="1026614" y="0"/>
                </a:lnTo>
                <a:lnTo>
                  <a:pt x="1026614" y="296930"/>
                </a:lnTo>
                <a:lnTo>
                  <a:pt x="1527566" y="0"/>
                </a:lnTo>
                <a:lnTo>
                  <a:pt x="1527566" y="296930"/>
                </a:lnTo>
                <a:lnTo>
                  <a:pt x="2028518" y="0"/>
                </a:lnTo>
                <a:lnTo>
                  <a:pt x="2028518" y="311577"/>
                </a:lnTo>
                <a:lnTo>
                  <a:pt x="2028518" y="1440540"/>
                </a:lnTo>
                <a:lnTo>
                  <a:pt x="0" y="1440540"/>
                </a:lnTo>
                <a:lnTo>
                  <a:pt x="0" y="31157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78306E0-2DCC-4AB1-B16F-0BE484101359}"/>
              </a:ext>
            </a:extLst>
          </p:cNvPr>
          <p:cNvSpPr/>
          <p:nvPr/>
        </p:nvSpPr>
        <p:spPr>
          <a:xfrm>
            <a:off x="5885939" y="2094008"/>
            <a:ext cx="420122" cy="508494"/>
          </a:xfrm>
          <a:custGeom>
            <a:avLst/>
            <a:gdLst>
              <a:gd name="connsiteX0" fmla="*/ 606198 w 2730981"/>
              <a:gd name="connsiteY0" fmla="*/ 3305429 h 3305431"/>
              <a:gd name="connsiteX1" fmla="*/ 2124047 w 2730981"/>
              <a:gd name="connsiteY1" fmla="*/ 3305429 h 3305431"/>
              <a:gd name="connsiteX2" fmla="*/ 2124047 w 2730981"/>
              <a:gd name="connsiteY2" fmla="*/ 3305431 h 3305431"/>
              <a:gd name="connsiteX3" fmla="*/ 606198 w 2730981"/>
              <a:gd name="connsiteY3" fmla="*/ 3305431 h 3305431"/>
              <a:gd name="connsiteX4" fmla="*/ 1927883 w 2730981"/>
              <a:gd name="connsiteY4" fmla="*/ 2009495 h 3305431"/>
              <a:gd name="connsiteX5" fmla="*/ 2217323 w 2730981"/>
              <a:gd name="connsiteY5" fmla="*/ 2009495 h 3305431"/>
              <a:gd name="connsiteX6" fmla="*/ 2730979 w 2730981"/>
              <a:gd name="connsiteY6" fmla="*/ 2523151 h 3305431"/>
              <a:gd name="connsiteX7" fmla="*/ 2730979 w 2730981"/>
              <a:gd name="connsiteY7" fmla="*/ 3004463 h 3305431"/>
              <a:gd name="connsiteX8" fmla="*/ 2730981 w 2730981"/>
              <a:gd name="connsiteY8" fmla="*/ 3004463 h 3305431"/>
              <a:gd name="connsiteX9" fmla="*/ 2730981 w 2730981"/>
              <a:gd name="connsiteY9" fmla="*/ 3305431 h 3305431"/>
              <a:gd name="connsiteX10" fmla="*/ 2202976 w 2730981"/>
              <a:gd name="connsiteY10" fmla="*/ 3305431 h 3305431"/>
              <a:gd name="connsiteX11" fmla="*/ 2202976 w 2730981"/>
              <a:gd name="connsiteY11" fmla="*/ 3182572 h 3305431"/>
              <a:gd name="connsiteX12" fmla="*/ 2200338 w 2730981"/>
              <a:gd name="connsiteY12" fmla="*/ 3182572 h 3305431"/>
              <a:gd name="connsiteX13" fmla="*/ 2200338 w 2730981"/>
              <a:gd name="connsiteY13" fmla="*/ 2665938 h 3305431"/>
              <a:gd name="connsiteX14" fmla="*/ 1927883 w 2730981"/>
              <a:gd name="connsiteY14" fmla="*/ 2665938 h 3305431"/>
              <a:gd name="connsiteX15" fmla="*/ 941890 w 2730981"/>
              <a:gd name="connsiteY15" fmla="*/ 2009495 h 3305431"/>
              <a:gd name="connsiteX16" fmla="*/ 1789093 w 2730981"/>
              <a:gd name="connsiteY16" fmla="*/ 2009495 h 3305431"/>
              <a:gd name="connsiteX17" fmla="*/ 1789093 w 2730981"/>
              <a:gd name="connsiteY17" fmla="*/ 2665938 h 3305431"/>
              <a:gd name="connsiteX18" fmla="*/ 941890 w 2730981"/>
              <a:gd name="connsiteY18" fmla="*/ 2665938 h 3305431"/>
              <a:gd name="connsiteX19" fmla="*/ 513656 w 2730981"/>
              <a:gd name="connsiteY19" fmla="*/ 2009495 h 3305431"/>
              <a:gd name="connsiteX20" fmla="*/ 803100 w 2730981"/>
              <a:gd name="connsiteY20" fmla="*/ 2009495 h 3305431"/>
              <a:gd name="connsiteX21" fmla="*/ 803100 w 2730981"/>
              <a:gd name="connsiteY21" fmla="*/ 2665938 h 3305431"/>
              <a:gd name="connsiteX22" fmla="*/ 526771 w 2730981"/>
              <a:gd name="connsiteY22" fmla="*/ 2665938 h 3305431"/>
              <a:gd name="connsiteX23" fmla="*/ 526771 w 2730981"/>
              <a:gd name="connsiteY23" fmla="*/ 3305429 h 3305431"/>
              <a:gd name="connsiteX24" fmla="*/ 528008 w 2730981"/>
              <a:gd name="connsiteY24" fmla="*/ 3305429 h 3305431"/>
              <a:gd name="connsiteX25" fmla="*/ 528008 w 2730981"/>
              <a:gd name="connsiteY25" fmla="*/ 3305431 h 3305431"/>
              <a:gd name="connsiteX26" fmla="*/ 1 w 2730981"/>
              <a:gd name="connsiteY26" fmla="*/ 3305431 h 3305431"/>
              <a:gd name="connsiteX27" fmla="*/ 1 w 2730981"/>
              <a:gd name="connsiteY27" fmla="*/ 3182572 h 3305431"/>
              <a:gd name="connsiteX28" fmla="*/ 0 w 2730981"/>
              <a:gd name="connsiteY28" fmla="*/ 3182572 h 3305431"/>
              <a:gd name="connsiteX29" fmla="*/ 0 w 2730981"/>
              <a:gd name="connsiteY29" fmla="*/ 2523151 h 3305431"/>
              <a:gd name="connsiteX30" fmla="*/ 513656 w 2730981"/>
              <a:gd name="connsiteY30" fmla="*/ 2009495 h 3305431"/>
              <a:gd name="connsiteX31" fmla="*/ 586317 w 2730981"/>
              <a:gd name="connsiteY31" fmla="*/ 1077676 h 3305431"/>
              <a:gd name="connsiteX32" fmla="*/ 590605 w 2730981"/>
              <a:gd name="connsiteY32" fmla="*/ 1148496 h 3305431"/>
              <a:gd name="connsiteX33" fmla="*/ 972029 w 2730981"/>
              <a:gd name="connsiteY33" fmla="*/ 1723349 h 3305431"/>
              <a:gd name="connsiteX34" fmla="*/ 1753423 w 2730981"/>
              <a:gd name="connsiteY34" fmla="*/ 1724310 h 3305431"/>
              <a:gd name="connsiteX35" fmla="*/ 2136259 w 2730981"/>
              <a:gd name="connsiteY35" fmla="*/ 1150397 h 3305431"/>
              <a:gd name="connsiteX36" fmla="*/ 2140842 w 2730981"/>
              <a:gd name="connsiteY36" fmla="*/ 1077676 h 3305431"/>
              <a:gd name="connsiteX37" fmla="*/ 1253092 w 2730981"/>
              <a:gd name="connsiteY37" fmla="*/ 0 h 3305431"/>
              <a:gd name="connsiteX38" fmla="*/ 1474020 w 2730981"/>
              <a:gd name="connsiteY38" fmla="*/ 0 h 3305431"/>
              <a:gd name="connsiteX39" fmla="*/ 1620259 w 2730981"/>
              <a:gd name="connsiteY39" fmla="*/ 96933 h 3305431"/>
              <a:gd name="connsiteX40" fmla="*/ 1623835 w 2730981"/>
              <a:gd name="connsiteY40" fmla="*/ 114647 h 3305431"/>
              <a:gd name="connsiteX41" fmla="*/ 1641032 w 2730981"/>
              <a:gd name="connsiteY41" fmla="*/ 120430 h 3305431"/>
              <a:gd name="connsiteX42" fmla="*/ 1518281 w 2730981"/>
              <a:gd name="connsiteY42" fmla="*/ 727985 h 3305431"/>
              <a:gd name="connsiteX43" fmla="*/ 1545935 w 2730981"/>
              <a:gd name="connsiteY43" fmla="*/ 769644 h 3305431"/>
              <a:gd name="connsiteX44" fmla="*/ 1545934 w 2730981"/>
              <a:gd name="connsiteY44" fmla="*/ 769642 h 3305431"/>
              <a:gd name="connsiteX45" fmla="*/ 1587593 w 2730981"/>
              <a:gd name="connsiteY45" fmla="*/ 741988 h 3305431"/>
              <a:gd name="connsiteX46" fmla="*/ 1707673 w 2730981"/>
              <a:gd name="connsiteY46" fmla="*/ 147658 h 3305431"/>
              <a:gd name="connsiteX47" fmla="*/ 1776248 w 2730981"/>
              <a:gd name="connsiteY47" fmla="*/ 181484 h 3305431"/>
              <a:gd name="connsiteX48" fmla="*/ 2180524 w 2730981"/>
              <a:gd name="connsiteY48" fmla="*/ 795322 h 3305431"/>
              <a:gd name="connsiteX49" fmla="*/ 2185101 w 2730981"/>
              <a:gd name="connsiteY49" fmla="*/ 883363 h 3305431"/>
              <a:gd name="connsiteX50" fmla="*/ 2228620 w 2730981"/>
              <a:gd name="connsiteY50" fmla="*/ 883363 h 3305431"/>
              <a:gd name="connsiteX51" fmla="*/ 2296930 w 2730981"/>
              <a:gd name="connsiteY51" fmla="*/ 951674 h 3305431"/>
              <a:gd name="connsiteX52" fmla="*/ 2296930 w 2730981"/>
              <a:gd name="connsiteY52" fmla="*/ 1009366 h 3305431"/>
              <a:gd name="connsiteX53" fmla="*/ 2228620 w 2730981"/>
              <a:gd name="connsiteY53" fmla="*/ 1077676 h 3305431"/>
              <a:gd name="connsiteX54" fmla="*/ 2191575 w 2730981"/>
              <a:gd name="connsiteY54" fmla="*/ 1077676 h 3305431"/>
              <a:gd name="connsiteX55" fmla="*/ 2186579 w 2730981"/>
              <a:gd name="connsiteY55" fmla="*/ 1156959 h 3305431"/>
              <a:gd name="connsiteX56" fmla="*/ 1778812 w 2730981"/>
              <a:gd name="connsiteY56" fmla="*/ 1768247 h 3305431"/>
              <a:gd name="connsiteX57" fmla="*/ 946532 w 2730981"/>
              <a:gd name="connsiteY57" fmla="*/ 1767224 h 3305431"/>
              <a:gd name="connsiteX58" fmla="*/ 540269 w 2730981"/>
              <a:gd name="connsiteY58" fmla="*/ 1154936 h 3305431"/>
              <a:gd name="connsiteX59" fmla="*/ 535592 w 2730981"/>
              <a:gd name="connsiteY59" fmla="*/ 1077676 h 3305431"/>
              <a:gd name="connsiteX60" fmla="*/ 498490 w 2730981"/>
              <a:gd name="connsiteY60" fmla="*/ 1077676 h 3305431"/>
              <a:gd name="connsiteX61" fmla="*/ 430180 w 2730981"/>
              <a:gd name="connsiteY61" fmla="*/ 1009366 h 3305431"/>
              <a:gd name="connsiteX62" fmla="*/ 430180 w 2730981"/>
              <a:gd name="connsiteY62" fmla="*/ 951674 h 3305431"/>
              <a:gd name="connsiteX63" fmla="*/ 498490 w 2730981"/>
              <a:gd name="connsiteY63" fmla="*/ 883363 h 3305431"/>
              <a:gd name="connsiteX64" fmla="*/ 542291 w 2730981"/>
              <a:gd name="connsiteY64" fmla="*/ 883363 h 3305431"/>
              <a:gd name="connsiteX65" fmla="*/ 545664 w 2730981"/>
              <a:gd name="connsiteY65" fmla="*/ 803334 h 3305431"/>
              <a:gd name="connsiteX66" fmla="*/ 943905 w 2730981"/>
              <a:gd name="connsiteY66" fmla="*/ 185562 h 3305431"/>
              <a:gd name="connsiteX67" fmla="*/ 1036040 w 2730981"/>
              <a:gd name="connsiteY67" fmla="*/ 138987 h 3305431"/>
              <a:gd name="connsiteX68" fmla="*/ 1157872 w 2730981"/>
              <a:gd name="connsiteY68" fmla="*/ 741988 h 3305431"/>
              <a:gd name="connsiteX69" fmla="*/ 1199531 w 2730981"/>
              <a:gd name="connsiteY69" fmla="*/ 769642 h 3305431"/>
              <a:gd name="connsiteX70" fmla="*/ 1199530 w 2730981"/>
              <a:gd name="connsiteY70" fmla="*/ 769644 h 3305431"/>
              <a:gd name="connsiteX71" fmla="*/ 1227184 w 2730981"/>
              <a:gd name="connsiteY71" fmla="*/ 727985 h 3305431"/>
              <a:gd name="connsiteX72" fmla="*/ 1103254 w 2730981"/>
              <a:gd name="connsiteY72" fmla="*/ 114596 h 3305431"/>
              <a:gd name="connsiteX73" fmla="*/ 1103290 w 2730981"/>
              <a:gd name="connsiteY73" fmla="*/ 114584 h 3305431"/>
              <a:gd name="connsiteX74" fmla="*/ 1106853 w 2730981"/>
              <a:gd name="connsiteY74" fmla="*/ 96933 h 3305431"/>
              <a:gd name="connsiteX75" fmla="*/ 1253092 w 2730981"/>
              <a:gd name="connsiteY75" fmla="*/ 0 h 330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30981" h="3305431">
                <a:moveTo>
                  <a:pt x="606198" y="3305429"/>
                </a:moveTo>
                <a:lnTo>
                  <a:pt x="2124047" y="3305429"/>
                </a:lnTo>
                <a:lnTo>
                  <a:pt x="2124047" y="3305431"/>
                </a:lnTo>
                <a:lnTo>
                  <a:pt x="606198" y="3305431"/>
                </a:lnTo>
                <a:close/>
                <a:moveTo>
                  <a:pt x="1927883" y="2009495"/>
                </a:moveTo>
                <a:lnTo>
                  <a:pt x="2217323" y="2009495"/>
                </a:lnTo>
                <a:cubicBezTo>
                  <a:pt x="2501007" y="2009495"/>
                  <a:pt x="2730979" y="2239468"/>
                  <a:pt x="2730979" y="2523151"/>
                </a:cubicBezTo>
                <a:lnTo>
                  <a:pt x="2730979" y="3004463"/>
                </a:lnTo>
                <a:lnTo>
                  <a:pt x="2730981" y="3004463"/>
                </a:lnTo>
                <a:lnTo>
                  <a:pt x="2730981" y="3305431"/>
                </a:lnTo>
                <a:lnTo>
                  <a:pt x="2202976" y="3305431"/>
                </a:lnTo>
                <a:lnTo>
                  <a:pt x="2202976" y="3182572"/>
                </a:lnTo>
                <a:lnTo>
                  <a:pt x="2200338" y="3182572"/>
                </a:lnTo>
                <a:lnTo>
                  <a:pt x="2200338" y="2665938"/>
                </a:lnTo>
                <a:lnTo>
                  <a:pt x="1927883" y="2665938"/>
                </a:lnTo>
                <a:close/>
                <a:moveTo>
                  <a:pt x="941890" y="2009495"/>
                </a:moveTo>
                <a:lnTo>
                  <a:pt x="1789093" y="2009495"/>
                </a:lnTo>
                <a:lnTo>
                  <a:pt x="1789093" y="2665938"/>
                </a:lnTo>
                <a:lnTo>
                  <a:pt x="941890" y="2665938"/>
                </a:lnTo>
                <a:close/>
                <a:moveTo>
                  <a:pt x="513656" y="2009495"/>
                </a:moveTo>
                <a:lnTo>
                  <a:pt x="803100" y="2009495"/>
                </a:lnTo>
                <a:lnTo>
                  <a:pt x="803100" y="2665938"/>
                </a:lnTo>
                <a:lnTo>
                  <a:pt x="526771" y="2665938"/>
                </a:lnTo>
                <a:lnTo>
                  <a:pt x="526771" y="3305429"/>
                </a:lnTo>
                <a:lnTo>
                  <a:pt x="528008" y="3305429"/>
                </a:lnTo>
                <a:lnTo>
                  <a:pt x="528008" y="3305431"/>
                </a:lnTo>
                <a:lnTo>
                  <a:pt x="1" y="3305431"/>
                </a:lnTo>
                <a:lnTo>
                  <a:pt x="1" y="3182572"/>
                </a:lnTo>
                <a:lnTo>
                  <a:pt x="0" y="3182572"/>
                </a:lnTo>
                <a:lnTo>
                  <a:pt x="0" y="2523151"/>
                </a:lnTo>
                <a:cubicBezTo>
                  <a:pt x="0" y="2239468"/>
                  <a:pt x="229973" y="2009495"/>
                  <a:pt x="513656" y="2009495"/>
                </a:cubicBezTo>
                <a:close/>
                <a:moveTo>
                  <a:pt x="586317" y="1077676"/>
                </a:moveTo>
                <a:lnTo>
                  <a:pt x="590605" y="1148496"/>
                </a:lnTo>
                <a:cubicBezTo>
                  <a:pt x="621088" y="1387051"/>
                  <a:pt x="760741" y="1600563"/>
                  <a:pt x="972029" y="1723349"/>
                </a:cubicBezTo>
                <a:cubicBezTo>
                  <a:pt x="1213501" y="1863676"/>
                  <a:pt x="1511607" y="1864042"/>
                  <a:pt x="1753423" y="1724310"/>
                </a:cubicBezTo>
                <a:cubicBezTo>
                  <a:pt x="1965012" y="1602044"/>
                  <a:pt x="2105190" y="1388877"/>
                  <a:pt x="2136259" y="1150397"/>
                </a:cubicBezTo>
                <a:lnTo>
                  <a:pt x="2140842" y="1077676"/>
                </a:lnTo>
                <a:close/>
                <a:moveTo>
                  <a:pt x="1253092" y="0"/>
                </a:moveTo>
                <a:lnTo>
                  <a:pt x="1474020" y="0"/>
                </a:lnTo>
                <a:cubicBezTo>
                  <a:pt x="1539761" y="0"/>
                  <a:pt x="1596165" y="39970"/>
                  <a:pt x="1620259" y="96933"/>
                </a:cubicBezTo>
                <a:lnTo>
                  <a:pt x="1623835" y="114647"/>
                </a:lnTo>
                <a:lnTo>
                  <a:pt x="1641032" y="120430"/>
                </a:lnTo>
                <a:lnTo>
                  <a:pt x="1518281" y="727985"/>
                </a:lnTo>
                <a:cubicBezTo>
                  <a:pt x="1514414" y="747125"/>
                  <a:pt x="1526795" y="765776"/>
                  <a:pt x="1545935" y="769644"/>
                </a:cubicBezTo>
                <a:lnTo>
                  <a:pt x="1545934" y="769642"/>
                </a:lnTo>
                <a:cubicBezTo>
                  <a:pt x="1565075" y="773510"/>
                  <a:pt x="1583726" y="761128"/>
                  <a:pt x="1587593" y="741988"/>
                </a:cubicBezTo>
                <a:lnTo>
                  <a:pt x="1707673" y="147658"/>
                </a:lnTo>
                <a:lnTo>
                  <a:pt x="1776248" y="181484"/>
                </a:lnTo>
                <a:cubicBezTo>
                  <a:pt x="2001760" y="312227"/>
                  <a:pt x="2150022" y="540695"/>
                  <a:pt x="2180524" y="795322"/>
                </a:cubicBezTo>
                <a:lnTo>
                  <a:pt x="2185101" y="883363"/>
                </a:lnTo>
                <a:lnTo>
                  <a:pt x="2228620" y="883363"/>
                </a:lnTo>
                <a:cubicBezTo>
                  <a:pt x="2266347" y="883363"/>
                  <a:pt x="2296930" y="913947"/>
                  <a:pt x="2296930" y="951674"/>
                </a:cubicBezTo>
                <a:lnTo>
                  <a:pt x="2296930" y="1009366"/>
                </a:lnTo>
                <a:cubicBezTo>
                  <a:pt x="2296930" y="1047093"/>
                  <a:pt x="2266347" y="1077676"/>
                  <a:pt x="2228620" y="1077676"/>
                </a:cubicBezTo>
                <a:lnTo>
                  <a:pt x="2191575" y="1077676"/>
                </a:lnTo>
                <a:lnTo>
                  <a:pt x="2186579" y="1156959"/>
                </a:lnTo>
                <a:cubicBezTo>
                  <a:pt x="2153486" y="1410969"/>
                  <a:pt x="2004180" y="1638018"/>
                  <a:pt x="1778812" y="1768247"/>
                </a:cubicBezTo>
                <a:cubicBezTo>
                  <a:pt x="1521248" y="1917079"/>
                  <a:pt x="1203729" y="1916689"/>
                  <a:pt x="946532" y="1767224"/>
                </a:cubicBezTo>
                <a:cubicBezTo>
                  <a:pt x="721485" y="1636442"/>
                  <a:pt x="572737" y="1409026"/>
                  <a:pt x="540269" y="1154936"/>
                </a:cubicBezTo>
                <a:lnTo>
                  <a:pt x="535592" y="1077676"/>
                </a:lnTo>
                <a:lnTo>
                  <a:pt x="498490" y="1077676"/>
                </a:lnTo>
                <a:cubicBezTo>
                  <a:pt x="460763" y="1077676"/>
                  <a:pt x="430180" y="1047093"/>
                  <a:pt x="430180" y="1009366"/>
                </a:cubicBezTo>
                <a:lnTo>
                  <a:pt x="430180" y="951674"/>
                </a:lnTo>
                <a:cubicBezTo>
                  <a:pt x="430180" y="913947"/>
                  <a:pt x="460763" y="883363"/>
                  <a:pt x="498490" y="883363"/>
                </a:cubicBezTo>
                <a:lnTo>
                  <a:pt x="542291" y="883363"/>
                </a:lnTo>
                <a:lnTo>
                  <a:pt x="545664" y="803334"/>
                </a:lnTo>
                <a:cubicBezTo>
                  <a:pt x="573671" y="548420"/>
                  <a:pt x="719686" y="318510"/>
                  <a:pt x="943905" y="185562"/>
                </a:cubicBezTo>
                <a:lnTo>
                  <a:pt x="1036040" y="138987"/>
                </a:lnTo>
                <a:lnTo>
                  <a:pt x="1157872" y="741988"/>
                </a:lnTo>
                <a:cubicBezTo>
                  <a:pt x="1161739" y="761128"/>
                  <a:pt x="1180390" y="773510"/>
                  <a:pt x="1199531" y="769642"/>
                </a:cubicBezTo>
                <a:lnTo>
                  <a:pt x="1199530" y="769644"/>
                </a:lnTo>
                <a:cubicBezTo>
                  <a:pt x="1218670" y="765776"/>
                  <a:pt x="1231051" y="747125"/>
                  <a:pt x="1227184" y="727985"/>
                </a:cubicBezTo>
                <a:lnTo>
                  <a:pt x="1103254" y="114596"/>
                </a:lnTo>
                <a:lnTo>
                  <a:pt x="1103290" y="114584"/>
                </a:lnTo>
                <a:lnTo>
                  <a:pt x="1106853" y="96933"/>
                </a:lnTo>
                <a:cubicBezTo>
                  <a:pt x="1130947" y="39970"/>
                  <a:pt x="1187352" y="0"/>
                  <a:pt x="12530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66AF66A8-6C5C-4CB2-AC10-B110181666E8}"/>
              </a:ext>
            </a:extLst>
          </p:cNvPr>
          <p:cNvSpPr/>
          <p:nvPr/>
        </p:nvSpPr>
        <p:spPr>
          <a:xfrm>
            <a:off x="7778353" y="4877302"/>
            <a:ext cx="629776" cy="402117"/>
          </a:xfrm>
          <a:custGeom>
            <a:avLst/>
            <a:gdLst>
              <a:gd name="connsiteX0" fmla="*/ 181928 w 983069"/>
              <a:gd name="connsiteY0" fmla="*/ 557212 h 627697"/>
              <a:gd name="connsiteX1" fmla="*/ 183833 w 983069"/>
              <a:gd name="connsiteY1" fmla="*/ 562927 h 627697"/>
              <a:gd name="connsiteX2" fmla="*/ 442913 w 983069"/>
              <a:gd name="connsiteY2" fmla="*/ 562927 h 627697"/>
              <a:gd name="connsiteX3" fmla="*/ 442913 w 983069"/>
              <a:gd name="connsiteY3" fmla="*/ 557212 h 627697"/>
              <a:gd name="connsiteX4" fmla="*/ 181928 w 983069"/>
              <a:gd name="connsiteY4" fmla="*/ 557212 h 627697"/>
              <a:gd name="connsiteX5" fmla="*/ 741998 w 983069"/>
              <a:gd name="connsiteY5" fmla="*/ 529590 h 627697"/>
              <a:gd name="connsiteX6" fmla="*/ 719138 w 983069"/>
              <a:gd name="connsiteY6" fmla="*/ 550545 h 627697"/>
              <a:gd name="connsiteX7" fmla="*/ 739140 w 983069"/>
              <a:gd name="connsiteY7" fmla="*/ 573405 h 627697"/>
              <a:gd name="connsiteX8" fmla="*/ 762953 w 983069"/>
              <a:gd name="connsiteY8" fmla="*/ 553403 h 627697"/>
              <a:gd name="connsiteX9" fmla="*/ 741998 w 983069"/>
              <a:gd name="connsiteY9" fmla="*/ 529590 h 627697"/>
              <a:gd name="connsiteX10" fmla="*/ 160973 w 983069"/>
              <a:gd name="connsiteY10" fmla="*/ 504825 h 627697"/>
              <a:gd name="connsiteX11" fmla="*/ 790575 w 983069"/>
              <a:gd name="connsiteY11" fmla="*/ 504825 h 627697"/>
              <a:gd name="connsiteX12" fmla="*/ 805815 w 983069"/>
              <a:gd name="connsiteY12" fmla="*/ 520065 h 627697"/>
              <a:gd name="connsiteX13" fmla="*/ 805815 w 983069"/>
              <a:gd name="connsiteY13" fmla="*/ 612457 h 627697"/>
              <a:gd name="connsiteX14" fmla="*/ 790575 w 983069"/>
              <a:gd name="connsiteY14" fmla="*/ 627697 h 627697"/>
              <a:gd name="connsiteX15" fmla="*/ 160973 w 983069"/>
              <a:gd name="connsiteY15" fmla="*/ 627697 h 627697"/>
              <a:gd name="connsiteX16" fmla="*/ 145733 w 983069"/>
              <a:gd name="connsiteY16" fmla="*/ 612457 h 627697"/>
              <a:gd name="connsiteX17" fmla="*/ 145733 w 983069"/>
              <a:gd name="connsiteY17" fmla="*/ 520065 h 627697"/>
              <a:gd name="connsiteX18" fmla="*/ 160973 w 983069"/>
              <a:gd name="connsiteY18" fmla="*/ 504825 h 627697"/>
              <a:gd name="connsiteX19" fmla="*/ 382905 w 983069"/>
              <a:gd name="connsiteY19" fmla="*/ 382904 h 627697"/>
              <a:gd name="connsiteX20" fmla="*/ 596265 w 983069"/>
              <a:gd name="connsiteY20" fmla="*/ 382904 h 627697"/>
              <a:gd name="connsiteX21" fmla="*/ 620078 w 983069"/>
              <a:gd name="connsiteY21" fmla="*/ 403859 h 627697"/>
              <a:gd name="connsiteX22" fmla="*/ 597218 w 983069"/>
              <a:gd name="connsiteY22" fmla="*/ 421004 h 627697"/>
              <a:gd name="connsiteX23" fmla="*/ 490538 w 983069"/>
              <a:gd name="connsiteY23" fmla="*/ 421004 h 627697"/>
              <a:gd name="connsiteX24" fmla="*/ 383858 w 983069"/>
              <a:gd name="connsiteY24" fmla="*/ 421004 h 627697"/>
              <a:gd name="connsiteX25" fmla="*/ 361950 w 983069"/>
              <a:gd name="connsiteY25" fmla="*/ 401954 h 627697"/>
              <a:gd name="connsiteX26" fmla="*/ 382905 w 983069"/>
              <a:gd name="connsiteY26" fmla="*/ 382904 h 627697"/>
              <a:gd name="connsiteX27" fmla="*/ 880111 w 983069"/>
              <a:gd name="connsiteY27" fmla="*/ 159065 h 627697"/>
              <a:gd name="connsiteX28" fmla="*/ 804863 w 983069"/>
              <a:gd name="connsiteY28" fmla="*/ 234313 h 627697"/>
              <a:gd name="connsiteX29" fmla="*/ 882016 w 983069"/>
              <a:gd name="connsiteY29" fmla="*/ 311465 h 627697"/>
              <a:gd name="connsiteX30" fmla="*/ 954406 w 983069"/>
              <a:gd name="connsiteY30" fmla="*/ 233361 h 627697"/>
              <a:gd name="connsiteX31" fmla="*/ 880111 w 983069"/>
              <a:gd name="connsiteY31" fmla="*/ 159065 h 627697"/>
              <a:gd name="connsiteX32" fmla="*/ 104776 w 983069"/>
              <a:gd name="connsiteY32" fmla="*/ 158115 h 627697"/>
              <a:gd name="connsiteX33" fmla="*/ 26671 w 983069"/>
              <a:gd name="connsiteY33" fmla="*/ 231457 h 627697"/>
              <a:gd name="connsiteX34" fmla="*/ 99061 w 983069"/>
              <a:gd name="connsiteY34" fmla="*/ 310515 h 627697"/>
              <a:gd name="connsiteX35" fmla="*/ 178118 w 983069"/>
              <a:gd name="connsiteY35" fmla="*/ 234315 h 627697"/>
              <a:gd name="connsiteX36" fmla="*/ 104776 w 983069"/>
              <a:gd name="connsiteY36" fmla="*/ 158115 h 627697"/>
              <a:gd name="connsiteX37" fmla="*/ 802006 w 983069"/>
              <a:gd name="connsiteY37" fmla="*/ 123823 h 627697"/>
              <a:gd name="connsiteX38" fmla="*/ 959168 w 983069"/>
              <a:gd name="connsiteY38" fmla="*/ 123823 h 627697"/>
              <a:gd name="connsiteX39" fmla="*/ 982981 w 983069"/>
              <a:gd name="connsiteY39" fmla="*/ 148588 h 627697"/>
              <a:gd name="connsiteX40" fmla="*/ 982981 w 983069"/>
              <a:gd name="connsiteY40" fmla="*/ 274318 h 627697"/>
              <a:gd name="connsiteX41" fmla="*/ 982981 w 983069"/>
              <a:gd name="connsiteY41" fmla="*/ 397190 h 627697"/>
              <a:gd name="connsiteX42" fmla="*/ 959168 w 983069"/>
              <a:gd name="connsiteY42" fmla="*/ 421956 h 627697"/>
              <a:gd name="connsiteX43" fmla="*/ 798196 w 983069"/>
              <a:gd name="connsiteY43" fmla="*/ 421956 h 627697"/>
              <a:gd name="connsiteX44" fmla="*/ 776288 w 983069"/>
              <a:gd name="connsiteY44" fmla="*/ 399096 h 627697"/>
              <a:gd name="connsiteX45" fmla="*/ 776288 w 983069"/>
              <a:gd name="connsiteY45" fmla="*/ 146683 h 627697"/>
              <a:gd name="connsiteX46" fmla="*/ 802006 w 983069"/>
              <a:gd name="connsiteY46" fmla="*/ 123823 h 627697"/>
              <a:gd name="connsiteX47" fmla="*/ 29528 w 983069"/>
              <a:gd name="connsiteY47" fmla="*/ 120967 h 627697"/>
              <a:gd name="connsiteX48" fmla="*/ 178118 w 983069"/>
              <a:gd name="connsiteY48" fmla="*/ 120967 h 627697"/>
              <a:gd name="connsiteX49" fmla="*/ 206693 w 983069"/>
              <a:gd name="connsiteY49" fmla="*/ 149542 h 627697"/>
              <a:gd name="connsiteX50" fmla="*/ 205740 w 983069"/>
              <a:gd name="connsiteY50" fmla="*/ 273367 h 627697"/>
              <a:gd name="connsiteX51" fmla="*/ 205740 w 983069"/>
              <a:gd name="connsiteY51" fmla="*/ 391477 h 627697"/>
              <a:gd name="connsiteX52" fmla="*/ 178118 w 983069"/>
              <a:gd name="connsiteY52" fmla="*/ 421004 h 627697"/>
              <a:gd name="connsiteX53" fmla="*/ 25718 w 983069"/>
              <a:gd name="connsiteY53" fmla="*/ 421004 h 627697"/>
              <a:gd name="connsiteX54" fmla="*/ 0 w 983069"/>
              <a:gd name="connsiteY54" fmla="*/ 393382 h 627697"/>
              <a:gd name="connsiteX55" fmla="*/ 0 w 983069"/>
              <a:gd name="connsiteY55" fmla="*/ 148590 h 627697"/>
              <a:gd name="connsiteX56" fmla="*/ 29528 w 983069"/>
              <a:gd name="connsiteY56" fmla="*/ 120967 h 627697"/>
              <a:gd name="connsiteX57" fmla="*/ 279083 w 983069"/>
              <a:gd name="connsiteY57" fmla="*/ 17144 h 627697"/>
              <a:gd name="connsiteX58" fmla="*/ 252413 w 983069"/>
              <a:gd name="connsiteY58" fmla="*/ 42862 h 627697"/>
              <a:gd name="connsiteX59" fmla="*/ 252413 w 983069"/>
              <a:gd name="connsiteY59" fmla="*/ 291464 h 627697"/>
              <a:gd name="connsiteX60" fmla="*/ 280988 w 983069"/>
              <a:gd name="connsiteY60" fmla="*/ 320039 h 627697"/>
              <a:gd name="connsiteX61" fmla="*/ 491491 w 983069"/>
              <a:gd name="connsiteY61" fmla="*/ 320039 h 627697"/>
              <a:gd name="connsiteX62" fmla="*/ 701993 w 983069"/>
              <a:gd name="connsiteY62" fmla="*/ 320039 h 627697"/>
              <a:gd name="connsiteX63" fmla="*/ 730568 w 983069"/>
              <a:gd name="connsiteY63" fmla="*/ 292416 h 627697"/>
              <a:gd name="connsiteX64" fmla="*/ 730568 w 983069"/>
              <a:gd name="connsiteY64" fmla="*/ 43814 h 627697"/>
              <a:gd name="connsiteX65" fmla="*/ 703898 w 983069"/>
              <a:gd name="connsiteY65" fmla="*/ 17144 h 627697"/>
              <a:gd name="connsiteX66" fmla="*/ 279083 w 983069"/>
              <a:gd name="connsiteY66" fmla="*/ 17144 h 627697"/>
              <a:gd name="connsiteX67" fmla="*/ 261938 w 983069"/>
              <a:gd name="connsiteY67" fmla="*/ 0 h 627697"/>
              <a:gd name="connsiteX68" fmla="*/ 721043 w 983069"/>
              <a:gd name="connsiteY68" fmla="*/ 0 h 627697"/>
              <a:gd name="connsiteX69" fmla="*/ 752475 w 983069"/>
              <a:gd name="connsiteY69" fmla="*/ 33338 h 627697"/>
              <a:gd name="connsiteX70" fmla="*/ 752475 w 983069"/>
              <a:gd name="connsiteY70" fmla="*/ 335280 h 627697"/>
              <a:gd name="connsiteX71" fmla="*/ 720091 w 983069"/>
              <a:gd name="connsiteY71" fmla="*/ 368617 h 627697"/>
              <a:gd name="connsiteX72" fmla="*/ 491491 w 983069"/>
              <a:gd name="connsiteY72" fmla="*/ 367665 h 627697"/>
              <a:gd name="connsiteX73" fmla="*/ 265748 w 983069"/>
              <a:gd name="connsiteY73" fmla="*/ 367665 h 627697"/>
              <a:gd name="connsiteX74" fmla="*/ 229553 w 983069"/>
              <a:gd name="connsiteY74" fmla="*/ 334328 h 627697"/>
              <a:gd name="connsiteX75" fmla="*/ 229553 w 983069"/>
              <a:gd name="connsiteY75" fmla="*/ 32385 h 627697"/>
              <a:gd name="connsiteX76" fmla="*/ 261938 w 983069"/>
              <a:gd name="connsiteY76" fmla="*/ 0 h 62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983069" h="627697">
                <a:moveTo>
                  <a:pt x="181928" y="557212"/>
                </a:moveTo>
                <a:cubicBezTo>
                  <a:pt x="181928" y="559117"/>
                  <a:pt x="182881" y="561022"/>
                  <a:pt x="183833" y="562927"/>
                </a:cubicBezTo>
                <a:cubicBezTo>
                  <a:pt x="269558" y="562927"/>
                  <a:pt x="356236" y="562927"/>
                  <a:pt x="442913" y="562927"/>
                </a:cubicBezTo>
                <a:cubicBezTo>
                  <a:pt x="442913" y="561022"/>
                  <a:pt x="442913" y="559117"/>
                  <a:pt x="442913" y="557212"/>
                </a:cubicBezTo>
                <a:cubicBezTo>
                  <a:pt x="355283" y="557212"/>
                  <a:pt x="268606" y="557212"/>
                  <a:pt x="181928" y="557212"/>
                </a:cubicBezTo>
                <a:close/>
                <a:moveTo>
                  <a:pt x="741998" y="529590"/>
                </a:moveTo>
                <a:cubicBezTo>
                  <a:pt x="729615" y="529590"/>
                  <a:pt x="719138" y="537210"/>
                  <a:pt x="719138" y="550545"/>
                </a:cubicBezTo>
                <a:cubicBezTo>
                  <a:pt x="718186" y="563880"/>
                  <a:pt x="725805" y="572453"/>
                  <a:pt x="739140" y="573405"/>
                </a:cubicBezTo>
                <a:cubicBezTo>
                  <a:pt x="753428" y="574357"/>
                  <a:pt x="760096" y="565785"/>
                  <a:pt x="762953" y="553403"/>
                </a:cubicBezTo>
                <a:cubicBezTo>
                  <a:pt x="762000" y="540067"/>
                  <a:pt x="755333" y="530542"/>
                  <a:pt x="741998" y="529590"/>
                </a:cubicBezTo>
                <a:close/>
                <a:moveTo>
                  <a:pt x="160973" y="504825"/>
                </a:moveTo>
                <a:lnTo>
                  <a:pt x="790575" y="504825"/>
                </a:lnTo>
                <a:cubicBezTo>
                  <a:pt x="799148" y="504825"/>
                  <a:pt x="805815" y="511492"/>
                  <a:pt x="805815" y="520065"/>
                </a:cubicBezTo>
                <a:lnTo>
                  <a:pt x="805815" y="612457"/>
                </a:lnTo>
                <a:cubicBezTo>
                  <a:pt x="805815" y="620078"/>
                  <a:pt x="799148" y="627697"/>
                  <a:pt x="790575" y="627697"/>
                </a:cubicBezTo>
                <a:lnTo>
                  <a:pt x="160973" y="627697"/>
                </a:lnTo>
                <a:cubicBezTo>
                  <a:pt x="152400" y="627697"/>
                  <a:pt x="145733" y="621030"/>
                  <a:pt x="145733" y="612457"/>
                </a:cubicBezTo>
                <a:lnTo>
                  <a:pt x="145733" y="520065"/>
                </a:lnTo>
                <a:cubicBezTo>
                  <a:pt x="145733" y="511492"/>
                  <a:pt x="152400" y="504825"/>
                  <a:pt x="160973" y="504825"/>
                </a:cubicBezTo>
                <a:close/>
                <a:moveTo>
                  <a:pt x="382905" y="382904"/>
                </a:moveTo>
                <a:cubicBezTo>
                  <a:pt x="454343" y="382904"/>
                  <a:pt x="524828" y="382904"/>
                  <a:pt x="596265" y="382904"/>
                </a:cubicBezTo>
                <a:cubicBezTo>
                  <a:pt x="611505" y="382904"/>
                  <a:pt x="620078" y="386714"/>
                  <a:pt x="620078" y="403859"/>
                </a:cubicBezTo>
                <a:cubicBezTo>
                  <a:pt x="620078" y="421957"/>
                  <a:pt x="608648" y="421004"/>
                  <a:pt x="597218" y="421004"/>
                </a:cubicBezTo>
                <a:cubicBezTo>
                  <a:pt x="561023" y="421004"/>
                  <a:pt x="525780" y="421004"/>
                  <a:pt x="490538" y="421004"/>
                </a:cubicBezTo>
                <a:cubicBezTo>
                  <a:pt x="455295" y="421004"/>
                  <a:pt x="419100" y="421004"/>
                  <a:pt x="383858" y="421004"/>
                </a:cubicBezTo>
                <a:cubicBezTo>
                  <a:pt x="370523" y="421004"/>
                  <a:pt x="361950" y="418147"/>
                  <a:pt x="361950" y="401954"/>
                </a:cubicBezTo>
                <a:cubicBezTo>
                  <a:pt x="361950" y="386714"/>
                  <a:pt x="369570" y="382904"/>
                  <a:pt x="382905" y="382904"/>
                </a:cubicBezTo>
                <a:close/>
                <a:moveTo>
                  <a:pt x="880111" y="159065"/>
                </a:moveTo>
                <a:cubicBezTo>
                  <a:pt x="838201" y="160018"/>
                  <a:pt x="804863" y="192403"/>
                  <a:pt x="804863" y="234313"/>
                </a:cubicBezTo>
                <a:cubicBezTo>
                  <a:pt x="804863" y="277176"/>
                  <a:pt x="840106" y="312418"/>
                  <a:pt x="882016" y="311465"/>
                </a:cubicBezTo>
                <a:cubicBezTo>
                  <a:pt x="922021" y="309561"/>
                  <a:pt x="955358" y="274318"/>
                  <a:pt x="954406" y="233361"/>
                </a:cubicBezTo>
                <a:cubicBezTo>
                  <a:pt x="953453" y="190498"/>
                  <a:pt x="921068" y="158113"/>
                  <a:pt x="880111" y="159065"/>
                </a:cubicBezTo>
                <a:close/>
                <a:moveTo>
                  <a:pt x="104776" y="158115"/>
                </a:moveTo>
                <a:cubicBezTo>
                  <a:pt x="63818" y="157162"/>
                  <a:pt x="28576" y="190500"/>
                  <a:pt x="26671" y="231457"/>
                </a:cubicBezTo>
                <a:cubicBezTo>
                  <a:pt x="24766" y="270510"/>
                  <a:pt x="60008" y="308610"/>
                  <a:pt x="99061" y="310515"/>
                </a:cubicBezTo>
                <a:cubicBezTo>
                  <a:pt x="140018" y="312420"/>
                  <a:pt x="177166" y="277177"/>
                  <a:pt x="178118" y="234315"/>
                </a:cubicBezTo>
                <a:cubicBezTo>
                  <a:pt x="179071" y="192405"/>
                  <a:pt x="146686" y="159067"/>
                  <a:pt x="104776" y="158115"/>
                </a:cubicBezTo>
                <a:close/>
                <a:moveTo>
                  <a:pt x="802006" y="123823"/>
                </a:moveTo>
                <a:cubicBezTo>
                  <a:pt x="854393" y="124776"/>
                  <a:pt x="906781" y="124776"/>
                  <a:pt x="959168" y="123823"/>
                </a:cubicBezTo>
                <a:cubicBezTo>
                  <a:pt x="977266" y="123823"/>
                  <a:pt x="983933" y="130490"/>
                  <a:pt x="982981" y="148588"/>
                </a:cubicBezTo>
                <a:cubicBezTo>
                  <a:pt x="982028" y="189546"/>
                  <a:pt x="982981" y="231456"/>
                  <a:pt x="982981" y="274318"/>
                </a:cubicBezTo>
                <a:cubicBezTo>
                  <a:pt x="982981" y="315276"/>
                  <a:pt x="982028" y="356233"/>
                  <a:pt x="982981" y="397190"/>
                </a:cubicBezTo>
                <a:cubicBezTo>
                  <a:pt x="982981" y="415288"/>
                  <a:pt x="977266" y="421956"/>
                  <a:pt x="959168" y="421956"/>
                </a:cubicBezTo>
                <a:cubicBezTo>
                  <a:pt x="905828" y="421003"/>
                  <a:pt x="851536" y="421003"/>
                  <a:pt x="798196" y="421956"/>
                </a:cubicBezTo>
                <a:cubicBezTo>
                  <a:pt x="781051" y="421956"/>
                  <a:pt x="776288" y="415288"/>
                  <a:pt x="776288" y="399096"/>
                </a:cubicBezTo>
                <a:cubicBezTo>
                  <a:pt x="777241" y="315276"/>
                  <a:pt x="777241" y="230503"/>
                  <a:pt x="776288" y="146683"/>
                </a:cubicBezTo>
                <a:cubicBezTo>
                  <a:pt x="776288" y="126681"/>
                  <a:pt x="784861" y="122871"/>
                  <a:pt x="802006" y="123823"/>
                </a:cubicBezTo>
                <a:close/>
                <a:moveTo>
                  <a:pt x="29528" y="120967"/>
                </a:moveTo>
                <a:cubicBezTo>
                  <a:pt x="79058" y="121919"/>
                  <a:pt x="128588" y="121919"/>
                  <a:pt x="178118" y="120967"/>
                </a:cubicBezTo>
                <a:cubicBezTo>
                  <a:pt x="200978" y="120015"/>
                  <a:pt x="206693" y="129540"/>
                  <a:pt x="206693" y="149542"/>
                </a:cubicBezTo>
                <a:cubicBezTo>
                  <a:pt x="205740" y="192404"/>
                  <a:pt x="206693" y="233362"/>
                  <a:pt x="205740" y="273367"/>
                </a:cubicBezTo>
                <a:cubicBezTo>
                  <a:pt x="205740" y="312419"/>
                  <a:pt x="204788" y="352425"/>
                  <a:pt x="205740" y="391477"/>
                </a:cubicBezTo>
                <a:cubicBezTo>
                  <a:pt x="206693" y="412432"/>
                  <a:pt x="200978" y="421957"/>
                  <a:pt x="178118" y="421004"/>
                </a:cubicBezTo>
                <a:cubicBezTo>
                  <a:pt x="127635" y="420052"/>
                  <a:pt x="76200" y="420052"/>
                  <a:pt x="25718" y="421004"/>
                </a:cubicBezTo>
                <a:cubicBezTo>
                  <a:pt x="4763" y="421004"/>
                  <a:pt x="0" y="412432"/>
                  <a:pt x="0" y="393382"/>
                </a:cubicBezTo>
                <a:cubicBezTo>
                  <a:pt x="953" y="311467"/>
                  <a:pt x="953" y="230504"/>
                  <a:pt x="0" y="148590"/>
                </a:cubicBezTo>
                <a:cubicBezTo>
                  <a:pt x="0" y="125729"/>
                  <a:pt x="9525" y="120967"/>
                  <a:pt x="29528" y="120967"/>
                </a:cubicBezTo>
                <a:close/>
                <a:moveTo>
                  <a:pt x="279083" y="17144"/>
                </a:moveTo>
                <a:cubicBezTo>
                  <a:pt x="260033" y="17144"/>
                  <a:pt x="252413" y="21907"/>
                  <a:pt x="252413" y="42862"/>
                </a:cubicBezTo>
                <a:cubicBezTo>
                  <a:pt x="253366" y="125729"/>
                  <a:pt x="253366" y="208597"/>
                  <a:pt x="252413" y="291464"/>
                </a:cubicBezTo>
                <a:cubicBezTo>
                  <a:pt x="252413" y="314324"/>
                  <a:pt x="260033" y="320039"/>
                  <a:pt x="280988" y="320039"/>
                </a:cubicBezTo>
                <a:cubicBezTo>
                  <a:pt x="351473" y="319087"/>
                  <a:pt x="421006" y="320039"/>
                  <a:pt x="491491" y="320039"/>
                </a:cubicBezTo>
                <a:cubicBezTo>
                  <a:pt x="561023" y="320039"/>
                  <a:pt x="631508" y="319087"/>
                  <a:pt x="701993" y="320039"/>
                </a:cubicBezTo>
                <a:cubicBezTo>
                  <a:pt x="722948" y="320991"/>
                  <a:pt x="730568" y="315277"/>
                  <a:pt x="730568" y="292416"/>
                </a:cubicBezTo>
                <a:cubicBezTo>
                  <a:pt x="729616" y="209549"/>
                  <a:pt x="729616" y="126682"/>
                  <a:pt x="730568" y="43814"/>
                </a:cubicBezTo>
                <a:cubicBezTo>
                  <a:pt x="730568" y="23812"/>
                  <a:pt x="723901" y="17144"/>
                  <a:pt x="703898" y="17144"/>
                </a:cubicBezTo>
                <a:cubicBezTo>
                  <a:pt x="561976" y="18097"/>
                  <a:pt x="421006" y="18097"/>
                  <a:pt x="279083" y="17144"/>
                </a:cubicBezTo>
                <a:close/>
                <a:moveTo>
                  <a:pt x="261938" y="0"/>
                </a:moveTo>
                <a:cubicBezTo>
                  <a:pt x="415291" y="953"/>
                  <a:pt x="567691" y="953"/>
                  <a:pt x="721043" y="0"/>
                </a:cubicBezTo>
                <a:cubicBezTo>
                  <a:pt x="746761" y="0"/>
                  <a:pt x="753428" y="8572"/>
                  <a:pt x="752475" y="33338"/>
                </a:cubicBezTo>
                <a:cubicBezTo>
                  <a:pt x="751523" y="134303"/>
                  <a:pt x="751523" y="235267"/>
                  <a:pt x="752475" y="335280"/>
                </a:cubicBezTo>
                <a:cubicBezTo>
                  <a:pt x="752475" y="360045"/>
                  <a:pt x="745808" y="368617"/>
                  <a:pt x="720091" y="368617"/>
                </a:cubicBezTo>
                <a:cubicBezTo>
                  <a:pt x="644843" y="366713"/>
                  <a:pt x="567691" y="367665"/>
                  <a:pt x="491491" y="367665"/>
                </a:cubicBezTo>
                <a:cubicBezTo>
                  <a:pt x="416243" y="367665"/>
                  <a:pt x="340996" y="366713"/>
                  <a:pt x="265748" y="367665"/>
                </a:cubicBezTo>
                <a:cubicBezTo>
                  <a:pt x="240983" y="367665"/>
                  <a:pt x="229553" y="362903"/>
                  <a:pt x="229553" y="334328"/>
                </a:cubicBezTo>
                <a:cubicBezTo>
                  <a:pt x="231458" y="233363"/>
                  <a:pt x="230506" y="132397"/>
                  <a:pt x="229553" y="32385"/>
                </a:cubicBezTo>
                <a:cubicBezTo>
                  <a:pt x="229553" y="7620"/>
                  <a:pt x="237173" y="0"/>
                  <a:pt x="26193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14E93D4-CFC0-4983-950B-A6ED8AA4EBB8}"/>
              </a:ext>
            </a:extLst>
          </p:cNvPr>
          <p:cNvSpPr/>
          <p:nvPr/>
        </p:nvSpPr>
        <p:spPr>
          <a:xfrm rot="5400000">
            <a:off x="4131330" y="2669692"/>
            <a:ext cx="539287" cy="681147"/>
          </a:xfrm>
          <a:custGeom>
            <a:avLst/>
            <a:gdLst>
              <a:gd name="connsiteX0" fmla="*/ 855467 w 1318389"/>
              <a:gd name="connsiteY0" fmla="*/ 1312844 h 1665195"/>
              <a:gd name="connsiteX1" fmla="*/ 898407 w 1318389"/>
              <a:gd name="connsiteY1" fmla="*/ 1355784 h 1665195"/>
              <a:gd name="connsiteX2" fmla="*/ 941347 w 1318389"/>
              <a:gd name="connsiteY2" fmla="*/ 1312844 h 1665195"/>
              <a:gd name="connsiteX3" fmla="*/ 898407 w 1318389"/>
              <a:gd name="connsiteY3" fmla="*/ 1269904 h 1665195"/>
              <a:gd name="connsiteX4" fmla="*/ 855467 w 1318389"/>
              <a:gd name="connsiteY4" fmla="*/ 1312844 h 1665195"/>
              <a:gd name="connsiteX5" fmla="*/ 362769 w 1318389"/>
              <a:gd name="connsiteY5" fmla="*/ 236590 h 1665195"/>
              <a:gd name="connsiteX6" fmla="*/ 405229 w 1318389"/>
              <a:gd name="connsiteY6" fmla="*/ 279050 h 1665195"/>
              <a:gd name="connsiteX7" fmla="*/ 447689 w 1318389"/>
              <a:gd name="connsiteY7" fmla="*/ 236590 h 1665195"/>
              <a:gd name="connsiteX8" fmla="*/ 405229 w 1318389"/>
              <a:gd name="connsiteY8" fmla="*/ 194130 h 1665195"/>
              <a:gd name="connsiteX9" fmla="*/ 362769 w 1318389"/>
              <a:gd name="connsiteY9" fmla="*/ 236590 h 1665195"/>
              <a:gd name="connsiteX10" fmla="*/ 348187 w 1318389"/>
              <a:gd name="connsiteY10" fmla="*/ 1312844 h 1665195"/>
              <a:gd name="connsiteX11" fmla="*/ 391127 w 1318389"/>
              <a:gd name="connsiteY11" fmla="*/ 1355784 h 1665195"/>
              <a:gd name="connsiteX12" fmla="*/ 434066 w 1318389"/>
              <a:gd name="connsiteY12" fmla="*/ 1312844 h 1665195"/>
              <a:gd name="connsiteX13" fmla="*/ 391127 w 1318389"/>
              <a:gd name="connsiteY13" fmla="*/ 1269904 h 1665195"/>
              <a:gd name="connsiteX14" fmla="*/ 348187 w 1318389"/>
              <a:gd name="connsiteY14" fmla="*/ 1312844 h 1665195"/>
              <a:gd name="connsiteX15" fmla="*/ 81655 w 1318389"/>
              <a:gd name="connsiteY15" fmla="*/ 873373 h 1665195"/>
              <a:gd name="connsiteX16" fmla="*/ 124595 w 1318389"/>
              <a:gd name="connsiteY16" fmla="*/ 916313 h 1665195"/>
              <a:gd name="connsiteX17" fmla="*/ 167534 w 1318389"/>
              <a:gd name="connsiteY17" fmla="*/ 873373 h 1665195"/>
              <a:gd name="connsiteX18" fmla="*/ 124595 w 1318389"/>
              <a:gd name="connsiteY18" fmla="*/ 830433 h 1665195"/>
              <a:gd name="connsiteX19" fmla="*/ 81655 w 1318389"/>
              <a:gd name="connsiteY19" fmla="*/ 873373 h 1665195"/>
              <a:gd name="connsiteX20" fmla="*/ 898 w 1318389"/>
              <a:gd name="connsiteY20" fmla="*/ 878256 h 1665195"/>
              <a:gd name="connsiteX21" fmla="*/ 59313 w 1318389"/>
              <a:gd name="connsiteY21" fmla="*/ 760898 h 1665195"/>
              <a:gd name="connsiteX22" fmla="*/ 60023 w 1318389"/>
              <a:gd name="connsiteY22" fmla="*/ 760660 h 1665195"/>
              <a:gd name="connsiteX23" fmla="*/ 301509 w 1318389"/>
              <a:gd name="connsiteY23" fmla="*/ 256655 h 1665195"/>
              <a:gd name="connsiteX24" fmla="*/ 300401 w 1318389"/>
              <a:gd name="connsiteY24" fmla="*/ 253678 h 1665195"/>
              <a:gd name="connsiteX25" fmla="*/ 392815 w 1318389"/>
              <a:gd name="connsiteY25" fmla="*/ 125792 h 1665195"/>
              <a:gd name="connsiteX26" fmla="*/ 426561 w 1318389"/>
              <a:gd name="connsiteY26" fmla="*/ 127298 h 1665195"/>
              <a:gd name="connsiteX27" fmla="*/ 501833 w 1318389"/>
              <a:gd name="connsiteY27" fmla="*/ 25203 h 1665195"/>
              <a:gd name="connsiteX28" fmla="*/ 659591 w 1318389"/>
              <a:gd name="connsiteY28" fmla="*/ 0 h 1665195"/>
              <a:gd name="connsiteX29" fmla="*/ 767873 w 1318389"/>
              <a:gd name="connsiteY29" fmla="*/ 94280 h 1665195"/>
              <a:gd name="connsiteX30" fmla="*/ 773474 w 1318389"/>
              <a:gd name="connsiteY30" fmla="*/ 129752 h 1665195"/>
              <a:gd name="connsiteX31" fmla="*/ 750137 w 1318389"/>
              <a:gd name="connsiteY31" fmla="*/ 133486 h 1665195"/>
              <a:gd name="connsiteX32" fmla="*/ 643721 w 1318389"/>
              <a:gd name="connsiteY32" fmla="*/ 50407 h 1665195"/>
              <a:gd name="connsiteX33" fmla="*/ 528905 w 1318389"/>
              <a:gd name="connsiteY33" fmla="*/ 68143 h 1665195"/>
              <a:gd name="connsiteX34" fmla="*/ 477195 w 1318389"/>
              <a:gd name="connsiteY34" fmla="*/ 147376 h 1665195"/>
              <a:gd name="connsiteX35" fmla="*/ 504919 w 1318389"/>
              <a:gd name="connsiteY35" fmla="*/ 176856 h 1665195"/>
              <a:gd name="connsiteX36" fmla="*/ 520701 w 1318389"/>
              <a:gd name="connsiteY36" fmla="*/ 218206 h 1665195"/>
              <a:gd name="connsiteX37" fmla="*/ 520838 w 1318389"/>
              <a:gd name="connsiteY37" fmla="*/ 251739 h 1665195"/>
              <a:gd name="connsiteX38" fmla="*/ 512601 w 1318389"/>
              <a:gd name="connsiteY38" fmla="*/ 279384 h 1665195"/>
              <a:gd name="connsiteX39" fmla="*/ 572778 w 1318389"/>
              <a:gd name="connsiteY39" fmla="*/ 326714 h 1665195"/>
              <a:gd name="connsiteX40" fmla="*/ 687595 w 1318389"/>
              <a:gd name="connsiteY40" fmla="*/ 308045 h 1665195"/>
              <a:gd name="connsiteX41" fmla="*/ 763207 w 1318389"/>
              <a:gd name="connsiteY41" fmla="*/ 196028 h 1665195"/>
              <a:gd name="connsiteX42" fmla="*/ 785610 w 1318389"/>
              <a:gd name="connsiteY42" fmla="*/ 192294 h 1665195"/>
              <a:gd name="connsiteX43" fmla="*/ 791211 w 1318389"/>
              <a:gd name="connsiteY43" fmla="*/ 227766 h 1665195"/>
              <a:gd name="connsiteX44" fmla="*/ 718400 w 1318389"/>
              <a:gd name="connsiteY44" fmla="*/ 350984 h 1665195"/>
              <a:gd name="connsiteX45" fmla="*/ 560643 w 1318389"/>
              <a:gd name="connsiteY45" fmla="*/ 376188 h 1665195"/>
              <a:gd name="connsiteX46" fmla="*/ 481653 w 1318389"/>
              <a:gd name="connsiteY46" fmla="*/ 320430 h 1665195"/>
              <a:gd name="connsiteX47" fmla="*/ 469637 w 1318389"/>
              <a:gd name="connsiteY47" fmla="*/ 330704 h 1665195"/>
              <a:gd name="connsiteX48" fmla="*/ 462283 w 1318389"/>
              <a:gd name="connsiteY48" fmla="*/ 333441 h 1665195"/>
              <a:gd name="connsiteX49" fmla="*/ 252808 w 1318389"/>
              <a:gd name="connsiteY49" fmla="*/ 858867 h 1665195"/>
              <a:gd name="connsiteX50" fmla="*/ 444434 w 1318389"/>
              <a:gd name="connsiteY50" fmla="*/ 1190772 h 1665195"/>
              <a:gd name="connsiteX51" fmla="*/ 801245 w 1318389"/>
              <a:gd name="connsiteY51" fmla="*/ 1187463 h 1665195"/>
              <a:gd name="connsiteX52" fmla="*/ 801245 w 1318389"/>
              <a:gd name="connsiteY52" fmla="*/ 1116815 h 1665195"/>
              <a:gd name="connsiteX53" fmla="*/ 890858 w 1318389"/>
              <a:gd name="connsiteY53" fmla="*/ 1027202 h 1665195"/>
              <a:gd name="connsiteX54" fmla="*/ 1200123 w 1318389"/>
              <a:gd name="connsiteY54" fmla="*/ 1027202 h 1665195"/>
              <a:gd name="connsiteX55" fmla="*/ 1205949 w 1318389"/>
              <a:gd name="connsiteY55" fmla="*/ 998361 h 1665195"/>
              <a:gd name="connsiteX56" fmla="*/ 1288518 w 1318389"/>
              <a:gd name="connsiteY56" fmla="*/ 943622 h 1665195"/>
              <a:gd name="connsiteX57" fmla="*/ 1318389 w 1318389"/>
              <a:gd name="connsiteY57" fmla="*/ 974426 h 1665195"/>
              <a:gd name="connsiteX58" fmla="*/ 1318389 w 1318389"/>
              <a:gd name="connsiteY58" fmla="*/ 1635324 h 1665195"/>
              <a:gd name="connsiteX59" fmla="*/ 1288518 w 1318389"/>
              <a:gd name="connsiteY59" fmla="*/ 1665195 h 1665195"/>
              <a:gd name="connsiteX60" fmla="*/ 1205949 w 1318389"/>
              <a:gd name="connsiteY60" fmla="*/ 1610455 h 1665195"/>
              <a:gd name="connsiteX61" fmla="*/ 1203531 w 1318389"/>
              <a:gd name="connsiteY61" fmla="*/ 1598487 h 1665195"/>
              <a:gd name="connsiteX62" fmla="*/ 890858 w 1318389"/>
              <a:gd name="connsiteY62" fmla="*/ 1598487 h 1665195"/>
              <a:gd name="connsiteX63" fmla="*/ 801245 w 1318389"/>
              <a:gd name="connsiteY63" fmla="*/ 1508873 h 1665195"/>
              <a:gd name="connsiteX64" fmla="*/ 801245 w 1318389"/>
              <a:gd name="connsiteY64" fmla="*/ 1426032 h 1665195"/>
              <a:gd name="connsiteX65" fmla="*/ 379661 w 1318389"/>
              <a:gd name="connsiteY65" fmla="*/ 1429942 h 1665195"/>
              <a:gd name="connsiteX66" fmla="*/ 294951 w 1318389"/>
              <a:gd name="connsiteY66" fmla="*/ 1395390 h 1665195"/>
              <a:gd name="connsiteX67" fmla="*/ 270560 w 1318389"/>
              <a:gd name="connsiteY67" fmla="*/ 1359849 h 1665195"/>
              <a:gd name="connsiteX68" fmla="*/ 263688 w 1318389"/>
              <a:gd name="connsiteY68" fmla="*/ 1352058 h 1665195"/>
              <a:gd name="connsiteX69" fmla="*/ 15908 w 1318389"/>
              <a:gd name="connsiteY69" fmla="*/ 922891 h 1665195"/>
              <a:gd name="connsiteX70" fmla="*/ 898 w 1318389"/>
              <a:gd name="connsiteY70" fmla="*/ 878256 h 166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72993309-4100-4CBD-9E6C-DD235CAB9BEE}"/>
              </a:ext>
            </a:extLst>
          </p:cNvPr>
          <p:cNvSpPr/>
          <p:nvPr/>
        </p:nvSpPr>
        <p:spPr>
          <a:xfrm>
            <a:off x="0" y="5138476"/>
            <a:ext cx="12192000" cy="15298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53000">
                <a:schemeClr val="accent1">
                  <a:lumMod val="97000"/>
                  <a:lumOff val="3000"/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858F2AB-A27D-48A9-9407-FEA50D4ECE14}"/>
              </a:ext>
            </a:extLst>
          </p:cNvPr>
          <p:cNvSpPr txBox="1"/>
          <p:nvPr/>
        </p:nvSpPr>
        <p:spPr>
          <a:xfrm>
            <a:off x="7649712" y="5569919"/>
            <a:ext cx="411728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960FBC3-AF37-4C52-A3A3-D4B0E0BF1F0B}"/>
              </a:ext>
            </a:extLst>
          </p:cNvPr>
          <p:cNvSpPr txBox="1"/>
          <p:nvPr/>
        </p:nvSpPr>
        <p:spPr>
          <a:xfrm>
            <a:off x="377081" y="3150300"/>
            <a:ext cx="420518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7441F2E-6457-4F76-A783-E1528D43B02C}"/>
              </a:ext>
            </a:extLst>
          </p:cNvPr>
          <p:cNvSpPr txBox="1"/>
          <p:nvPr/>
        </p:nvSpPr>
        <p:spPr>
          <a:xfrm>
            <a:off x="6495915" y="3619500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7" name="Rectangle 9">
            <a:extLst>
              <a:ext uri="{FF2B5EF4-FFF2-40B4-BE49-F238E27FC236}">
                <a16:creationId xmlns:a16="http://schemas.microsoft.com/office/drawing/2014/main" id="{5D9964F1-0EA5-44E3-AB63-8B9D4FAA330F}"/>
              </a:ext>
            </a:extLst>
          </p:cNvPr>
          <p:cNvSpPr/>
          <p:nvPr/>
        </p:nvSpPr>
        <p:spPr>
          <a:xfrm>
            <a:off x="3693311" y="5719403"/>
            <a:ext cx="614782" cy="49048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8" name="Rounded Rectangle 25">
            <a:extLst>
              <a:ext uri="{FF2B5EF4-FFF2-40B4-BE49-F238E27FC236}">
                <a16:creationId xmlns:a16="http://schemas.microsoft.com/office/drawing/2014/main" id="{F5F58286-756C-455D-89C4-BC83645201A3}"/>
              </a:ext>
            </a:extLst>
          </p:cNvPr>
          <p:cNvSpPr/>
          <p:nvPr/>
        </p:nvSpPr>
        <p:spPr>
          <a:xfrm>
            <a:off x="5576576" y="5747544"/>
            <a:ext cx="592488" cy="43419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5772B119-D7E4-4460-B122-4CD8875CFDD9}"/>
              </a:ext>
            </a:extLst>
          </p:cNvPr>
          <p:cNvSpPr/>
          <p:nvPr/>
        </p:nvSpPr>
        <p:spPr>
          <a:xfrm>
            <a:off x="6495915" y="5754267"/>
            <a:ext cx="592488" cy="420752"/>
          </a:xfrm>
          <a:custGeom>
            <a:avLst/>
            <a:gdLst>
              <a:gd name="connsiteX0" fmla="*/ 1359605 w 2028518"/>
              <a:gd name="connsiteY0" fmla="*/ 1366447 h 1440540"/>
              <a:gd name="connsiteX1" fmla="*/ 1359605 w 2028518"/>
              <a:gd name="connsiteY1" fmla="*/ 1406271 h 1440540"/>
              <a:gd name="connsiteX2" fmla="*/ 1942246 w 2028518"/>
              <a:gd name="connsiteY2" fmla="*/ 1406271 h 1440540"/>
              <a:gd name="connsiteX3" fmla="*/ 1942246 w 2028518"/>
              <a:gd name="connsiteY3" fmla="*/ 1366447 h 1440540"/>
              <a:gd name="connsiteX4" fmla="*/ 1359605 w 2028518"/>
              <a:gd name="connsiteY4" fmla="*/ 1305350 h 1440540"/>
              <a:gd name="connsiteX5" fmla="*/ 1359605 w 2028518"/>
              <a:gd name="connsiteY5" fmla="*/ 1345174 h 1440540"/>
              <a:gd name="connsiteX6" fmla="*/ 1942246 w 2028518"/>
              <a:gd name="connsiteY6" fmla="*/ 1345174 h 1440540"/>
              <a:gd name="connsiteX7" fmla="*/ 1942246 w 2028518"/>
              <a:gd name="connsiteY7" fmla="*/ 1305350 h 1440540"/>
              <a:gd name="connsiteX8" fmla="*/ 1359605 w 2028518"/>
              <a:gd name="connsiteY8" fmla="*/ 1244254 h 1440540"/>
              <a:gd name="connsiteX9" fmla="*/ 1359605 w 2028518"/>
              <a:gd name="connsiteY9" fmla="*/ 1284078 h 1440540"/>
              <a:gd name="connsiteX10" fmla="*/ 1942246 w 2028518"/>
              <a:gd name="connsiteY10" fmla="*/ 1284078 h 1440540"/>
              <a:gd name="connsiteX11" fmla="*/ 1942246 w 2028518"/>
              <a:gd name="connsiteY11" fmla="*/ 1244254 h 1440540"/>
              <a:gd name="connsiteX12" fmla="*/ 1359605 w 2028518"/>
              <a:gd name="connsiteY12" fmla="*/ 1183157 h 1440540"/>
              <a:gd name="connsiteX13" fmla="*/ 1359605 w 2028518"/>
              <a:gd name="connsiteY13" fmla="*/ 1222981 h 1440540"/>
              <a:gd name="connsiteX14" fmla="*/ 1942246 w 2028518"/>
              <a:gd name="connsiteY14" fmla="*/ 1222981 h 1440540"/>
              <a:gd name="connsiteX15" fmla="*/ 1942246 w 2028518"/>
              <a:gd name="connsiteY15" fmla="*/ 1183157 h 1440540"/>
              <a:gd name="connsiteX16" fmla="*/ 1003047 w 2028518"/>
              <a:gd name="connsiteY16" fmla="*/ 821458 h 1440540"/>
              <a:gd name="connsiteX17" fmla="*/ 1003047 w 2028518"/>
              <a:gd name="connsiteY17" fmla="*/ 1439143 h 1440540"/>
              <a:gd name="connsiteX18" fmla="*/ 1259865 w 2028518"/>
              <a:gd name="connsiteY18" fmla="*/ 1439143 h 1440540"/>
              <a:gd name="connsiteX19" fmla="*/ 1259865 w 2028518"/>
              <a:gd name="connsiteY19" fmla="*/ 821458 h 1440540"/>
              <a:gd name="connsiteX20" fmla="*/ 640721 w 2028518"/>
              <a:gd name="connsiteY20" fmla="*/ 818736 h 1440540"/>
              <a:gd name="connsiteX21" fmla="*/ 640721 w 2028518"/>
              <a:gd name="connsiteY21" fmla="*/ 1436421 h 1440540"/>
              <a:gd name="connsiteX22" fmla="*/ 860983 w 2028518"/>
              <a:gd name="connsiteY22" fmla="*/ 1436421 h 1440540"/>
              <a:gd name="connsiteX23" fmla="*/ 860983 w 2028518"/>
              <a:gd name="connsiteY23" fmla="*/ 818736 h 1440540"/>
              <a:gd name="connsiteX24" fmla="*/ 1818380 w 2028518"/>
              <a:gd name="connsiteY24" fmla="*/ 734607 h 1440540"/>
              <a:gd name="connsiteX25" fmla="*/ 1818380 w 2028518"/>
              <a:gd name="connsiteY25" fmla="*/ 807677 h 1440540"/>
              <a:gd name="connsiteX26" fmla="*/ 1916476 w 2028518"/>
              <a:gd name="connsiteY26" fmla="*/ 807677 h 1440540"/>
              <a:gd name="connsiteX27" fmla="*/ 1916476 w 2028518"/>
              <a:gd name="connsiteY27" fmla="*/ 734607 h 1440540"/>
              <a:gd name="connsiteX28" fmla="*/ 1634779 w 2028518"/>
              <a:gd name="connsiteY28" fmla="*/ 734607 h 1440540"/>
              <a:gd name="connsiteX29" fmla="*/ 1634779 w 2028518"/>
              <a:gd name="connsiteY29" fmla="*/ 807677 h 1440540"/>
              <a:gd name="connsiteX30" fmla="*/ 1732875 w 2028518"/>
              <a:gd name="connsiteY30" fmla="*/ 807677 h 1440540"/>
              <a:gd name="connsiteX31" fmla="*/ 1732875 w 2028518"/>
              <a:gd name="connsiteY31" fmla="*/ 734607 h 1440540"/>
              <a:gd name="connsiteX32" fmla="*/ 1451179 w 2028518"/>
              <a:gd name="connsiteY32" fmla="*/ 734607 h 1440540"/>
              <a:gd name="connsiteX33" fmla="*/ 1451179 w 2028518"/>
              <a:gd name="connsiteY33" fmla="*/ 807677 h 1440540"/>
              <a:gd name="connsiteX34" fmla="*/ 1549275 w 2028518"/>
              <a:gd name="connsiteY34" fmla="*/ 807677 h 1440540"/>
              <a:gd name="connsiteX35" fmla="*/ 1549275 w 2028518"/>
              <a:gd name="connsiteY35" fmla="*/ 734607 h 1440540"/>
              <a:gd name="connsiteX36" fmla="*/ 1818380 w 2028518"/>
              <a:gd name="connsiteY36" fmla="*/ 582994 h 1440540"/>
              <a:gd name="connsiteX37" fmla="*/ 1818380 w 2028518"/>
              <a:gd name="connsiteY37" fmla="*/ 656064 h 1440540"/>
              <a:gd name="connsiteX38" fmla="*/ 1916476 w 2028518"/>
              <a:gd name="connsiteY38" fmla="*/ 656064 h 1440540"/>
              <a:gd name="connsiteX39" fmla="*/ 1916476 w 2028518"/>
              <a:gd name="connsiteY39" fmla="*/ 582994 h 1440540"/>
              <a:gd name="connsiteX40" fmla="*/ 1634779 w 2028518"/>
              <a:gd name="connsiteY40" fmla="*/ 582994 h 1440540"/>
              <a:gd name="connsiteX41" fmla="*/ 1634779 w 2028518"/>
              <a:gd name="connsiteY41" fmla="*/ 656064 h 1440540"/>
              <a:gd name="connsiteX42" fmla="*/ 1732875 w 2028518"/>
              <a:gd name="connsiteY42" fmla="*/ 656064 h 1440540"/>
              <a:gd name="connsiteX43" fmla="*/ 1732875 w 2028518"/>
              <a:gd name="connsiteY43" fmla="*/ 582994 h 1440540"/>
              <a:gd name="connsiteX44" fmla="*/ 1451179 w 2028518"/>
              <a:gd name="connsiteY44" fmla="*/ 582994 h 1440540"/>
              <a:gd name="connsiteX45" fmla="*/ 1451179 w 2028518"/>
              <a:gd name="connsiteY45" fmla="*/ 656064 h 1440540"/>
              <a:gd name="connsiteX46" fmla="*/ 1549275 w 2028518"/>
              <a:gd name="connsiteY46" fmla="*/ 656064 h 1440540"/>
              <a:gd name="connsiteX47" fmla="*/ 1549275 w 2028518"/>
              <a:gd name="connsiteY47" fmla="*/ 582994 h 1440540"/>
              <a:gd name="connsiteX48" fmla="*/ 403424 w 2028518"/>
              <a:gd name="connsiteY48" fmla="*/ 499916 h 1440540"/>
              <a:gd name="connsiteX49" fmla="*/ 348620 w 2028518"/>
              <a:gd name="connsiteY49" fmla="*/ 554720 h 1440540"/>
              <a:gd name="connsiteX50" fmla="*/ 348620 w 2028518"/>
              <a:gd name="connsiteY50" fmla="*/ 1438886 h 1440540"/>
              <a:gd name="connsiteX51" fmla="*/ 458227 w 2028518"/>
              <a:gd name="connsiteY51" fmla="*/ 1438886 h 1440540"/>
              <a:gd name="connsiteX52" fmla="*/ 458228 w 2028518"/>
              <a:gd name="connsiteY52" fmla="*/ 554720 h 1440540"/>
              <a:gd name="connsiteX53" fmla="*/ 403424 w 2028518"/>
              <a:gd name="connsiteY53" fmla="*/ 499916 h 1440540"/>
              <a:gd name="connsiteX54" fmla="*/ 169200 w 2028518"/>
              <a:gd name="connsiteY54" fmla="*/ 496212 h 1440540"/>
              <a:gd name="connsiteX55" fmla="*/ 114396 w 2028518"/>
              <a:gd name="connsiteY55" fmla="*/ 551016 h 1440540"/>
              <a:gd name="connsiteX56" fmla="*/ 114396 w 2028518"/>
              <a:gd name="connsiteY56" fmla="*/ 1435182 h 1440540"/>
              <a:gd name="connsiteX57" fmla="*/ 224003 w 2028518"/>
              <a:gd name="connsiteY57" fmla="*/ 1435182 h 1440540"/>
              <a:gd name="connsiteX58" fmla="*/ 224004 w 2028518"/>
              <a:gd name="connsiteY58" fmla="*/ 551016 h 1440540"/>
              <a:gd name="connsiteX59" fmla="*/ 169200 w 2028518"/>
              <a:gd name="connsiteY59" fmla="*/ 496212 h 1440540"/>
              <a:gd name="connsiteX60" fmla="*/ 1818380 w 2028518"/>
              <a:gd name="connsiteY60" fmla="*/ 431380 h 1440540"/>
              <a:gd name="connsiteX61" fmla="*/ 1818380 w 2028518"/>
              <a:gd name="connsiteY61" fmla="*/ 504450 h 1440540"/>
              <a:gd name="connsiteX62" fmla="*/ 1916476 w 2028518"/>
              <a:gd name="connsiteY62" fmla="*/ 504450 h 1440540"/>
              <a:gd name="connsiteX63" fmla="*/ 1916476 w 2028518"/>
              <a:gd name="connsiteY63" fmla="*/ 431380 h 1440540"/>
              <a:gd name="connsiteX64" fmla="*/ 1634779 w 2028518"/>
              <a:gd name="connsiteY64" fmla="*/ 431380 h 1440540"/>
              <a:gd name="connsiteX65" fmla="*/ 1634779 w 2028518"/>
              <a:gd name="connsiteY65" fmla="*/ 504450 h 1440540"/>
              <a:gd name="connsiteX66" fmla="*/ 1732875 w 2028518"/>
              <a:gd name="connsiteY66" fmla="*/ 504450 h 1440540"/>
              <a:gd name="connsiteX67" fmla="*/ 1732875 w 2028518"/>
              <a:gd name="connsiteY67" fmla="*/ 431380 h 1440540"/>
              <a:gd name="connsiteX68" fmla="*/ 1451179 w 2028518"/>
              <a:gd name="connsiteY68" fmla="*/ 431380 h 1440540"/>
              <a:gd name="connsiteX69" fmla="*/ 1451179 w 2028518"/>
              <a:gd name="connsiteY69" fmla="*/ 504450 h 1440540"/>
              <a:gd name="connsiteX70" fmla="*/ 1549275 w 2028518"/>
              <a:gd name="connsiteY70" fmla="*/ 504450 h 1440540"/>
              <a:gd name="connsiteX71" fmla="*/ 1549275 w 2028518"/>
              <a:gd name="connsiteY71" fmla="*/ 431380 h 1440540"/>
              <a:gd name="connsiteX72" fmla="*/ 1254606 w 2028518"/>
              <a:gd name="connsiteY72" fmla="*/ 431380 h 1440540"/>
              <a:gd name="connsiteX73" fmla="*/ 1254606 w 2028518"/>
              <a:gd name="connsiteY73" fmla="*/ 504450 h 1440540"/>
              <a:gd name="connsiteX74" fmla="*/ 1352702 w 2028518"/>
              <a:gd name="connsiteY74" fmla="*/ 504450 h 1440540"/>
              <a:gd name="connsiteX75" fmla="*/ 1352702 w 2028518"/>
              <a:gd name="connsiteY75" fmla="*/ 431380 h 1440540"/>
              <a:gd name="connsiteX76" fmla="*/ 1071005 w 2028518"/>
              <a:gd name="connsiteY76" fmla="*/ 431380 h 1440540"/>
              <a:gd name="connsiteX77" fmla="*/ 1071005 w 2028518"/>
              <a:gd name="connsiteY77" fmla="*/ 504450 h 1440540"/>
              <a:gd name="connsiteX78" fmla="*/ 1169101 w 2028518"/>
              <a:gd name="connsiteY78" fmla="*/ 504450 h 1440540"/>
              <a:gd name="connsiteX79" fmla="*/ 1169101 w 2028518"/>
              <a:gd name="connsiteY79" fmla="*/ 431380 h 1440540"/>
              <a:gd name="connsiteX80" fmla="*/ 887405 w 2028518"/>
              <a:gd name="connsiteY80" fmla="*/ 431380 h 1440540"/>
              <a:gd name="connsiteX81" fmla="*/ 887405 w 2028518"/>
              <a:gd name="connsiteY81" fmla="*/ 504450 h 1440540"/>
              <a:gd name="connsiteX82" fmla="*/ 985501 w 2028518"/>
              <a:gd name="connsiteY82" fmla="*/ 504450 h 1440540"/>
              <a:gd name="connsiteX83" fmla="*/ 985501 w 2028518"/>
              <a:gd name="connsiteY83" fmla="*/ 431380 h 1440540"/>
              <a:gd name="connsiteX84" fmla="*/ 726849 w 2028518"/>
              <a:gd name="connsiteY84" fmla="*/ 431380 h 1440540"/>
              <a:gd name="connsiteX85" fmla="*/ 726849 w 2028518"/>
              <a:gd name="connsiteY85" fmla="*/ 504450 h 1440540"/>
              <a:gd name="connsiteX86" fmla="*/ 824945 w 2028518"/>
              <a:gd name="connsiteY86" fmla="*/ 504450 h 1440540"/>
              <a:gd name="connsiteX87" fmla="*/ 824945 w 2028518"/>
              <a:gd name="connsiteY87" fmla="*/ 431380 h 1440540"/>
              <a:gd name="connsiteX88" fmla="*/ 543248 w 2028518"/>
              <a:gd name="connsiteY88" fmla="*/ 431380 h 1440540"/>
              <a:gd name="connsiteX89" fmla="*/ 543248 w 2028518"/>
              <a:gd name="connsiteY89" fmla="*/ 504450 h 1440540"/>
              <a:gd name="connsiteX90" fmla="*/ 641344 w 2028518"/>
              <a:gd name="connsiteY90" fmla="*/ 504450 h 1440540"/>
              <a:gd name="connsiteX91" fmla="*/ 641344 w 2028518"/>
              <a:gd name="connsiteY91" fmla="*/ 431380 h 1440540"/>
              <a:gd name="connsiteX92" fmla="*/ 525663 w 2028518"/>
              <a:gd name="connsiteY92" fmla="*/ 0 h 1440540"/>
              <a:gd name="connsiteX93" fmla="*/ 525663 w 2028518"/>
              <a:gd name="connsiteY93" fmla="*/ 296929 h 1440540"/>
              <a:gd name="connsiteX94" fmla="*/ 1026614 w 2028518"/>
              <a:gd name="connsiteY94" fmla="*/ 0 h 1440540"/>
              <a:gd name="connsiteX95" fmla="*/ 1026614 w 2028518"/>
              <a:gd name="connsiteY95" fmla="*/ 296930 h 1440540"/>
              <a:gd name="connsiteX96" fmla="*/ 1527566 w 2028518"/>
              <a:gd name="connsiteY96" fmla="*/ 0 h 1440540"/>
              <a:gd name="connsiteX97" fmla="*/ 1527566 w 2028518"/>
              <a:gd name="connsiteY97" fmla="*/ 296930 h 1440540"/>
              <a:gd name="connsiteX98" fmla="*/ 2028518 w 2028518"/>
              <a:gd name="connsiteY98" fmla="*/ 0 h 1440540"/>
              <a:gd name="connsiteX99" fmla="*/ 2028518 w 2028518"/>
              <a:gd name="connsiteY99" fmla="*/ 311577 h 1440540"/>
              <a:gd name="connsiteX100" fmla="*/ 2028518 w 2028518"/>
              <a:gd name="connsiteY100" fmla="*/ 1440540 h 1440540"/>
              <a:gd name="connsiteX101" fmla="*/ 0 w 2028518"/>
              <a:gd name="connsiteY101" fmla="*/ 1440540 h 1440540"/>
              <a:gd name="connsiteX102" fmla="*/ 0 w 2028518"/>
              <a:gd name="connsiteY102" fmla="*/ 311577 h 14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028518" h="1440540">
                <a:moveTo>
                  <a:pt x="1359605" y="1366447"/>
                </a:moveTo>
                <a:lnTo>
                  <a:pt x="1359605" y="1406271"/>
                </a:lnTo>
                <a:lnTo>
                  <a:pt x="1942246" y="1406271"/>
                </a:lnTo>
                <a:lnTo>
                  <a:pt x="1942246" y="1366447"/>
                </a:lnTo>
                <a:close/>
                <a:moveTo>
                  <a:pt x="1359605" y="1305350"/>
                </a:moveTo>
                <a:lnTo>
                  <a:pt x="1359605" y="1345174"/>
                </a:lnTo>
                <a:lnTo>
                  <a:pt x="1942246" y="1345174"/>
                </a:lnTo>
                <a:lnTo>
                  <a:pt x="1942246" y="1305350"/>
                </a:lnTo>
                <a:close/>
                <a:moveTo>
                  <a:pt x="1359605" y="1244254"/>
                </a:moveTo>
                <a:lnTo>
                  <a:pt x="1359605" y="1284078"/>
                </a:lnTo>
                <a:lnTo>
                  <a:pt x="1942246" y="1284078"/>
                </a:lnTo>
                <a:lnTo>
                  <a:pt x="1942246" y="1244254"/>
                </a:lnTo>
                <a:close/>
                <a:moveTo>
                  <a:pt x="1359605" y="1183157"/>
                </a:moveTo>
                <a:lnTo>
                  <a:pt x="1359605" y="1222981"/>
                </a:lnTo>
                <a:lnTo>
                  <a:pt x="1942246" y="1222981"/>
                </a:lnTo>
                <a:lnTo>
                  <a:pt x="1942246" y="1183157"/>
                </a:lnTo>
                <a:close/>
                <a:moveTo>
                  <a:pt x="1003047" y="821458"/>
                </a:moveTo>
                <a:lnTo>
                  <a:pt x="1003047" y="1439143"/>
                </a:lnTo>
                <a:lnTo>
                  <a:pt x="1259865" y="1439143"/>
                </a:lnTo>
                <a:lnTo>
                  <a:pt x="1259865" y="821458"/>
                </a:lnTo>
                <a:close/>
                <a:moveTo>
                  <a:pt x="640721" y="818736"/>
                </a:moveTo>
                <a:lnTo>
                  <a:pt x="640721" y="1436421"/>
                </a:lnTo>
                <a:lnTo>
                  <a:pt x="860983" y="1436421"/>
                </a:lnTo>
                <a:lnTo>
                  <a:pt x="860983" y="818736"/>
                </a:lnTo>
                <a:close/>
                <a:moveTo>
                  <a:pt x="1818380" y="734607"/>
                </a:moveTo>
                <a:lnTo>
                  <a:pt x="1818380" y="807677"/>
                </a:lnTo>
                <a:lnTo>
                  <a:pt x="1916476" y="807677"/>
                </a:lnTo>
                <a:lnTo>
                  <a:pt x="1916476" y="734607"/>
                </a:lnTo>
                <a:close/>
                <a:moveTo>
                  <a:pt x="1634779" y="734607"/>
                </a:moveTo>
                <a:lnTo>
                  <a:pt x="1634779" y="807677"/>
                </a:lnTo>
                <a:lnTo>
                  <a:pt x="1732875" y="807677"/>
                </a:lnTo>
                <a:lnTo>
                  <a:pt x="1732875" y="734607"/>
                </a:lnTo>
                <a:close/>
                <a:moveTo>
                  <a:pt x="1451179" y="734607"/>
                </a:moveTo>
                <a:lnTo>
                  <a:pt x="1451179" y="807677"/>
                </a:lnTo>
                <a:lnTo>
                  <a:pt x="1549275" y="807677"/>
                </a:lnTo>
                <a:lnTo>
                  <a:pt x="1549275" y="734607"/>
                </a:lnTo>
                <a:close/>
                <a:moveTo>
                  <a:pt x="1818380" y="582994"/>
                </a:moveTo>
                <a:lnTo>
                  <a:pt x="1818380" y="656064"/>
                </a:lnTo>
                <a:lnTo>
                  <a:pt x="1916476" y="656064"/>
                </a:lnTo>
                <a:lnTo>
                  <a:pt x="1916476" y="582994"/>
                </a:lnTo>
                <a:close/>
                <a:moveTo>
                  <a:pt x="1634779" y="582994"/>
                </a:moveTo>
                <a:lnTo>
                  <a:pt x="1634779" y="656064"/>
                </a:lnTo>
                <a:lnTo>
                  <a:pt x="1732875" y="656064"/>
                </a:lnTo>
                <a:lnTo>
                  <a:pt x="1732875" y="582994"/>
                </a:lnTo>
                <a:close/>
                <a:moveTo>
                  <a:pt x="1451179" y="582994"/>
                </a:moveTo>
                <a:lnTo>
                  <a:pt x="1451179" y="656064"/>
                </a:lnTo>
                <a:lnTo>
                  <a:pt x="1549275" y="656064"/>
                </a:lnTo>
                <a:lnTo>
                  <a:pt x="1549275" y="582994"/>
                </a:lnTo>
                <a:close/>
                <a:moveTo>
                  <a:pt x="403424" y="499916"/>
                </a:moveTo>
                <a:cubicBezTo>
                  <a:pt x="373157" y="499916"/>
                  <a:pt x="348620" y="524453"/>
                  <a:pt x="348620" y="554720"/>
                </a:cubicBezTo>
                <a:lnTo>
                  <a:pt x="348620" y="1438886"/>
                </a:lnTo>
                <a:lnTo>
                  <a:pt x="458227" y="1438886"/>
                </a:lnTo>
                <a:cubicBezTo>
                  <a:pt x="458227" y="1144164"/>
                  <a:pt x="458228" y="849442"/>
                  <a:pt x="458228" y="554720"/>
                </a:cubicBezTo>
                <a:cubicBezTo>
                  <a:pt x="458228" y="524453"/>
                  <a:pt x="433691" y="499916"/>
                  <a:pt x="403424" y="499916"/>
                </a:cubicBezTo>
                <a:close/>
                <a:moveTo>
                  <a:pt x="169200" y="496212"/>
                </a:moveTo>
                <a:cubicBezTo>
                  <a:pt x="138933" y="496212"/>
                  <a:pt x="114396" y="520749"/>
                  <a:pt x="114396" y="551016"/>
                </a:cubicBezTo>
                <a:lnTo>
                  <a:pt x="114396" y="1435182"/>
                </a:lnTo>
                <a:lnTo>
                  <a:pt x="224003" y="1435182"/>
                </a:lnTo>
                <a:cubicBezTo>
                  <a:pt x="224003" y="1140460"/>
                  <a:pt x="224004" y="845738"/>
                  <a:pt x="224004" y="551016"/>
                </a:cubicBezTo>
                <a:cubicBezTo>
                  <a:pt x="224004" y="520749"/>
                  <a:pt x="199467" y="496212"/>
                  <a:pt x="169200" y="496212"/>
                </a:cubicBezTo>
                <a:close/>
                <a:moveTo>
                  <a:pt x="1818380" y="431380"/>
                </a:moveTo>
                <a:lnTo>
                  <a:pt x="1818380" y="504450"/>
                </a:lnTo>
                <a:lnTo>
                  <a:pt x="1916476" y="504450"/>
                </a:lnTo>
                <a:lnTo>
                  <a:pt x="1916476" y="431380"/>
                </a:lnTo>
                <a:close/>
                <a:moveTo>
                  <a:pt x="1634779" y="431380"/>
                </a:moveTo>
                <a:lnTo>
                  <a:pt x="1634779" y="504450"/>
                </a:lnTo>
                <a:lnTo>
                  <a:pt x="1732875" y="504450"/>
                </a:lnTo>
                <a:lnTo>
                  <a:pt x="1732875" y="431380"/>
                </a:lnTo>
                <a:close/>
                <a:moveTo>
                  <a:pt x="1451179" y="431380"/>
                </a:moveTo>
                <a:lnTo>
                  <a:pt x="1451179" y="504450"/>
                </a:lnTo>
                <a:lnTo>
                  <a:pt x="1549275" y="504450"/>
                </a:lnTo>
                <a:lnTo>
                  <a:pt x="1549275" y="431380"/>
                </a:lnTo>
                <a:close/>
                <a:moveTo>
                  <a:pt x="1254606" y="431380"/>
                </a:moveTo>
                <a:lnTo>
                  <a:pt x="1254606" y="504450"/>
                </a:lnTo>
                <a:lnTo>
                  <a:pt x="1352702" y="504450"/>
                </a:lnTo>
                <a:lnTo>
                  <a:pt x="1352702" y="431380"/>
                </a:lnTo>
                <a:close/>
                <a:moveTo>
                  <a:pt x="1071005" y="431380"/>
                </a:moveTo>
                <a:lnTo>
                  <a:pt x="1071005" y="504450"/>
                </a:lnTo>
                <a:lnTo>
                  <a:pt x="1169101" y="504450"/>
                </a:lnTo>
                <a:lnTo>
                  <a:pt x="1169101" y="431380"/>
                </a:lnTo>
                <a:close/>
                <a:moveTo>
                  <a:pt x="887405" y="431380"/>
                </a:moveTo>
                <a:lnTo>
                  <a:pt x="887405" y="504450"/>
                </a:lnTo>
                <a:lnTo>
                  <a:pt x="985501" y="504450"/>
                </a:lnTo>
                <a:lnTo>
                  <a:pt x="985501" y="431380"/>
                </a:lnTo>
                <a:close/>
                <a:moveTo>
                  <a:pt x="726849" y="431380"/>
                </a:moveTo>
                <a:lnTo>
                  <a:pt x="726849" y="504450"/>
                </a:lnTo>
                <a:lnTo>
                  <a:pt x="824945" y="504450"/>
                </a:lnTo>
                <a:lnTo>
                  <a:pt x="824945" y="431380"/>
                </a:lnTo>
                <a:close/>
                <a:moveTo>
                  <a:pt x="543248" y="431380"/>
                </a:moveTo>
                <a:lnTo>
                  <a:pt x="543248" y="504450"/>
                </a:lnTo>
                <a:lnTo>
                  <a:pt x="641344" y="504450"/>
                </a:lnTo>
                <a:lnTo>
                  <a:pt x="641344" y="431380"/>
                </a:lnTo>
                <a:close/>
                <a:moveTo>
                  <a:pt x="525663" y="0"/>
                </a:moveTo>
                <a:lnTo>
                  <a:pt x="525663" y="296929"/>
                </a:lnTo>
                <a:lnTo>
                  <a:pt x="1026614" y="0"/>
                </a:lnTo>
                <a:lnTo>
                  <a:pt x="1026614" y="296930"/>
                </a:lnTo>
                <a:lnTo>
                  <a:pt x="1527566" y="0"/>
                </a:lnTo>
                <a:lnTo>
                  <a:pt x="1527566" y="296930"/>
                </a:lnTo>
                <a:lnTo>
                  <a:pt x="2028518" y="0"/>
                </a:lnTo>
                <a:lnTo>
                  <a:pt x="2028518" y="311577"/>
                </a:lnTo>
                <a:lnTo>
                  <a:pt x="2028518" y="1440540"/>
                </a:lnTo>
                <a:lnTo>
                  <a:pt x="0" y="1440540"/>
                </a:lnTo>
                <a:lnTo>
                  <a:pt x="0" y="3115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2D7CA366-7F3F-41C6-AD13-707D3D37FE05}"/>
              </a:ext>
            </a:extLst>
          </p:cNvPr>
          <p:cNvSpPr/>
          <p:nvPr/>
        </p:nvSpPr>
        <p:spPr>
          <a:xfrm rot="5400000">
            <a:off x="4698963" y="5657253"/>
            <a:ext cx="486743" cy="614781"/>
          </a:xfrm>
          <a:custGeom>
            <a:avLst/>
            <a:gdLst>
              <a:gd name="connsiteX0" fmla="*/ 855467 w 1318389"/>
              <a:gd name="connsiteY0" fmla="*/ 1312844 h 1665195"/>
              <a:gd name="connsiteX1" fmla="*/ 898407 w 1318389"/>
              <a:gd name="connsiteY1" fmla="*/ 1355784 h 1665195"/>
              <a:gd name="connsiteX2" fmla="*/ 941347 w 1318389"/>
              <a:gd name="connsiteY2" fmla="*/ 1312844 h 1665195"/>
              <a:gd name="connsiteX3" fmla="*/ 898407 w 1318389"/>
              <a:gd name="connsiteY3" fmla="*/ 1269904 h 1665195"/>
              <a:gd name="connsiteX4" fmla="*/ 855467 w 1318389"/>
              <a:gd name="connsiteY4" fmla="*/ 1312844 h 1665195"/>
              <a:gd name="connsiteX5" fmla="*/ 362769 w 1318389"/>
              <a:gd name="connsiteY5" fmla="*/ 236590 h 1665195"/>
              <a:gd name="connsiteX6" fmla="*/ 405229 w 1318389"/>
              <a:gd name="connsiteY6" fmla="*/ 279050 h 1665195"/>
              <a:gd name="connsiteX7" fmla="*/ 447689 w 1318389"/>
              <a:gd name="connsiteY7" fmla="*/ 236590 h 1665195"/>
              <a:gd name="connsiteX8" fmla="*/ 405229 w 1318389"/>
              <a:gd name="connsiteY8" fmla="*/ 194130 h 1665195"/>
              <a:gd name="connsiteX9" fmla="*/ 362769 w 1318389"/>
              <a:gd name="connsiteY9" fmla="*/ 236590 h 1665195"/>
              <a:gd name="connsiteX10" fmla="*/ 348187 w 1318389"/>
              <a:gd name="connsiteY10" fmla="*/ 1312844 h 1665195"/>
              <a:gd name="connsiteX11" fmla="*/ 391127 w 1318389"/>
              <a:gd name="connsiteY11" fmla="*/ 1355784 h 1665195"/>
              <a:gd name="connsiteX12" fmla="*/ 434066 w 1318389"/>
              <a:gd name="connsiteY12" fmla="*/ 1312844 h 1665195"/>
              <a:gd name="connsiteX13" fmla="*/ 391127 w 1318389"/>
              <a:gd name="connsiteY13" fmla="*/ 1269904 h 1665195"/>
              <a:gd name="connsiteX14" fmla="*/ 348187 w 1318389"/>
              <a:gd name="connsiteY14" fmla="*/ 1312844 h 1665195"/>
              <a:gd name="connsiteX15" fmla="*/ 81655 w 1318389"/>
              <a:gd name="connsiteY15" fmla="*/ 873373 h 1665195"/>
              <a:gd name="connsiteX16" fmla="*/ 124595 w 1318389"/>
              <a:gd name="connsiteY16" fmla="*/ 916313 h 1665195"/>
              <a:gd name="connsiteX17" fmla="*/ 167534 w 1318389"/>
              <a:gd name="connsiteY17" fmla="*/ 873373 h 1665195"/>
              <a:gd name="connsiteX18" fmla="*/ 124595 w 1318389"/>
              <a:gd name="connsiteY18" fmla="*/ 830433 h 1665195"/>
              <a:gd name="connsiteX19" fmla="*/ 81655 w 1318389"/>
              <a:gd name="connsiteY19" fmla="*/ 873373 h 1665195"/>
              <a:gd name="connsiteX20" fmla="*/ 898 w 1318389"/>
              <a:gd name="connsiteY20" fmla="*/ 878256 h 1665195"/>
              <a:gd name="connsiteX21" fmla="*/ 59313 w 1318389"/>
              <a:gd name="connsiteY21" fmla="*/ 760898 h 1665195"/>
              <a:gd name="connsiteX22" fmla="*/ 60023 w 1318389"/>
              <a:gd name="connsiteY22" fmla="*/ 760660 h 1665195"/>
              <a:gd name="connsiteX23" fmla="*/ 301509 w 1318389"/>
              <a:gd name="connsiteY23" fmla="*/ 256655 h 1665195"/>
              <a:gd name="connsiteX24" fmla="*/ 300401 w 1318389"/>
              <a:gd name="connsiteY24" fmla="*/ 253678 h 1665195"/>
              <a:gd name="connsiteX25" fmla="*/ 392815 w 1318389"/>
              <a:gd name="connsiteY25" fmla="*/ 125792 h 1665195"/>
              <a:gd name="connsiteX26" fmla="*/ 426561 w 1318389"/>
              <a:gd name="connsiteY26" fmla="*/ 127298 h 1665195"/>
              <a:gd name="connsiteX27" fmla="*/ 501833 w 1318389"/>
              <a:gd name="connsiteY27" fmla="*/ 25203 h 1665195"/>
              <a:gd name="connsiteX28" fmla="*/ 659591 w 1318389"/>
              <a:gd name="connsiteY28" fmla="*/ 0 h 1665195"/>
              <a:gd name="connsiteX29" fmla="*/ 767873 w 1318389"/>
              <a:gd name="connsiteY29" fmla="*/ 94280 h 1665195"/>
              <a:gd name="connsiteX30" fmla="*/ 773474 w 1318389"/>
              <a:gd name="connsiteY30" fmla="*/ 129752 h 1665195"/>
              <a:gd name="connsiteX31" fmla="*/ 750137 w 1318389"/>
              <a:gd name="connsiteY31" fmla="*/ 133486 h 1665195"/>
              <a:gd name="connsiteX32" fmla="*/ 643721 w 1318389"/>
              <a:gd name="connsiteY32" fmla="*/ 50407 h 1665195"/>
              <a:gd name="connsiteX33" fmla="*/ 528905 w 1318389"/>
              <a:gd name="connsiteY33" fmla="*/ 68143 h 1665195"/>
              <a:gd name="connsiteX34" fmla="*/ 477195 w 1318389"/>
              <a:gd name="connsiteY34" fmla="*/ 147376 h 1665195"/>
              <a:gd name="connsiteX35" fmla="*/ 504919 w 1318389"/>
              <a:gd name="connsiteY35" fmla="*/ 176856 h 1665195"/>
              <a:gd name="connsiteX36" fmla="*/ 520701 w 1318389"/>
              <a:gd name="connsiteY36" fmla="*/ 218206 h 1665195"/>
              <a:gd name="connsiteX37" fmla="*/ 520838 w 1318389"/>
              <a:gd name="connsiteY37" fmla="*/ 251739 h 1665195"/>
              <a:gd name="connsiteX38" fmla="*/ 512601 w 1318389"/>
              <a:gd name="connsiteY38" fmla="*/ 279384 h 1665195"/>
              <a:gd name="connsiteX39" fmla="*/ 572778 w 1318389"/>
              <a:gd name="connsiteY39" fmla="*/ 326714 h 1665195"/>
              <a:gd name="connsiteX40" fmla="*/ 687595 w 1318389"/>
              <a:gd name="connsiteY40" fmla="*/ 308045 h 1665195"/>
              <a:gd name="connsiteX41" fmla="*/ 763207 w 1318389"/>
              <a:gd name="connsiteY41" fmla="*/ 196028 h 1665195"/>
              <a:gd name="connsiteX42" fmla="*/ 785610 w 1318389"/>
              <a:gd name="connsiteY42" fmla="*/ 192294 h 1665195"/>
              <a:gd name="connsiteX43" fmla="*/ 791211 w 1318389"/>
              <a:gd name="connsiteY43" fmla="*/ 227766 h 1665195"/>
              <a:gd name="connsiteX44" fmla="*/ 718400 w 1318389"/>
              <a:gd name="connsiteY44" fmla="*/ 350984 h 1665195"/>
              <a:gd name="connsiteX45" fmla="*/ 560643 w 1318389"/>
              <a:gd name="connsiteY45" fmla="*/ 376188 h 1665195"/>
              <a:gd name="connsiteX46" fmla="*/ 481653 w 1318389"/>
              <a:gd name="connsiteY46" fmla="*/ 320430 h 1665195"/>
              <a:gd name="connsiteX47" fmla="*/ 469637 w 1318389"/>
              <a:gd name="connsiteY47" fmla="*/ 330704 h 1665195"/>
              <a:gd name="connsiteX48" fmla="*/ 462283 w 1318389"/>
              <a:gd name="connsiteY48" fmla="*/ 333441 h 1665195"/>
              <a:gd name="connsiteX49" fmla="*/ 252808 w 1318389"/>
              <a:gd name="connsiteY49" fmla="*/ 858867 h 1665195"/>
              <a:gd name="connsiteX50" fmla="*/ 444434 w 1318389"/>
              <a:gd name="connsiteY50" fmla="*/ 1190772 h 1665195"/>
              <a:gd name="connsiteX51" fmla="*/ 801245 w 1318389"/>
              <a:gd name="connsiteY51" fmla="*/ 1187463 h 1665195"/>
              <a:gd name="connsiteX52" fmla="*/ 801245 w 1318389"/>
              <a:gd name="connsiteY52" fmla="*/ 1116815 h 1665195"/>
              <a:gd name="connsiteX53" fmla="*/ 890858 w 1318389"/>
              <a:gd name="connsiteY53" fmla="*/ 1027202 h 1665195"/>
              <a:gd name="connsiteX54" fmla="*/ 1200123 w 1318389"/>
              <a:gd name="connsiteY54" fmla="*/ 1027202 h 1665195"/>
              <a:gd name="connsiteX55" fmla="*/ 1205949 w 1318389"/>
              <a:gd name="connsiteY55" fmla="*/ 998361 h 1665195"/>
              <a:gd name="connsiteX56" fmla="*/ 1288518 w 1318389"/>
              <a:gd name="connsiteY56" fmla="*/ 943622 h 1665195"/>
              <a:gd name="connsiteX57" fmla="*/ 1318389 w 1318389"/>
              <a:gd name="connsiteY57" fmla="*/ 974426 h 1665195"/>
              <a:gd name="connsiteX58" fmla="*/ 1318389 w 1318389"/>
              <a:gd name="connsiteY58" fmla="*/ 1635324 h 1665195"/>
              <a:gd name="connsiteX59" fmla="*/ 1288518 w 1318389"/>
              <a:gd name="connsiteY59" fmla="*/ 1665195 h 1665195"/>
              <a:gd name="connsiteX60" fmla="*/ 1205949 w 1318389"/>
              <a:gd name="connsiteY60" fmla="*/ 1610455 h 1665195"/>
              <a:gd name="connsiteX61" fmla="*/ 1203531 w 1318389"/>
              <a:gd name="connsiteY61" fmla="*/ 1598487 h 1665195"/>
              <a:gd name="connsiteX62" fmla="*/ 890858 w 1318389"/>
              <a:gd name="connsiteY62" fmla="*/ 1598487 h 1665195"/>
              <a:gd name="connsiteX63" fmla="*/ 801245 w 1318389"/>
              <a:gd name="connsiteY63" fmla="*/ 1508873 h 1665195"/>
              <a:gd name="connsiteX64" fmla="*/ 801245 w 1318389"/>
              <a:gd name="connsiteY64" fmla="*/ 1426032 h 1665195"/>
              <a:gd name="connsiteX65" fmla="*/ 379661 w 1318389"/>
              <a:gd name="connsiteY65" fmla="*/ 1429942 h 1665195"/>
              <a:gd name="connsiteX66" fmla="*/ 294951 w 1318389"/>
              <a:gd name="connsiteY66" fmla="*/ 1395390 h 1665195"/>
              <a:gd name="connsiteX67" fmla="*/ 270560 w 1318389"/>
              <a:gd name="connsiteY67" fmla="*/ 1359849 h 1665195"/>
              <a:gd name="connsiteX68" fmla="*/ 263688 w 1318389"/>
              <a:gd name="connsiteY68" fmla="*/ 1352058 h 1665195"/>
              <a:gd name="connsiteX69" fmla="*/ 15908 w 1318389"/>
              <a:gd name="connsiteY69" fmla="*/ 922891 h 1665195"/>
              <a:gd name="connsiteX70" fmla="*/ 898 w 1318389"/>
              <a:gd name="connsiteY70" fmla="*/ 878256 h 166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Elbow Connector 60">
            <a:extLst>
              <a:ext uri="{FF2B5EF4-FFF2-40B4-BE49-F238E27FC236}">
                <a16:creationId xmlns:a16="http://schemas.microsoft.com/office/drawing/2014/main" id="{A74B1455-C97E-44FD-BF00-5231911F582B}"/>
              </a:ext>
            </a:extLst>
          </p:cNvPr>
          <p:cNvCxnSpPr/>
          <p:nvPr/>
        </p:nvCxnSpPr>
        <p:spPr>
          <a:xfrm rot="5400000" flipH="1" flipV="1">
            <a:off x="7005652" y="2983094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60">
            <a:extLst>
              <a:ext uri="{FF2B5EF4-FFF2-40B4-BE49-F238E27FC236}">
                <a16:creationId xmlns:a16="http://schemas.microsoft.com/office/drawing/2014/main" id="{1B7834BA-8CD4-4C3C-A43C-66CD6306F0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8601" y="3002373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85DC45-C315-40DA-83D2-1CC4A8F53D57}"/>
              </a:ext>
            </a:extLst>
          </p:cNvPr>
          <p:cNvSpPr/>
          <p:nvPr/>
        </p:nvSpPr>
        <p:spPr>
          <a:xfrm>
            <a:off x="0" y="4725144"/>
            <a:ext cx="12192796" cy="2160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0E700D-243E-4758-8854-CF626383E2CB}"/>
              </a:ext>
            </a:extLst>
          </p:cNvPr>
          <p:cNvSpPr/>
          <p:nvPr/>
        </p:nvSpPr>
        <p:spPr>
          <a:xfrm>
            <a:off x="903614" y="340218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D70096-6EE3-47FB-BD05-2C29730AA0EC}"/>
              </a:ext>
            </a:extLst>
          </p:cNvPr>
          <p:cNvSpPr/>
          <p:nvPr/>
        </p:nvSpPr>
        <p:spPr>
          <a:xfrm rot="16200000">
            <a:off x="2554676" y="1628799"/>
            <a:ext cx="1280015" cy="1951335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C4400-01AA-4212-A0D2-F178E7A38855}"/>
              </a:ext>
            </a:extLst>
          </p:cNvPr>
          <p:cNvSpPr/>
          <p:nvPr/>
        </p:nvSpPr>
        <p:spPr>
          <a:xfrm>
            <a:off x="4899692" y="1737591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60023B-0CF6-4073-BE77-19477F0F761C}"/>
              </a:ext>
            </a:extLst>
          </p:cNvPr>
          <p:cNvSpPr/>
          <p:nvPr/>
        </p:nvSpPr>
        <p:spPr>
          <a:xfrm>
            <a:off x="7706521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A0E79A-E49F-42C0-BBD8-A5204C76C6EB}"/>
              </a:ext>
            </a:extLst>
          </p:cNvPr>
          <p:cNvSpPr/>
          <p:nvPr/>
        </p:nvSpPr>
        <p:spPr>
          <a:xfrm>
            <a:off x="8914006" y="340218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BCBF77-A8CC-4DA4-9AB5-107D2C039A2F}"/>
              </a:ext>
            </a:extLst>
          </p:cNvPr>
          <p:cNvCxnSpPr>
            <a:cxnSpLocks/>
            <a:stCxn id="21" idx="3"/>
            <a:endCxn id="8" idx="2"/>
          </p:cNvCxnSpPr>
          <p:nvPr/>
        </p:nvCxnSpPr>
        <p:spPr>
          <a:xfrm flipV="1">
            <a:off x="6069688" y="2961592"/>
            <a:ext cx="4" cy="102715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61">
            <a:extLst>
              <a:ext uri="{FF2B5EF4-FFF2-40B4-BE49-F238E27FC236}">
                <a16:creationId xmlns:a16="http://schemas.microsoft.com/office/drawing/2014/main" id="{38C25715-6D7A-4D10-82F0-2C84B636A526}"/>
              </a:ext>
            </a:extLst>
          </p:cNvPr>
          <p:cNvCxnSpPr>
            <a:cxnSpLocks/>
          </p:cNvCxnSpPr>
          <p:nvPr/>
        </p:nvCxnSpPr>
        <p:spPr>
          <a:xfrm rot="10800000">
            <a:off x="3315666" y="4000058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7B6315-41AD-4B0D-B7C2-7CF746660849}"/>
              </a:ext>
            </a:extLst>
          </p:cNvPr>
          <p:cNvGrpSpPr/>
          <p:nvPr/>
        </p:nvGrpSpPr>
        <p:grpSpPr>
          <a:xfrm>
            <a:off x="1099946" y="3555781"/>
            <a:ext cx="1986248" cy="916813"/>
            <a:chOff x="6533674" y="3357955"/>
            <a:chExt cx="1785368" cy="916813"/>
          </a:xfrm>
          <a:noFill/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2015AE2-C6B0-4D78-ABC1-4EF15B5A0C71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4184CB-ECDC-4083-869B-11A3055F0DF0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DC51F-9307-44BF-909E-BF4770195087}"/>
              </a:ext>
            </a:extLst>
          </p:cNvPr>
          <p:cNvSpPr/>
          <p:nvPr/>
        </p:nvSpPr>
        <p:spPr>
          <a:xfrm>
            <a:off x="2092863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6CDD8B-0A2A-4AF7-9B91-D041A2F956F6}"/>
              </a:ext>
            </a:extLst>
          </p:cNvPr>
          <p:cNvSpPr/>
          <p:nvPr/>
        </p:nvSpPr>
        <p:spPr>
          <a:xfrm>
            <a:off x="1674566" y="4865516"/>
            <a:ext cx="2340000" cy="128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DD9693-2DF1-40AF-9934-DEB2E77F2D34}"/>
              </a:ext>
            </a:extLst>
          </p:cNvPr>
          <p:cNvSpPr/>
          <p:nvPr/>
        </p:nvSpPr>
        <p:spPr>
          <a:xfrm>
            <a:off x="8124810" y="4923116"/>
            <a:ext cx="2340000" cy="1224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9" name="Elbow Connector 83">
            <a:extLst>
              <a:ext uri="{FF2B5EF4-FFF2-40B4-BE49-F238E27FC236}">
                <a16:creationId xmlns:a16="http://schemas.microsoft.com/office/drawing/2014/main" id="{8D4E21C4-9A00-4E96-AA83-E71952BE2956}"/>
              </a:ext>
            </a:extLst>
          </p:cNvPr>
          <p:cNvCxnSpPr/>
          <p:nvPr/>
        </p:nvCxnSpPr>
        <p:spPr>
          <a:xfrm rot="10800000" flipV="1">
            <a:off x="4138579" y="5415412"/>
            <a:ext cx="1157891" cy="379090"/>
          </a:xfrm>
          <a:prstGeom prst="bentConnector3">
            <a:avLst>
              <a:gd name="adj1" fmla="val -1002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84">
            <a:extLst>
              <a:ext uri="{FF2B5EF4-FFF2-40B4-BE49-F238E27FC236}">
                <a16:creationId xmlns:a16="http://schemas.microsoft.com/office/drawing/2014/main" id="{E6E670E9-0629-4F6E-A623-42E8806364D8}"/>
              </a:ext>
            </a:extLst>
          </p:cNvPr>
          <p:cNvCxnSpPr/>
          <p:nvPr/>
        </p:nvCxnSpPr>
        <p:spPr>
          <a:xfrm>
            <a:off x="6913936" y="5415412"/>
            <a:ext cx="1087858" cy="379090"/>
          </a:xfrm>
          <a:prstGeom prst="bentConnector3">
            <a:avLst>
              <a:gd name="adj1" fmla="val -1659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13A4445-E399-4822-87EF-6F7F1DCEB2AE}"/>
              </a:ext>
            </a:extLst>
          </p:cNvPr>
          <p:cNvSpPr/>
          <p:nvPr/>
        </p:nvSpPr>
        <p:spPr>
          <a:xfrm rot="16200000">
            <a:off x="5310778" y="3448224"/>
            <a:ext cx="1517822" cy="2598862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3A2BB7-9D47-4ECE-A203-502702A87D0B}"/>
              </a:ext>
            </a:extLst>
          </p:cNvPr>
          <p:cNvGrpSpPr/>
          <p:nvPr/>
        </p:nvGrpSpPr>
        <p:grpSpPr>
          <a:xfrm>
            <a:off x="5017480" y="4196919"/>
            <a:ext cx="2150471" cy="1101479"/>
            <a:chOff x="6533673" y="3357955"/>
            <a:chExt cx="2150471" cy="110147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1378D7-8789-4168-B846-064C0C10521A}"/>
                </a:ext>
              </a:extLst>
            </p:cNvPr>
            <p:cNvSpPr txBox="1"/>
            <p:nvPr/>
          </p:nvSpPr>
          <p:spPr>
            <a:xfrm>
              <a:off x="6533673" y="3628437"/>
              <a:ext cx="215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4CC1BF-1481-475C-BAA7-8FF7C76EED2B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AA56C054-14F3-4DD3-BC21-68DE312CD96B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84080" y="4000056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63">
            <a:extLst>
              <a:ext uri="{FF2B5EF4-FFF2-40B4-BE49-F238E27FC236}">
                <a16:creationId xmlns:a16="http://schemas.microsoft.com/office/drawing/2014/main" id="{2928307E-ABAE-48A2-99AC-55311B30FABC}"/>
              </a:ext>
            </a:extLst>
          </p:cNvPr>
          <p:cNvGrpSpPr/>
          <p:nvPr/>
        </p:nvGrpSpPr>
        <p:grpSpPr>
          <a:xfrm>
            <a:off x="2269739" y="2200691"/>
            <a:ext cx="1986248" cy="916813"/>
            <a:chOff x="6533674" y="3357955"/>
            <a:chExt cx="1785368" cy="916813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973229-A5E6-4CAB-884F-0BB6FB63A2F0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653E83-8177-4F44-8484-2EEEF79EC8D6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63">
            <a:extLst>
              <a:ext uri="{FF2B5EF4-FFF2-40B4-BE49-F238E27FC236}">
                <a16:creationId xmlns:a16="http://schemas.microsoft.com/office/drawing/2014/main" id="{E700BC82-120C-429A-AAF3-2D565C737726}"/>
              </a:ext>
            </a:extLst>
          </p:cNvPr>
          <p:cNvGrpSpPr/>
          <p:nvPr/>
        </p:nvGrpSpPr>
        <p:grpSpPr>
          <a:xfrm>
            <a:off x="1851442" y="5047913"/>
            <a:ext cx="1986248" cy="916813"/>
            <a:chOff x="6533674" y="3357955"/>
            <a:chExt cx="1785368" cy="916813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EA2693-294A-4524-9802-4B534703961A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0567AF-9BF3-4D70-B3A2-DE7FE7DA0098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63">
            <a:extLst>
              <a:ext uri="{FF2B5EF4-FFF2-40B4-BE49-F238E27FC236}">
                <a16:creationId xmlns:a16="http://schemas.microsoft.com/office/drawing/2014/main" id="{EBEC2EDC-57CF-40A0-8D0B-5A140515AC57}"/>
              </a:ext>
            </a:extLst>
          </p:cNvPr>
          <p:cNvGrpSpPr/>
          <p:nvPr/>
        </p:nvGrpSpPr>
        <p:grpSpPr>
          <a:xfrm>
            <a:off x="9090882" y="3555781"/>
            <a:ext cx="1986248" cy="916813"/>
            <a:chOff x="6533674" y="3357955"/>
            <a:chExt cx="1785368" cy="916813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4F3357-7C78-4BE0-962C-BC19AF3C77B8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ACEE3C-5456-4326-9101-D226ABEFDBF8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63">
            <a:extLst>
              <a:ext uri="{FF2B5EF4-FFF2-40B4-BE49-F238E27FC236}">
                <a16:creationId xmlns:a16="http://schemas.microsoft.com/office/drawing/2014/main" id="{F7676B00-C969-4E07-AC97-A51656DF6543}"/>
              </a:ext>
            </a:extLst>
          </p:cNvPr>
          <p:cNvGrpSpPr/>
          <p:nvPr/>
        </p:nvGrpSpPr>
        <p:grpSpPr>
          <a:xfrm>
            <a:off x="7883397" y="2200691"/>
            <a:ext cx="1986248" cy="916813"/>
            <a:chOff x="6533674" y="3357955"/>
            <a:chExt cx="1785368" cy="916813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D3F26C-2F07-403D-99B2-2C7088E04C5F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AB6DBB-27CF-4532-ACAB-2752FCFC8A88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63">
            <a:extLst>
              <a:ext uri="{FF2B5EF4-FFF2-40B4-BE49-F238E27FC236}">
                <a16:creationId xmlns:a16="http://schemas.microsoft.com/office/drawing/2014/main" id="{940CC514-F0F7-44C4-AEBC-C3FAD3F04CFB}"/>
              </a:ext>
            </a:extLst>
          </p:cNvPr>
          <p:cNvGrpSpPr/>
          <p:nvPr/>
        </p:nvGrpSpPr>
        <p:grpSpPr>
          <a:xfrm>
            <a:off x="8301686" y="5076713"/>
            <a:ext cx="1986248" cy="916813"/>
            <a:chOff x="6533674" y="3357955"/>
            <a:chExt cx="1785368" cy="916813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31A311-B083-4828-B19B-DF459377D1D3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26AB1E-FBB1-44DC-919B-86A653B6B56D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63">
            <a:extLst>
              <a:ext uri="{FF2B5EF4-FFF2-40B4-BE49-F238E27FC236}">
                <a16:creationId xmlns:a16="http://schemas.microsoft.com/office/drawing/2014/main" id="{FE8DF05B-247F-4C1B-B314-EBA017D9C408}"/>
              </a:ext>
            </a:extLst>
          </p:cNvPr>
          <p:cNvGrpSpPr/>
          <p:nvPr/>
        </p:nvGrpSpPr>
        <p:grpSpPr>
          <a:xfrm>
            <a:off x="5076568" y="1891188"/>
            <a:ext cx="1986248" cy="916813"/>
            <a:chOff x="6533674" y="3357955"/>
            <a:chExt cx="1785368" cy="916813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0ADE99-97ED-49F5-A3E0-C92A97679D58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865B2B0-BC13-465B-9006-25FA8211AD6F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6323F0-07F9-47D3-BEA2-6051459689F3}"/>
              </a:ext>
            </a:extLst>
          </p:cNvPr>
          <p:cNvGrpSpPr/>
          <p:nvPr/>
        </p:nvGrpSpPr>
        <p:grpSpPr>
          <a:xfrm>
            <a:off x="1787474" y="2795536"/>
            <a:ext cx="3933092" cy="869319"/>
            <a:chOff x="1985513" y="4307149"/>
            <a:chExt cx="2380861" cy="8693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E4E331-2376-4460-9FAB-81FEC7C25508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969957-CE42-4AAA-A273-B127DA29685F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C605DE-728C-4AF4-8E92-CB05DA4A37D9}"/>
              </a:ext>
            </a:extLst>
          </p:cNvPr>
          <p:cNvGrpSpPr/>
          <p:nvPr/>
        </p:nvGrpSpPr>
        <p:grpSpPr>
          <a:xfrm>
            <a:off x="1522304" y="3853483"/>
            <a:ext cx="3933092" cy="869319"/>
            <a:chOff x="1985513" y="4307149"/>
            <a:chExt cx="2380861" cy="8693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268A8C-B796-4D64-AF9B-24F4D4347972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CC1C37-A663-4AB4-9290-B9CF96D8A63E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53173D-7558-4310-AD0E-7B1CBA6CC925}"/>
              </a:ext>
            </a:extLst>
          </p:cNvPr>
          <p:cNvGrpSpPr/>
          <p:nvPr/>
        </p:nvGrpSpPr>
        <p:grpSpPr>
          <a:xfrm>
            <a:off x="1787474" y="4911430"/>
            <a:ext cx="3933092" cy="869319"/>
            <a:chOff x="1985513" y="4307149"/>
            <a:chExt cx="2380861" cy="8693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26DC78-FB3D-414B-A651-92225F0C9596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2AF6D0-0CA8-429C-B3D5-CB5F115D0DAD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0" name="Trapezoid 13">
            <a:extLst>
              <a:ext uri="{FF2B5EF4-FFF2-40B4-BE49-F238E27FC236}">
                <a16:creationId xmlns:a16="http://schemas.microsoft.com/office/drawing/2014/main" id="{6347671C-2DDE-424B-B7C3-E4E399DAD476}"/>
              </a:ext>
            </a:extLst>
          </p:cNvPr>
          <p:cNvSpPr/>
          <p:nvPr/>
        </p:nvSpPr>
        <p:spPr>
          <a:xfrm>
            <a:off x="696238" y="1884593"/>
            <a:ext cx="540339" cy="45689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CEF416CD-603D-4493-887B-4B4D4D1EFCE8}"/>
              </a:ext>
            </a:extLst>
          </p:cNvPr>
          <p:cNvSpPr/>
          <p:nvPr/>
        </p:nvSpPr>
        <p:spPr>
          <a:xfrm>
            <a:off x="6008468" y="5100250"/>
            <a:ext cx="284112" cy="49167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CE60850B-7C71-4B29-9FE7-711275EAAB2D}"/>
              </a:ext>
            </a:extLst>
          </p:cNvPr>
          <p:cNvSpPr/>
          <p:nvPr/>
        </p:nvSpPr>
        <p:spPr>
          <a:xfrm>
            <a:off x="5893397" y="3025902"/>
            <a:ext cx="514255" cy="40858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722FD970-B13F-4B0D-ACF7-CD6B8C9B9D40}"/>
              </a:ext>
            </a:extLst>
          </p:cNvPr>
          <p:cNvSpPr/>
          <p:nvPr/>
        </p:nvSpPr>
        <p:spPr>
          <a:xfrm>
            <a:off x="809830" y="4067981"/>
            <a:ext cx="313154" cy="440323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B7E15D-75B8-464C-83BA-BE90CB9F075E}"/>
              </a:ext>
            </a:extLst>
          </p:cNvPr>
          <p:cNvGrpSpPr/>
          <p:nvPr/>
        </p:nvGrpSpPr>
        <p:grpSpPr>
          <a:xfrm>
            <a:off x="1522304" y="1737589"/>
            <a:ext cx="3933092" cy="869319"/>
            <a:chOff x="1985513" y="4307149"/>
            <a:chExt cx="2380861" cy="86931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C0D260-B553-4683-9215-07032C4435FC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A929F3-59A9-4FFA-B4B7-E3857CA24E29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D15A3B3-C75B-4D61-B861-D5438CCE1EA6}"/>
              </a:ext>
            </a:extLst>
          </p:cNvPr>
          <p:cNvSpPr/>
          <p:nvPr/>
        </p:nvSpPr>
        <p:spPr>
          <a:xfrm flipH="1">
            <a:off x="7413831" y="1259349"/>
            <a:ext cx="4081931" cy="2398541"/>
          </a:xfrm>
          <a:custGeom>
            <a:avLst/>
            <a:gdLst>
              <a:gd name="connsiteX0" fmla="*/ 113380 w 3584566"/>
              <a:gd name="connsiteY0" fmla="*/ 1853015 h 2106290"/>
              <a:gd name="connsiteX1" fmla="*/ 75670 w 3584566"/>
              <a:gd name="connsiteY1" fmla="*/ 1879468 h 2106290"/>
              <a:gd name="connsiteX2" fmla="*/ 84394 w 3584566"/>
              <a:gd name="connsiteY2" fmla="*/ 1932093 h 2106290"/>
              <a:gd name="connsiteX3" fmla="*/ 142928 w 3584566"/>
              <a:gd name="connsiteY3" fmla="*/ 1929279 h 2106290"/>
              <a:gd name="connsiteX4" fmla="*/ 153059 w 3584566"/>
              <a:gd name="connsiteY4" fmla="*/ 1902544 h 2106290"/>
              <a:gd name="connsiteX5" fmla="*/ 147712 w 3584566"/>
              <a:gd name="connsiteY5" fmla="*/ 1879750 h 2106290"/>
              <a:gd name="connsiteX6" fmla="*/ 113380 w 3584566"/>
              <a:gd name="connsiteY6" fmla="*/ 1853015 h 2106290"/>
              <a:gd name="connsiteX7" fmla="*/ 443198 w 3584566"/>
              <a:gd name="connsiteY7" fmla="*/ 1805738 h 2106290"/>
              <a:gd name="connsiteX8" fmla="*/ 404926 w 3584566"/>
              <a:gd name="connsiteY8" fmla="*/ 1853578 h 2106290"/>
              <a:gd name="connsiteX9" fmla="*/ 445731 w 3584566"/>
              <a:gd name="connsiteY9" fmla="*/ 1900856 h 2106290"/>
              <a:gd name="connsiteX10" fmla="*/ 484848 w 3584566"/>
              <a:gd name="connsiteY10" fmla="*/ 1853860 h 2106290"/>
              <a:gd name="connsiteX11" fmla="*/ 443198 w 3584566"/>
              <a:gd name="connsiteY11" fmla="*/ 1805738 h 2106290"/>
              <a:gd name="connsiteX12" fmla="*/ 295174 w 3584566"/>
              <a:gd name="connsiteY12" fmla="*/ 1473386 h 2106290"/>
              <a:gd name="connsiteX13" fmla="*/ 289827 w 3584566"/>
              <a:gd name="connsiteY13" fmla="*/ 1497025 h 2106290"/>
              <a:gd name="connsiteX14" fmla="*/ 398172 w 3584566"/>
              <a:gd name="connsiteY14" fmla="*/ 1515036 h 2106290"/>
              <a:gd name="connsiteX15" fmla="*/ 1076383 w 3584566"/>
              <a:gd name="connsiteY15" fmla="*/ 1624225 h 2106290"/>
              <a:gd name="connsiteX16" fmla="*/ 1270559 w 3584566"/>
              <a:gd name="connsiteY16" fmla="*/ 1655743 h 2106290"/>
              <a:gd name="connsiteX17" fmla="*/ 1289977 w 3584566"/>
              <a:gd name="connsiteY17" fmla="*/ 1644205 h 2106290"/>
              <a:gd name="connsiteX18" fmla="*/ 1291947 w 3584566"/>
              <a:gd name="connsiteY18" fmla="*/ 1632386 h 2106290"/>
              <a:gd name="connsiteX19" fmla="*/ 295174 w 3584566"/>
              <a:gd name="connsiteY19" fmla="*/ 1473386 h 2106290"/>
              <a:gd name="connsiteX20" fmla="*/ 3290487 w 3584566"/>
              <a:gd name="connsiteY20" fmla="*/ 1327435 h 2106290"/>
              <a:gd name="connsiteX21" fmla="*/ 3356339 w 3584566"/>
              <a:gd name="connsiteY21" fmla="*/ 1455760 h 2106290"/>
              <a:gd name="connsiteX22" fmla="*/ 3316659 w 3584566"/>
              <a:gd name="connsiteY22" fmla="*/ 1753216 h 2106290"/>
              <a:gd name="connsiteX23" fmla="*/ 3119387 w 3584566"/>
              <a:gd name="connsiteY23" fmla="*/ 1987072 h 2106290"/>
              <a:gd name="connsiteX24" fmla="*/ 2970518 w 3584566"/>
              <a:gd name="connsiteY24" fmla="*/ 2031817 h 2106290"/>
              <a:gd name="connsiteX25" fmla="*/ 2956729 w 3584566"/>
              <a:gd name="connsiteY25" fmla="*/ 2030973 h 2106290"/>
              <a:gd name="connsiteX26" fmla="*/ 3287392 w 3584566"/>
              <a:gd name="connsiteY26" fmla="*/ 1756030 h 2106290"/>
              <a:gd name="connsiteX27" fmla="*/ 3290487 w 3584566"/>
              <a:gd name="connsiteY27" fmla="*/ 1327435 h 2106290"/>
              <a:gd name="connsiteX28" fmla="*/ 122104 w 3584566"/>
              <a:gd name="connsiteY28" fmla="*/ 1319452 h 2106290"/>
              <a:gd name="connsiteX29" fmla="*/ 84957 w 3584566"/>
              <a:gd name="connsiteY29" fmla="*/ 1342528 h 2106290"/>
              <a:gd name="connsiteX30" fmla="*/ 79328 w 3584566"/>
              <a:gd name="connsiteY30" fmla="*/ 1361102 h 2106290"/>
              <a:gd name="connsiteX31" fmla="*/ 117882 w 3584566"/>
              <a:gd name="connsiteY31" fmla="*/ 1413445 h 2106290"/>
              <a:gd name="connsiteX32" fmla="*/ 158969 w 3584566"/>
              <a:gd name="connsiteY32" fmla="*/ 1367011 h 2106290"/>
              <a:gd name="connsiteX33" fmla="*/ 154466 w 3584566"/>
              <a:gd name="connsiteY33" fmla="*/ 1346749 h 2106290"/>
              <a:gd name="connsiteX34" fmla="*/ 122104 w 3584566"/>
              <a:gd name="connsiteY34" fmla="*/ 1319452 h 2106290"/>
              <a:gd name="connsiteX35" fmla="*/ 442073 w 3584566"/>
              <a:gd name="connsiteY35" fmla="*/ 1278365 h 2106290"/>
              <a:gd name="connsiteX36" fmla="*/ 404363 w 3584566"/>
              <a:gd name="connsiteY36" fmla="*/ 1310165 h 2106290"/>
              <a:gd name="connsiteX37" fmla="*/ 403800 w 3584566"/>
              <a:gd name="connsiteY37" fmla="*/ 1334930 h 2106290"/>
              <a:gd name="connsiteX38" fmla="*/ 444887 w 3584566"/>
              <a:gd name="connsiteY38" fmla="*/ 1371514 h 2106290"/>
              <a:gd name="connsiteX39" fmla="*/ 480908 w 3584566"/>
              <a:gd name="connsiteY39" fmla="*/ 1322548 h 2106290"/>
              <a:gd name="connsiteX40" fmla="*/ 477531 w 3584566"/>
              <a:gd name="connsiteY40" fmla="*/ 1307351 h 2106290"/>
              <a:gd name="connsiteX41" fmla="*/ 442073 w 3584566"/>
              <a:gd name="connsiteY41" fmla="*/ 1278365 h 2106290"/>
              <a:gd name="connsiteX42" fmla="*/ 3141751 w 3584566"/>
              <a:gd name="connsiteY42" fmla="*/ 1260393 h 2106290"/>
              <a:gd name="connsiteX43" fmla="*/ 3191148 w 3584566"/>
              <a:gd name="connsiteY43" fmla="*/ 1263554 h 2106290"/>
              <a:gd name="connsiteX44" fmla="*/ 3193962 w 3584566"/>
              <a:gd name="connsiteY44" fmla="*/ 1263836 h 2106290"/>
              <a:gd name="connsiteX45" fmla="*/ 3252497 w 3584566"/>
              <a:gd name="connsiteY45" fmla="*/ 1303234 h 2106290"/>
              <a:gd name="connsiteX46" fmla="*/ 3317222 w 3584566"/>
              <a:gd name="connsiteY46" fmla="*/ 1551161 h 2106290"/>
              <a:gd name="connsiteX47" fmla="*/ 3054099 w 3584566"/>
              <a:gd name="connsiteY47" fmla="*/ 1974691 h 2106290"/>
              <a:gd name="connsiteX48" fmla="*/ 2880184 w 3584566"/>
              <a:gd name="connsiteY48" fmla="*/ 2012119 h 2106290"/>
              <a:gd name="connsiteX49" fmla="*/ 2859922 w 3584566"/>
              <a:gd name="connsiteY49" fmla="*/ 2003958 h 2106290"/>
              <a:gd name="connsiteX50" fmla="*/ 2765930 w 3584566"/>
              <a:gd name="connsiteY50" fmla="*/ 1856778 h 2106290"/>
              <a:gd name="connsiteX51" fmla="*/ 2788161 w 3584566"/>
              <a:gd name="connsiteY51" fmla="*/ 1580709 h 2106290"/>
              <a:gd name="connsiteX52" fmla="*/ 3005695 w 3584566"/>
              <a:gd name="connsiteY52" fmla="*/ 1304359 h 2106290"/>
              <a:gd name="connsiteX53" fmla="*/ 3141751 w 3584566"/>
              <a:gd name="connsiteY53" fmla="*/ 1260393 h 2106290"/>
              <a:gd name="connsiteX54" fmla="*/ 3134302 w 3584566"/>
              <a:gd name="connsiteY54" fmla="*/ 1239915 h 2106290"/>
              <a:gd name="connsiteX55" fmla="*/ 2957011 w 3584566"/>
              <a:gd name="connsiteY55" fmla="*/ 1311676 h 2106290"/>
              <a:gd name="connsiteX56" fmla="*/ 2740602 w 3584566"/>
              <a:gd name="connsiteY56" fmla="*/ 1681174 h 2106290"/>
              <a:gd name="connsiteX57" fmla="*/ 2766492 w 3584566"/>
              <a:gd name="connsiteY57" fmla="*/ 1919251 h 2106290"/>
              <a:gd name="connsiteX58" fmla="*/ 2889471 w 3584566"/>
              <a:gd name="connsiteY58" fmla="*/ 2036883 h 2106290"/>
              <a:gd name="connsiteX59" fmla="*/ 3098562 w 3584566"/>
              <a:gd name="connsiteY59" fmla="*/ 2022531 h 2106290"/>
              <a:gd name="connsiteX60" fmla="*/ 3261220 w 3584566"/>
              <a:gd name="connsiteY60" fmla="*/ 1886889 h 2106290"/>
              <a:gd name="connsiteX61" fmla="*/ 3386450 w 3584566"/>
              <a:gd name="connsiteY61" fmla="*/ 1536245 h 2106290"/>
              <a:gd name="connsiteX62" fmla="*/ 3381666 w 3584566"/>
              <a:gd name="connsiteY62" fmla="*/ 1478274 h 2106290"/>
              <a:gd name="connsiteX63" fmla="*/ 3304558 w 3584566"/>
              <a:gd name="connsiteY63" fmla="*/ 1309987 h 2106290"/>
              <a:gd name="connsiteX64" fmla="*/ 3245180 w 3584566"/>
              <a:gd name="connsiteY64" fmla="*/ 1259051 h 2106290"/>
              <a:gd name="connsiteX65" fmla="*/ 3233923 w 3584566"/>
              <a:gd name="connsiteY65" fmla="*/ 1253423 h 2106290"/>
              <a:gd name="connsiteX66" fmla="*/ 3134302 w 3584566"/>
              <a:gd name="connsiteY66" fmla="*/ 1239915 h 2106290"/>
              <a:gd name="connsiteX67" fmla="*/ 485006 w 3584566"/>
              <a:gd name="connsiteY67" fmla="*/ 1232130 h 2106290"/>
              <a:gd name="connsiteX68" fmla="*/ 459520 w 3584566"/>
              <a:gd name="connsiteY68" fmla="*/ 1232776 h 2106290"/>
              <a:gd name="connsiteX69" fmla="*/ 126325 w 3584566"/>
              <a:gd name="connsiteY69" fmla="*/ 1275833 h 2106290"/>
              <a:gd name="connsiteX70" fmla="*/ 47528 w 3584566"/>
              <a:gd name="connsiteY70" fmla="*/ 1351252 h 2106290"/>
              <a:gd name="connsiteX71" fmla="*/ 46403 w 3584566"/>
              <a:gd name="connsiteY71" fmla="*/ 1365323 h 2106290"/>
              <a:gd name="connsiteX72" fmla="*/ 46403 w 3584566"/>
              <a:gd name="connsiteY72" fmla="*/ 1643642 h 2106290"/>
              <a:gd name="connsiteX73" fmla="*/ 44433 w 3584566"/>
              <a:gd name="connsiteY73" fmla="*/ 1643642 h 2106290"/>
              <a:gd name="connsiteX74" fmla="*/ 44714 w 3584566"/>
              <a:gd name="connsiteY74" fmla="*/ 1885660 h 2106290"/>
              <a:gd name="connsiteX75" fmla="*/ 48373 w 3584566"/>
              <a:gd name="connsiteY75" fmla="*/ 1940254 h 2106290"/>
              <a:gd name="connsiteX76" fmla="*/ 103249 w 3584566"/>
              <a:gd name="connsiteY76" fmla="*/ 1985281 h 2106290"/>
              <a:gd name="connsiteX77" fmla="*/ 117319 w 3584566"/>
              <a:gd name="connsiteY77" fmla="*/ 1984155 h 2106290"/>
              <a:gd name="connsiteX78" fmla="*/ 252399 w 3584566"/>
              <a:gd name="connsiteY78" fmla="*/ 1965863 h 2106290"/>
              <a:gd name="connsiteX79" fmla="*/ 464304 w 3584566"/>
              <a:gd name="connsiteY79" fmla="*/ 1937721 h 2106290"/>
              <a:gd name="connsiteX80" fmla="*/ 519743 w 3584566"/>
              <a:gd name="connsiteY80" fmla="*/ 1880875 h 2106290"/>
              <a:gd name="connsiteX81" fmla="*/ 523965 w 3584566"/>
              <a:gd name="connsiteY81" fmla="*/ 1755646 h 2106290"/>
              <a:gd name="connsiteX82" fmla="*/ 518336 w 3584566"/>
              <a:gd name="connsiteY82" fmla="*/ 1741856 h 2106290"/>
              <a:gd name="connsiteX83" fmla="*/ 508768 w 3584566"/>
              <a:gd name="connsiteY83" fmla="*/ 1736791 h 2106290"/>
              <a:gd name="connsiteX84" fmla="*/ 502577 w 3584566"/>
              <a:gd name="connsiteY84" fmla="*/ 1746922 h 2106290"/>
              <a:gd name="connsiteX85" fmla="*/ 502858 w 3584566"/>
              <a:gd name="connsiteY85" fmla="*/ 1796170 h 2106290"/>
              <a:gd name="connsiteX86" fmla="*/ 493009 w 3584566"/>
              <a:gd name="connsiteY86" fmla="*/ 1873840 h 2106290"/>
              <a:gd name="connsiteX87" fmla="*/ 444605 w 3584566"/>
              <a:gd name="connsiteY87" fmla="*/ 1916334 h 2106290"/>
              <a:gd name="connsiteX88" fmla="*/ 103530 w 3584566"/>
              <a:gd name="connsiteY88" fmla="*/ 1963612 h 2106290"/>
              <a:gd name="connsiteX89" fmla="*/ 59629 w 3584566"/>
              <a:gd name="connsiteY89" fmla="*/ 1934344 h 2106290"/>
              <a:gd name="connsiteX90" fmla="*/ 51750 w 3584566"/>
              <a:gd name="connsiteY90" fmla="*/ 1877498 h 2106290"/>
              <a:gd name="connsiteX91" fmla="*/ 51468 w 3584566"/>
              <a:gd name="connsiteY91" fmla="*/ 1390932 h 2106290"/>
              <a:gd name="connsiteX92" fmla="*/ 56534 w 3584566"/>
              <a:gd name="connsiteY92" fmla="*/ 1352096 h 2106290"/>
              <a:gd name="connsiteX93" fmla="*/ 114224 w 3584566"/>
              <a:gd name="connsiteY93" fmla="*/ 1298065 h 2106290"/>
              <a:gd name="connsiteX94" fmla="*/ 448827 w 3584566"/>
              <a:gd name="connsiteY94" fmla="*/ 1254445 h 2106290"/>
              <a:gd name="connsiteX95" fmla="*/ 494697 w 3584566"/>
              <a:gd name="connsiteY95" fmla="*/ 1286526 h 2106290"/>
              <a:gd name="connsiteX96" fmla="*/ 502014 w 3584566"/>
              <a:gd name="connsiteY96" fmla="*/ 1353503 h 2106290"/>
              <a:gd name="connsiteX97" fmla="*/ 510457 w 3584566"/>
              <a:gd name="connsiteY97" fmla="*/ 1394590 h 2106290"/>
              <a:gd name="connsiteX98" fmla="*/ 520025 w 3584566"/>
              <a:gd name="connsiteY98" fmla="*/ 1402470 h 2106290"/>
              <a:gd name="connsiteX99" fmla="*/ 527342 w 3584566"/>
              <a:gd name="connsiteY99" fmla="*/ 1391213 h 2106290"/>
              <a:gd name="connsiteX100" fmla="*/ 520306 w 3584566"/>
              <a:gd name="connsiteY100" fmla="*/ 1277521 h 2106290"/>
              <a:gd name="connsiteX101" fmla="*/ 485006 w 3584566"/>
              <a:gd name="connsiteY101" fmla="*/ 1232130 h 2106290"/>
              <a:gd name="connsiteX102" fmla="*/ 3149780 w 3584566"/>
              <a:gd name="connsiteY102" fmla="*/ 1193763 h 2106290"/>
              <a:gd name="connsiteX103" fmla="*/ 3390671 w 3584566"/>
              <a:gd name="connsiteY103" fmla="*/ 1342069 h 2106290"/>
              <a:gd name="connsiteX104" fmla="*/ 3422471 w 3584566"/>
              <a:gd name="connsiteY104" fmla="*/ 1589714 h 2106290"/>
              <a:gd name="connsiteX105" fmla="*/ 3238989 w 3584566"/>
              <a:gd name="connsiteY105" fmla="*/ 1970750 h 2106290"/>
              <a:gd name="connsiteX106" fmla="*/ 3034400 w 3584566"/>
              <a:gd name="connsiteY106" fmla="*/ 2096543 h 2106290"/>
              <a:gd name="connsiteX107" fmla="*/ 2731597 w 3584566"/>
              <a:gd name="connsiteY107" fmla="*/ 1943453 h 2106290"/>
              <a:gd name="connsiteX108" fmla="*/ 2701204 w 3584566"/>
              <a:gd name="connsiteY108" fmla="*/ 1750683 h 2106290"/>
              <a:gd name="connsiteX109" fmla="*/ 2980931 w 3584566"/>
              <a:gd name="connsiteY109" fmla="*/ 1253986 h 2106290"/>
              <a:gd name="connsiteX110" fmla="*/ 3149780 w 3584566"/>
              <a:gd name="connsiteY110" fmla="*/ 1193763 h 2106290"/>
              <a:gd name="connsiteX111" fmla="*/ 3066480 w 3584566"/>
              <a:gd name="connsiteY111" fmla="*/ 1149300 h 2106290"/>
              <a:gd name="connsiteX112" fmla="*/ 3188614 w 3584566"/>
              <a:gd name="connsiteY112" fmla="*/ 1167873 h 2106290"/>
              <a:gd name="connsiteX113" fmla="*/ 3197338 w 3584566"/>
              <a:gd name="connsiteY113" fmla="*/ 1171250 h 2106290"/>
              <a:gd name="connsiteX114" fmla="*/ 3110944 w 3584566"/>
              <a:gd name="connsiteY114" fmla="*/ 1178004 h 2106290"/>
              <a:gd name="connsiteX115" fmla="*/ 2914797 w 3584566"/>
              <a:gd name="connsiteY115" fmla="*/ 1276218 h 2106290"/>
              <a:gd name="connsiteX116" fmla="*/ 2686288 w 3584566"/>
              <a:gd name="connsiteY116" fmla="*/ 1698341 h 2106290"/>
              <a:gd name="connsiteX117" fmla="*/ 2708520 w 3584566"/>
              <a:gd name="connsiteY117" fmla="*/ 1944579 h 2106290"/>
              <a:gd name="connsiteX118" fmla="*/ 2773245 w 3584566"/>
              <a:gd name="connsiteY118" fmla="*/ 2047577 h 2106290"/>
              <a:gd name="connsiteX119" fmla="*/ 2780281 w 3584566"/>
              <a:gd name="connsiteY119" fmla="*/ 2057426 h 2106290"/>
              <a:gd name="connsiteX120" fmla="*/ 2711334 w 3584566"/>
              <a:gd name="connsiteY120" fmla="*/ 2001706 h 2106290"/>
              <a:gd name="connsiteX121" fmla="*/ 2618749 w 3584566"/>
              <a:gd name="connsiteY121" fmla="*/ 1733799 h 2106290"/>
              <a:gd name="connsiteX122" fmla="*/ 2696138 w 3584566"/>
              <a:gd name="connsiteY122" fmla="*/ 1438876 h 2106290"/>
              <a:gd name="connsiteX123" fmla="*/ 2948567 w 3584566"/>
              <a:gd name="connsiteY123" fmla="*/ 1185602 h 2106290"/>
              <a:gd name="connsiteX124" fmla="*/ 3066480 w 3584566"/>
              <a:gd name="connsiteY124" fmla="*/ 1149300 h 2106290"/>
              <a:gd name="connsiteX125" fmla="*/ 2988282 w 3584566"/>
              <a:gd name="connsiteY125" fmla="*/ 1088056 h 2106290"/>
              <a:gd name="connsiteX126" fmla="*/ 3025394 w 3584566"/>
              <a:gd name="connsiteY126" fmla="*/ 1092453 h 2106290"/>
              <a:gd name="connsiteX127" fmla="*/ 3150624 w 3584566"/>
              <a:gd name="connsiteY127" fmla="*/ 1133821 h 2106290"/>
              <a:gd name="connsiteX128" fmla="*/ 3144995 w 3584566"/>
              <a:gd name="connsiteY128" fmla="*/ 1134103 h 2106290"/>
              <a:gd name="connsiteX129" fmla="*/ 2937311 w 3584566"/>
              <a:gd name="connsiteY129" fmla="*/ 1168435 h 2106290"/>
              <a:gd name="connsiteX130" fmla="*/ 2759175 w 3584566"/>
              <a:gd name="connsiteY130" fmla="*/ 1313083 h 2106290"/>
              <a:gd name="connsiteX131" fmla="*/ 2598768 w 3584566"/>
              <a:gd name="connsiteY131" fmla="*/ 1715507 h 2106290"/>
              <a:gd name="connsiteX132" fmla="*/ 2664901 w 3584566"/>
              <a:gd name="connsiteY132" fmla="*/ 1976097 h 2106290"/>
              <a:gd name="connsiteX133" fmla="*/ 2707958 w 3584566"/>
              <a:gd name="connsiteY133" fmla="*/ 2031255 h 2106290"/>
              <a:gd name="connsiteX134" fmla="*/ 2494926 w 3584566"/>
              <a:gd name="connsiteY134" fmla="*/ 1660068 h 2106290"/>
              <a:gd name="connsiteX135" fmla="*/ 2534887 w 3584566"/>
              <a:gd name="connsiteY135" fmla="*/ 1486998 h 2106290"/>
              <a:gd name="connsiteX136" fmla="*/ 2733848 w 3584566"/>
              <a:gd name="connsiteY136" fmla="*/ 1196577 h 2106290"/>
              <a:gd name="connsiteX137" fmla="*/ 2951382 w 3584566"/>
              <a:gd name="connsiteY137" fmla="*/ 1088513 h 2106290"/>
              <a:gd name="connsiteX138" fmla="*/ 2988282 w 3584566"/>
              <a:gd name="connsiteY138" fmla="*/ 1088056 h 2106290"/>
              <a:gd name="connsiteX139" fmla="*/ 2711053 w 3584566"/>
              <a:gd name="connsiteY139" fmla="*/ 991707 h 2106290"/>
              <a:gd name="connsiteX140" fmla="*/ 2747637 w 3584566"/>
              <a:gd name="connsiteY140" fmla="*/ 999024 h 2106290"/>
              <a:gd name="connsiteX141" fmla="*/ 2898194 w 3584566"/>
              <a:gd name="connsiteY141" fmla="*/ 1064594 h 2106290"/>
              <a:gd name="connsiteX142" fmla="*/ 2912546 w 3584566"/>
              <a:gd name="connsiteY142" fmla="*/ 1071910 h 2106290"/>
              <a:gd name="connsiteX143" fmla="*/ 2902416 w 3584566"/>
              <a:gd name="connsiteY143" fmla="*/ 1075569 h 2106290"/>
              <a:gd name="connsiteX144" fmla="*/ 2702892 w 3584566"/>
              <a:gd name="connsiteY144" fmla="*/ 1196296 h 2106290"/>
              <a:gd name="connsiteX145" fmla="*/ 2508153 w 3584566"/>
              <a:gd name="connsiteY145" fmla="*/ 1497692 h 2106290"/>
              <a:gd name="connsiteX146" fmla="*/ 2484233 w 3584566"/>
              <a:gd name="connsiteY146" fmla="*/ 1786142 h 2106290"/>
              <a:gd name="connsiteX147" fmla="*/ 2507308 w 3584566"/>
              <a:gd name="connsiteY147" fmla="*/ 1860999 h 2106290"/>
              <a:gd name="connsiteX148" fmla="*/ 2343525 w 3584566"/>
              <a:gd name="connsiteY148" fmla="*/ 1767006 h 2106290"/>
              <a:gd name="connsiteX149" fmla="*/ 2288086 w 3584566"/>
              <a:gd name="connsiteY149" fmla="*/ 1697497 h 2106290"/>
              <a:gd name="connsiteX150" fmla="*/ 2251783 w 3584566"/>
              <a:gd name="connsiteY150" fmla="*/ 1486435 h 2106290"/>
              <a:gd name="connsiteX151" fmla="*/ 2424854 w 3584566"/>
              <a:gd name="connsiteY151" fmla="*/ 1115530 h 2106290"/>
              <a:gd name="connsiteX152" fmla="*/ 2711053 w 3584566"/>
              <a:gd name="connsiteY152" fmla="*/ 991707 h 2106290"/>
              <a:gd name="connsiteX153" fmla="*/ 3314689 w 3584566"/>
              <a:gd name="connsiteY153" fmla="*/ 935706 h 2106290"/>
              <a:gd name="connsiteX154" fmla="*/ 3372942 w 3584566"/>
              <a:gd name="connsiteY154" fmla="*/ 999024 h 2106290"/>
              <a:gd name="connsiteX155" fmla="*/ 3335796 w 3584566"/>
              <a:gd name="connsiteY155" fmla="*/ 1226407 h 2106290"/>
              <a:gd name="connsiteX156" fmla="*/ 3333544 w 3584566"/>
              <a:gd name="connsiteY156" fmla="*/ 1230629 h 2106290"/>
              <a:gd name="connsiteX157" fmla="*/ 3323132 w 3584566"/>
              <a:gd name="connsiteY157" fmla="*/ 1223875 h 2106290"/>
              <a:gd name="connsiteX158" fmla="*/ 3304840 w 3584566"/>
              <a:gd name="connsiteY158" fmla="*/ 1210930 h 2106290"/>
              <a:gd name="connsiteX159" fmla="*/ 3223792 w 3584566"/>
              <a:gd name="connsiteY159" fmla="*/ 1159149 h 2106290"/>
              <a:gd name="connsiteX160" fmla="*/ 3219290 w 3584566"/>
              <a:gd name="connsiteY160" fmla="*/ 1155772 h 2106290"/>
              <a:gd name="connsiteX161" fmla="*/ 3179610 w 3584566"/>
              <a:gd name="connsiteY161" fmla="*/ 1122847 h 2106290"/>
              <a:gd name="connsiteX162" fmla="*/ 2991343 w 3584566"/>
              <a:gd name="connsiteY162" fmla="*/ 1064594 h 2106290"/>
              <a:gd name="connsiteX163" fmla="*/ 2985715 w 3584566"/>
              <a:gd name="connsiteY163" fmla="*/ 1064312 h 2106290"/>
              <a:gd name="connsiteX164" fmla="*/ 2910577 w 3584566"/>
              <a:gd name="connsiteY164" fmla="*/ 1047146 h 2106290"/>
              <a:gd name="connsiteX165" fmla="*/ 2782252 w 3584566"/>
              <a:gd name="connsiteY165" fmla="*/ 989737 h 2106290"/>
              <a:gd name="connsiteX166" fmla="*/ 2661806 w 3584566"/>
              <a:gd name="connsiteY166" fmla="*/ 972571 h 2106290"/>
              <a:gd name="connsiteX167" fmla="*/ 2401215 w 3584566"/>
              <a:gd name="connsiteY167" fmla="*/ 1110746 h 2106290"/>
              <a:gd name="connsiteX168" fmla="*/ 2232366 w 3584566"/>
              <a:gd name="connsiteY168" fmla="*/ 1476867 h 2106290"/>
              <a:gd name="connsiteX169" fmla="*/ 2277393 w 3584566"/>
              <a:gd name="connsiteY169" fmla="*/ 1722261 h 2106290"/>
              <a:gd name="connsiteX170" fmla="*/ 2358159 w 3584566"/>
              <a:gd name="connsiteY170" fmla="*/ 1803027 h 2106290"/>
              <a:gd name="connsiteX171" fmla="*/ 2352249 w 3584566"/>
              <a:gd name="connsiteY171" fmla="*/ 1804153 h 2106290"/>
              <a:gd name="connsiteX172" fmla="*/ 2051416 w 3584566"/>
              <a:gd name="connsiteY172" fmla="*/ 1813158 h 2106290"/>
              <a:gd name="connsiteX173" fmla="*/ 2038752 w 3584566"/>
              <a:gd name="connsiteY173" fmla="*/ 1813158 h 2106290"/>
              <a:gd name="connsiteX174" fmla="*/ 1991475 w 3584566"/>
              <a:gd name="connsiteY174" fmla="*/ 1759971 h 2106290"/>
              <a:gd name="connsiteX175" fmla="*/ 2005827 w 3584566"/>
              <a:gd name="connsiteY175" fmla="*/ 1687084 h 2106290"/>
              <a:gd name="connsiteX176" fmla="*/ 2145972 w 3584566"/>
              <a:gd name="connsiteY176" fmla="*/ 1057277 h 2106290"/>
              <a:gd name="connsiteX177" fmla="*/ 2238557 w 3584566"/>
              <a:gd name="connsiteY177" fmla="*/ 980451 h 2106290"/>
              <a:gd name="connsiteX178" fmla="*/ 2658710 w 3584566"/>
              <a:gd name="connsiteY178" fmla="*/ 963003 h 2106290"/>
              <a:gd name="connsiteX179" fmla="*/ 3035244 w 3584566"/>
              <a:gd name="connsiteY179" fmla="*/ 947525 h 2106290"/>
              <a:gd name="connsiteX180" fmla="*/ 3226325 w 3584566"/>
              <a:gd name="connsiteY180" fmla="*/ 940208 h 2106290"/>
              <a:gd name="connsiteX181" fmla="*/ 3314689 w 3584566"/>
              <a:gd name="connsiteY181" fmla="*/ 935706 h 2106290"/>
              <a:gd name="connsiteX182" fmla="*/ 3414028 w 3584566"/>
              <a:gd name="connsiteY182" fmla="*/ 924449 h 2106290"/>
              <a:gd name="connsiteX183" fmla="*/ 3514775 w 3584566"/>
              <a:gd name="connsiteY183" fmla="*/ 928107 h 2106290"/>
              <a:gd name="connsiteX184" fmla="*/ 3584566 w 3584566"/>
              <a:gd name="connsiteY184" fmla="*/ 993396 h 2106290"/>
              <a:gd name="connsiteX185" fmla="*/ 3584566 w 3584566"/>
              <a:gd name="connsiteY185" fmla="*/ 1032794 h 2106290"/>
              <a:gd name="connsiteX186" fmla="*/ 3439074 w 3584566"/>
              <a:gd name="connsiteY186" fmla="*/ 1421428 h 2106290"/>
              <a:gd name="connsiteX187" fmla="*/ 3435416 w 3584566"/>
              <a:gd name="connsiteY187" fmla="*/ 1409327 h 2106290"/>
              <a:gd name="connsiteX188" fmla="*/ 3369565 w 3584566"/>
              <a:gd name="connsiteY188" fmla="*/ 1269464 h 2106290"/>
              <a:gd name="connsiteX189" fmla="*/ 3362811 w 3584566"/>
              <a:gd name="connsiteY189" fmla="*/ 1243574 h 2106290"/>
              <a:gd name="connsiteX190" fmla="*/ 3405304 w 3584566"/>
              <a:gd name="connsiteY190" fmla="*/ 934299 h 2106290"/>
              <a:gd name="connsiteX191" fmla="*/ 3414028 w 3584566"/>
              <a:gd name="connsiteY191" fmla="*/ 924449 h 2106290"/>
              <a:gd name="connsiteX192" fmla="*/ 592277 w 3584566"/>
              <a:gd name="connsiteY192" fmla="*/ 545945 h 2106290"/>
              <a:gd name="connsiteX193" fmla="*/ 604378 w 3584566"/>
              <a:gd name="connsiteY193" fmla="*/ 552980 h 2106290"/>
              <a:gd name="connsiteX194" fmla="*/ 736081 w 3584566"/>
              <a:gd name="connsiteY194" fmla="*/ 660762 h 2106290"/>
              <a:gd name="connsiteX195" fmla="*/ 762534 w 3584566"/>
              <a:gd name="connsiteY195" fmla="*/ 713387 h 2106290"/>
              <a:gd name="connsiteX196" fmla="*/ 773790 w 3584566"/>
              <a:gd name="connsiteY196" fmla="*/ 791339 h 2106290"/>
              <a:gd name="connsiteX197" fmla="*/ 787298 w 3584566"/>
              <a:gd name="connsiteY197" fmla="*/ 814134 h 2106290"/>
              <a:gd name="connsiteX198" fmla="*/ 1849359 w 3584566"/>
              <a:gd name="connsiteY198" fmla="*/ 1592247 h 2106290"/>
              <a:gd name="connsiteX199" fmla="*/ 1935754 w 3584566"/>
              <a:gd name="connsiteY199" fmla="*/ 1654721 h 2106290"/>
              <a:gd name="connsiteX200" fmla="*/ 1974308 w 3584566"/>
              <a:gd name="connsiteY200" fmla="*/ 1546095 h 2106290"/>
              <a:gd name="connsiteX201" fmla="*/ 1978810 w 3584566"/>
              <a:gd name="connsiteY201" fmla="*/ 1546939 h 2106290"/>
              <a:gd name="connsiteX202" fmla="*/ 1968117 w 3584566"/>
              <a:gd name="connsiteY202" fmla="*/ 1629112 h 2106290"/>
              <a:gd name="connsiteX203" fmla="*/ 1957423 w 3584566"/>
              <a:gd name="connsiteY203" fmla="*/ 1730985 h 2106290"/>
              <a:gd name="connsiteX204" fmla="*/ 1963051 w 3584566"/>
              <a:gd name="connsiteY204" fmla="*/ 1793177 h 2106290"/>
              <a:gd name="connsiteX205" fmla="*/ 1842324 w 3584566"/>
              <a:gd name="connsiteY205" fmla="*/ 1711567 h 2106290"/>
              <a:gd name="connsiteX206" fmla="*/ 1822625 w 3584566"/>
              <a:gd name="connsiteY206" fmla="*/ 1697496 h 2106290"/>
              <a:gd name="connsiteX207" fmla="*/ 1823188 w 3584566"/>
              <a:gd name="connsiteY207" fmla="*/ 1698903 h 2106290"/>
              <a:gd name="connsiteX208" fmla="*/ 1814535 w 3584566"/>
              <a:gd name="connsiteY208" fmla="*/ 1693067 h 2106290"/>
              <a:gd name="connsiteX209" fmla="*/ 1814535 w 3584566"/>
              <a:gd name="connsiteY209" fmla="*/ 1700207 h 2106290"/>
              <a:gd name="connsiteX210" fmla="*/ 1814535 w 3584566"/>
              <a:gd name="connsiteY210" fmla="*/ 1930968 h 2106290"/>
              <a:gd name="connsiteX211" fmla="*/ 1812847 w 3584566"/>
              <a:gd name="connsiteY211" fmla="*/ 1971773 h 2106290"/>
              <a:gd name="connsiteX212" fmla="*/ 1736583 w 3584566"/>
              <a:gd name="connsiteY212" fmla="*/ 2077866 h 2106290"/>
              <a:gd name="connsiteX213" fmla="*/ 1479933 w 3584566"/>
              <a:gd name="connsiteY213" fmla="*/ 2079836 h 2106290"/>
              <a:gd name="connsiteX214" fmla="*/ 1416614 w 3584566"/>
              <a:gd name="connsiteY214" fmla="*/ 2010608 h 2106290"/>
              <a:gd name="connsiteX215" fmla="*/ 1407645 w 3584566"/>
              <a:gd name="connsiteY215" fmla="*/ 1990988 h 2106290"/>
              <a:gd name="connsiteX216" fmla="*/ 1370743 w 3584566"/>
              <a:gd name="connsiteY216" fmla="*/ 1960516 h 2106290"/>
              <a:gd name="connsiteX217" fmla="*/ 1197954 w 3584566"/>
              <a:gd name="connsiteY217" fmla="*/ 1882001 h 2106290"/>
              <a:gd name="connsiteX218" fmla="*/ 685778 w 3584566"/>
              <a:gd name="connsiteY218" fmla="*/ 1751706 h 2106290"/>
              <a:gd name="connsiteX219" fmla="*/ 556327 w 3584566"/>
              <a:gd name="connsiteY219" fmla="*/ 1735665 h 2106290"/>
              <a:gd name="connsiteX220" fmla="*/ 556327 w 3584566"/>
              <a:gd name="connsiteY220" fmla="*/ 1761274 h 2106290"/>
              <a:gd name="connsiteX221" fmla="*/ 546196 w 3584566"/>
              <a:gd name="connsiteY221" fmla="*/ 1936596 h 2106290"/>
              <a:gd name="connsiteX222" fmla="*/ 494135 w 3584566"/>
              <a:gd name="connsiteY222" fmla="*/ 1989502 h 2106290"/>
              <a:gd name="connsiteX223" fmla="*/ 258590 w 3584566"/>
              <a:gd name="connsiteY223" fmla="*/ 2021865 h 2106290"/>
              <a:gd name="connsiteX224" fmla="*/ 75951 w 3584566"/>
              <a:gd name="connsiteY224" fmla="*/ 2046066 h 2106290"/>
              <a:gd name="connsiteX225" fmla="*/ 57659 w 3584566"/>
              <a:gd name="connsiteY225" fmla="*/ 2047473 h 2106290"/>
              <a:gd name="connsiteX226" fmla="*/ 14321 w 3584566"/>
              <a:gd name="connsiteY226" fmla="*/ 2015392 h 2106290"/>
              <a:gd name="connsiteX227" fmla="*/ 3065 w 3584566"/>
              <a:gd name="connsiteY227" fmla="*/ 1946164 h 2106290"/>
              <a:gd name="connsiteX228" fmla="*/ 251 w 3584566"/>
              <a:gd name="connsiteY228" fmla="*/ 1875810 h 2106290"/>
              <a:gd name="connsiteX229" fmla="*/ 814 w 3584566"/>
              <a:gd name="connsiteY229" fmla="*/ 1407535 h 2106290"/>
              <a:gd name="connsiteX230" fmla="*/ 5598 w 3584566"/>
              <a:gd name="connsiteY230" fmla="*/ 1295250 h 2106290"/>
              <a:gd name="connsiteX231" fmla="*/ 71730 w 3584566"/>
              <a:gd name="connsiteY231" fmla="*/ 1226304 h 2106290"/>
              <a:gd name="connsiteX232" fmla="*/ 390855 w 3584566"/>
              <a:gd name="connsiteY232" fmla="*/ 1183810 h 2106290"/>
              <a:gd name="connsiteX233" fmla="*/ 487099 w 3584566"/>
              <a:gd name="connsiteY233" fmla="*/ 1171990 h 2106290"/>
              <a:gd name="connsiteX234" fmla="*/ 550980 w 3584566"/>
              <a:gd name="connsiteY234" fmla="*/ 1217580 h 2106290"/>
              <a:gd name="connsiteX235" fmla="*/ 557172 w 3584566"/>
              <a:gd name="connsiteY235" fmla="*/ 1287371 h 2106290"/>
              <a:gd name="connsiteX236" fmla="*/ 556327 w 3584566"/>
              <a:gd name="connsiteY236" fmla="*/ 1373202 h 2106290"/>
              <a:gd name="connsiteX237" fmla="*/ 592348 w 3584566"/>
              <a:gd name="connsiteY237" fmla="*/ 1419917 h 2106290"/>
              <a:gd name="connsiteX238" fmla="*/ 773298 w 3584566"/>
              <a:gd name="connsiteY238" fmla="*/ 1461004 h 2106290"/>
              <a:gd name="connsiteX239" fmla="*/ 1391005 w 3584566"/>
              <a:gd name="connsiteY239" fmla="*/ 1603963 h 2106290"/>
              <a:gd name="connsiteX240" fmla="*/ 1407609 w 3584566"/>
              <a:gd name="connsiteY240" fmla="*/ 1607284 h 2106290"/>
              <a:gd name="connsiteX241" fmla="*/ 1407609 w 3584566"/>
              <a:gd name="connsiteY241" fmla="*/ 1607059 h 2106290"/>
              <a:gd name="connsiteX242" fmla="*/ 1407609 w 3584566"/>
              <a:gd name="connsiteY242" fmla="*/ 1591862 h 2106290"/>
              <a:gd name="connsiteX243" fmla="*/ 1407504 w 3584566"/>
              <a:gd name="connsiteY243" fmla="*/ 1500402 h 2106290"/>
              <a:gd name="connsiteX244" fmla="*/ 1407598 w 3584566"/>
              <a:gd name="connsiteY244" fmla="*/ 1418604 h 2106290"/>
              <a:gd name="connsiteX245" fmla="*/ 1353787 w 3584566"/>
              <a:gd name="connsiteY245" fmla="*/ 1382311 h 2106290"/>
              <a:gd name="connsiteX246" fmla="*/ 796303 w 3584566"/>
              <a:gd name="connsiteY246" fmla="*/ 952309 h 2106290"/>
              <a:gd name="connsiteX247" fmla="*/ 634771 w 3584566"/>
              <a:gd name="connsiteY247" fmla="*/ 830456 h 2106290"/>
              <a:gd name="connsiteX248" fmla="*/ 575392 w 3584566"/>
              <a:gd name="connsiteY248" fmla="*/ 696502 h 2106290"/>
              <a:gd name="connsiteX249" fmla="*/ 589463 w 3584566"/>
              <a:gd name="connsiteY249" fmla="*/ 567895 h 2106290"/>
              <a:gd name="connsiteX250" fmla="*/ 592277 w 3584566"/>
              <a:gd name="connsiteY250" fmla="*/ 545945 h 2106290"/>
              <a:gd name="connsiteX251" fmla="*/ 1575261 w 3584566"/>
              <a:gd name="connsiteY251" fmla="*/ 0 h 2106290"/>
              <a:gd name="connsiteX252" fmla="*/ 1585392 w 3584566"/>
              <a:gd name="connsiteY252" fmla="*/ 2533 h 2106290"/>
              <a:gd name="connsiteX253" fmla="*/ 1887913 w 3584566"/>
              <a:gd name="connsiteY253" fmla="*/ 74294 h 2106290"/>
              <a:gd name="connsiteX254" fmla="*/ 2407124 w 3584566"/>
              <a:gd name="connsiteY254" fmla="*/ 334040 h 2106290"/>
              <a:gd name="connsiteX255" fmla="*/ 2738632 w 3584566"/>
              <a:gd name="connsiteY255" fmla="*/ 497542 h 2106290"/>
              <a:gd name="connsiteX256" fmla="*/ 3507458 w 3584566"/>
              <a:gd name="connsiteY256" fmla="*/ 879986 h 2106290"/>
              <a:gd name="connsiteX257" fmla="*/ 3521247 w 3584566"/>
              <a:gd name="connsiteY257" fmla="*/ 890398 h 2106290"/>
              <a:gd name="connsiteX258" fmla="*/ 3502111 w 3584566"/>
              <a:gd name="connsiteY258" fmla="*/ 891524 h 2106290"/>
              <a:gd name="connsiteX259" fmla="*/ 3254747 w 3584566"/>
              <a:gd name="connsiteY259" fmla="*/ 898559 h 2106290"/>
              <a:gd name="connsiteX260" fmla="*/ 2931682 w 3584566"/>
              <a:gd name="connsiteY260" fmla="*/ 910660 h 2106290"/>
              <a:gd name="connsiteX261" fmla="*/ 2599894 w 3584566"/>
              <a:gd name="connsiteY261" fmla="*/ 920509 h 2106290"/>
              <a:gd name="connsiteX262" fmla="*/ 2375043 w 3584566"/>
              <a:gd name="connsiteY262" fmla="*/ 928389 h 2106290"/>
              <a:gd name="connsiteX263" fmla="*/ 2283583 w 3584566"/>
              <a:gd name="connsiteY263" fmla="*/ 930640 h 2106290"/>
              <a:gd name="connsiteX264" fmla="*/ 2141468 w 3584566"/>
              <a:gd name="connsiteY264" fmla="*/ 1015346 h 2106290"/>
              <a:gd name="connsiteX265" fmla="*/ 2075617 w 3584566"/>
              <a:gd name="connsiteY265" fmla="*/ 1178004 h 2106290"/>
              <a:gd name="connsiteX266" fmla="*/ 1957704 w 3584566"/>
              <a:gd name="connsiteY266" fmla="*/ 1519361 h 2106290"/>
              <a:gd name="connsiteX267" fmla="*/ 1921402 w 3584566"/>
              <a:gd name="connsiteY267" fmla="*/ 1613635 h 2106290"/>
              <a:gd name="connsiteX268" fmla="*/ 1909301 w 3584566"/>
              <a:gd name="connsiteY268" fmla="*/ 1605193 h 2106290"/>
              <a:gd name="connsiteX269" fmla="*/ 1346470 w 3584566"/>
              <a:gd name="connsiteY269" fmla="*/ 1193201 h 2106290"/>
              <a:gd name="connsiteX270" fmla="*/ 808123 w 3584566"/>
              <a:gd name="connsiteY270" fmla="*/ 799782 h 2106290"/>
              <a:gd name="connsiteX271" fmla="*/ 796303 w 3584566"/>
              <a:gd name="connsiteY271" fmla="*/ 780646 h 2106290"/>
              <a:gd name="connsiteX272" fmla="*/ 784765 w 3584566"/>
              <a:gd name="connsiteY272" fmla="*/ 706915 h 2106290"/>
              <a:gd name="connsiteX273" fmla="*/ 745930 w 3584566"/>
              <a:gd name="connsiteY273" fmla="*/ 637687 h 2106290"/>
              <a:gd name="connsiteX274" fmla="*/ 603815 w 3584566"/>
              <a:gd name="connsiteY274" fmla="*/ 522870 h 2106290"/>
              <a:gd name="connsiteX275" fmla="*/ 595091 w 3584566"/>
              <a:gd name="connsiteY275" fmla="*/ 499512 h 2106290"/>
              <a:gd name="connsiteX276" fmla="*/ 652219 w 3584566"/>
              <a:gd name="connsiteY276" fmla="*/ 178699 h 2106290"/>
              <a:gd name="connsiteX277" fmla="*/ 685144 w 3584566"/>
              <a:gd name="connsiteY277" fmla="*/ 89771 h 2106290"/>
              <a:gd name="connsiteX278" fmla="*/ 792926 w 3584566"/>
              <a:gd name="connsiteY278" fmla="*/ 32081 h 2106290"/>
              <a:gd name="connsiteX279" fmla="*/ 950237 w 3584566"/>
              <a:gd name="connsiteY279" fmla="*/ 25046 h 2106290"/>
              <a:gd name="connsiteX280" fmla="*/ 1245442 w 3584566"/>
              <a:gd name="connsiteY280" fmla="*/ 16322 h 2106290"/>
              <a:gd name="connsiteX281" fmla="*/ 1551622 w 3584566"/>
              <a:gd name="connsiteY281" fmla="*/ 2533 h 2106290"/>
              <a:gd name="connsiteX282" fmla="*/ 1563723 w 3584566"/>
              <a:gd name="connsiteY282" fmla="*/ 281 h 2106290"/>
              <a:gd name="connsiteX283" fmla="*/ 1575261 w 3584566"/>
              <a:gd name="connsiteY283" fmla="*/ 0 h 21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</a:cxnLst>
            <a:rect l="l" t="t" r="r" b="b"/>
            <a:pathLst>
              <a:path w="3584566" h="2106290">
                <a:moveTo>
                  <a:pt x="113380" y="1853015"/>
                </a:moveTo>
                <a:cubicBezTo>
                  <a:pt x="96495" y="1852734"/>
                  <a:pt x="81861" y="1862583"/>
                  <a:pt x="75670" y="1879468"/>
                </a:cubicBezTo>
                <a:cubicBezTo>
                  <a:pt x="68635" y="1898323"/>
                  <a:pt x="71449" y="1916334"/>
                  <a:pt x="84394" y="1932093"/>
                </a:cubicBezTo>
                <a:cubicBezTo>
                  <a:pt x="100716" y="1951792"/>
                  <a:pt x="129139" y="1950948"/>
                  <a:pt x="142928" y="1929279"/>
                </a:cubicBezTo>
                <a:cubicBezTo>
                  <a:pt x="148275" y="1920836"/>
                  <a:pt x="150245" y="1910424"/>
                  <a:pt x="153059" y="1902544"/>
                </a:cubicBezTo>
                <a:cubicBezTo>
                  <a:pt x="150808" y="1893258"/>
                  <a:pt x="149964" y="1886222"/>
                  <a:pt x="147712" y="1879750"/>
                </a:cubicBezTo>
                <a:cubicBezTo>
                  <a:pt x="141521" y="1862865"/>
                  <a:pt x="128576" y="1853297"/>
                  <a:pt x="113380" y="1853015"/>
                </a:cubicBezTo>
                <a:close/>
                <a:moveTo>
                  <a:pt x="443198" y="1805738"/>
                </a:moveTo>
                <a:cubicBezTo>
                  <a:pt x="422655" y="1806019"/>
                  <a:pt x="404926" y="1828251"/>
                  <a:pt x="404926" y="1853578"/>
                </a:cubicBezTo>
                <a:cubicBezTo>
                  <a:pt x="404926" y="1878624"/>
                  <a:pt x="423781" y="1900575"/>
                  <a:pt x="445731" y="1900856"/>
                </a:cubicBezTo>
                <a:cubicBezTo>
                  <a:pt x="465993" y="1901137"/>
                  <a:pt x="484848" y="1878624"/>
                  <a:pt x="484848" y="1853860"/>
                </a:cubicBezTo>
                <a:cubicBezTo>
                  <a:pt x="484848" y="1828532"/>
                  <a:pt x="464867" y="1805456"/>
                  <a:pt x="443198" y="1805738"/>
                </a:cubicBezTo>
                <a:close/>
                <a:moveTo>
                  <a:pt x="295174" y="1473386"/>
                </a:moveTo>
                <a:cubicBezTo>
                  <a:pt x="293204" y="1481547"/>
                  <a:pt x="291797" y="1488301"/>
                  <a:pt x="289827" y="1497025"/>
                </a:cubicBezTo>
                <a:cubicBezTo>
                  <a:pt x="327255" y="1503216"/>
                  <a:pt x="362714" y="1509407"/>
                  <a:pt x="398172" y="1515036"/>
                </a:cubicBezTo>
                <a:cubicBezTo>
                  <a:pt x="624148" y="1551620"/>
                  <a:pt x="850406" y="1587922"/>
                  <a:pt x="1076383" y="1624225"/>
                </a:cubicBezTo>
                <a:cubicBezTo>
                  <a:pt x="1141108" y="1634637"/>
                  <a:pt x="1205834" y="1645050"/>
                  <a:pt x="1270559" y="1655743"/>
                </a:cubicBezTo>
                <a:cubicBezTo>
                  <a:pt x="1280972" y="1657432"/>
                  <a:pt x="1289414" y="1657995"/>
                  <a:pt x="1289977" y="1644205"/>
                </a:cubicBezTo>
                <a:cubicBezTo>
                  <a:pt x="1289977" y="1640828"/>
                  <a:pt x="1290821" y="1637170"/>
                  <a:pt x="1291947" y="1632386"/>
                </a:cubicBezTo>
                <a:cubicBezTo>
                  <a:pt x="959314" y="1579198"/>
                  <a:pt x="628088" y="1526574"/>
                  <a:pt x="295174" y="1473386"/>
                </a:cubicBezTo>
                <a:close/>
                <a:moveTo>
                  <a:pt x="3290487" y="1327435"/>
                </a:moveTo>
                <a:cubicBezTo>
                  <a:pt x="3325946" y="1363456"/>
                  <a:pt x="3346207" y="1407075"/>
                  <a:pt x="3356339" y="1455760"/>
                </a:cubicBezTo>
                <a:cubicBezTo>
                  <a:pt x="3377445" y="1559321"/>
                  <a:pt x="3358590" y="1657816"/>
                  <a:pt x="3316659" y="1753216"/>
                </a:cubicBezTo>
                <a:cubicBezTo>
                  <a:pt x="3274165" y="1850586"/>
                  <a:pt x="3210565" y="1930789"/>
                  <a:pt x="3119387" y="1987072"/>
                </a:cubicBezTo>
                <a:cubicBezTo>
                  <a:pt x="3074079" y="2014932"/>
                  <a:pt x="3025113" y="2032662"/>
                  <a:pt x="2970518" y="2031817"/>
                </a:cubicBezTo>
                <a:cubicBezTo>
                  <a:pt x="2967423" y="2031817"/>
                  <a:pt x="2964046" y="2031536"/>
                  <a:pt x="2956729" y="2030973"/>
                </a:cubicBezTo>
                <a:cubicBezTo>
                  <a:pt x="3115166" y="1992982"/>
                  <a:pt x="3221822" y="1897019"/>
                  <a:pt x="3287392" y="1756030"/>
                </a:cubicBezTo>
                <a:cubicBezTo>
                  <a:pt x="3353243" y="1615041"/>
                  <a:pt x="3355776" y="1470957"/>
                  <a:pt x="3290487" y="1327435"/>
                </a:cubicBezTo>
                <a:close/>
                <a:moveTo>
                  <a:pt x="122104" y="1319452"/>
                </a:moveTo>
                <a:cubicBezTo>
                  <a:pt x="104937" y="1318608"/>
                  <a:pt x="92836" y="1327894"/>
                  <a:pt x="84957" y="1342528"/>
                </a:cubicBezTo>
                <a:cubicBezTo>
                  <a:pt x="82143" y="1348156"/>
                  <a:pt x="80173" y="1354629"/>
                  <a:pt x="79328" y="1361102"/>
                </a:cubicBezTo>
                <a:cubicBezTo>
                  <a:pt x="76514" y="1385022"/>
                  <a:pt x="96213" y="1411756"/>
                  <a:pt x="117882" y="1413445"/>
                </a:cubicBezTo>
                <a:cubicBezTo>
                  <a:pt x="139270" y="1415133"/>
                  <a:pt x="157843" y="1393464"/>
                  <a:pt x="158969" y="1367011"/>
                </a:cubicBezTo>
                <a:cubicBezTo>
                  <a:pt x="157562" y="1360257"/>
                  <a:pt x="156999" y="1353222"/>
                  <a:pt x="154466" y="1346749"/>
                </a:cubicBezTo>
                <a:cubicBezTo>
                  <a:pt x="148838" y="1331834"/>
                  <a:pt x="138988" y="1320296"/>
                  <a:pt x="122104" y="1319452"/>
                </a:cubicBezTo>
                <a:close/>
                <a:moveTo>
                  <a:pt x="442073" y="1278365"/>
                </a:moveTo>
                <a:cubicBezTo>
                  <a:pt x="423499" y="1278647"/>
                  <a:pt x="408866" y="1290466"/>
                  <a:pt x="404363" y="1310165"/>
                </a:cubicBezTo>
                <a:cubicBezTo>
                  <a:pt x="402675" y="1318045"/>
                  <a:pt x="402393" y="1327050"/>
                  <a:pt x="403800" y="1334930"/>
                </a:cubicBezTo>
                <a:cubicBezTo>
                  <a:pt x="408021" y="1358006"/>
                  <a:pt x="426032" y="1373202"/>
                  <a:pt x="444887" y="1371514"/>
                </a:cubicBezTo>
                <a:cubicBezTo>
                  <a:pt x="465430" y="1369544"/>
                  <a:pt x="480627" y="1350689"/>
                  <a:pt x="480908" y="1322548"/>
                </a:cubicBezTo>
                <a:cubicBezTo>
                  <a:pt x="480627" y="1320015"/>
                  <a:pt x="479782" y="1313542"/>
                  <a:pt x="477531" y="1307351"/>
                </a:cubicBezTo>
                <a:cubicBezTo>
                  <a:pt x="471903" y="1289341"/>
                  <a:pt x="457551" y="1278084"/>
                  <a:pt x="442073" y="1278365"/>
                </a:cubicBezTo>
                <a:close/>
                <a:moveTo>
                  <a:pt x="3141751" y="1260393"/>
                </a:moveTo>
                <a:cubicBezTo>
                  <a:pt x="3157871" y="1259808"/>
                  <a:pt x="3174333" y="1260810"/>
                  <a:pt x="3191148" y="1263554"/>
                </a:cubicBezTo>
                <a:cubicBezTo>
                  <a:pt x="3191992" y="1263836"/>
                  <a:pt x="3193118" y="1263836"/>
                  <a:pt x="3193962" y="1263836"/>
                </a:cubicBezTo>
                <a:cubicBezTo>
                  <a:pt x="3219853" y="1267213"/>
                  <a:pt x="3238426" y="1279032"/>
                  <a:pt x="3252497" y="1303234"/>
                </a:cubicBezTo>
                <a:cubicBezTo>
                  <a:pt x="3293583" y="1373306"/>
                  <a:pt x="3314127" y="1448444"/>
                  <a:pt x="3317222" y="1551161"/>
                </a:cubicBezTo>
                <a:cubicBezTo>
                  <a:pt x="3311031" y="1726201"/>
                  <a:pt x="3228013" y="1877602"/>
                  <a:pt x="3054099" y="1974691"/>
                </a:cubicBezTo>
                <a:cubicBezTo>
                  <a:pt x="3000349" y="2004521"/>
                  <a:pt x="2941251" y="2014089"/>
                  <a:pt x="2880184" y="2012119"/>
                </a:cubicBezTo>
                <a:cubicBezTo>
                  <a:pt x="2873430" y="2011837"/>
                  <a:pt x="2865832" y="2008179"/>
                  <a:pt x="2859922" y="2003958"/>
                </a:cubicBezTo>
                <a:cubicBezTo>
                  <a:pt x="2808705" y="1967937"/>
                  <a:pt x="2780563" y="1916156"/>
                  <a:pt x="2765930" y="1856778"/>
                </a:cubicBezTo>
                <a:cubicBezTo>
                  <a:pt x="2742853" y="1762503"/>
                  <a:pt x="2755236" y="1670481"/>
                  <a:pt x="2788161" y="1580709"/>
                </a:cubicBezTo>
                <a:cubicBezTo>
                  <a:pt x="2830374" y="1465047"/>
                  <a:pt x="2899602" y="1369648"/>
                  <a:pt x="3005695" y="1304359"/>
                </a:cubicBezTo>
                <a:cubicBezTo>
                  <a:pt x="3048119" y="1278188"/>
                  <a:pt x="3093392" y="1262147"/>
                  <a:pt x="3141751" y="1260393"/>
                </a:cubicBezTo>
                <a:close/>
                <a:moveTo>
                  <a:pt x="3134302" y="1239915"/>
                </a:moveTo>
                <a:cubicBezTo>
                  <a:pt x="3067888" y="1245543"/>
                  <a:pt x="3008791" y="1271433"/>
                  <a:pt x="2957011" y="1311676"/>
                </a:cubicBezTo>
                <a:cubicBezTo>
                  <a:pt x="2836002" y="1405950"/>
                  <a:pt x="2766492" y="1531461"/>
                  <a:pt x="2740602" y="1681174"/>
                </a:cubicBezTo>
                <a:cubicBezTo>
                  <a:pt x="2726531" y="1762784"/>
                  <a:pt x="2730190" y="1843551"/>
                  <a:pt x="2766492" y="1919251"/>
                </a:cubicBezTo>
                <a:cubicBezTo>
                  <a:pt x="2792383" y="1972720"/>
                  <a:pt x="2825308" y="2018591"/>
                  <a:pt x="2889471" y="2036883"/>
                </a:cubicBezTo>
                <a:cubicBezTo>
                  <a:pt x="2962639" y="2057708"/>
                  <a:pt x="3031023" y="2054331"/>
                  <a:pt x="3098562" y="2022531"/>
                </a:cubicBezTo>
                <a:cubicBezTo>
                  <a:pt x="3164413" y="1991575"/>
                  <a:pt x="3216757" y="1943734"/>
                  <a:pt x="3261220" y="1886889"/>
                </a:cubicBezTo>
                <a:cubicBezTo>
                  <a:pt x="3340298" y="1784735"/>
                  <a:pt x="3382229" y="1669355"/>
                  <a:pt x="3386450" y="1536245"/>
                </a:cubicBezTo>
                <a:cubicBezTo>
                  <a:pt x="3385043" y="1519360"/>
                  <a:pt x="3384480" y="1498535"/>
                  <a:pt x="3381666" y="1478274"/>
                </a:cubicBezTo>
                <a:cubicBezTo>
                  <a:pt x="3372661" y="1414674"/>
                  <a:pt x="3350711" y="1356421"/>
                  <a:pt x="3304558" y="1309987"/>
                </a:cubicBezTo>
                <a:cubicBezTo>
                  <a:pt x="3286266" y="1291414"/>
                  <a:pt x="3265160" y="1275655"/>
                  <a:pt x="3245180" y="1259051"/>
                </a:cubicBezTo>
                <a:cubicBezTo>
                  <a:pt x="3242084" y="1256518"/>
                  <a:pt x="3237863" y="1254830"/>
                  <a:pt x="3233923" y="1253423"/>
                </a:cubicBezTo>
                <a:cubicBezTo>
                  <a:pt x="3201842" y="1241885"/>
                  <a:pt x="3168635" y="1237101"/>
                  <a:pt x="3134302" y="1239915"/>
                </a:cubicBezTo>
                <a:close/>
                <a:moveTo>
                  <a:pt x="485006" y="1232130"/>
                </a:moveTo>
                <a:cubicBezTo>
                  <a:pt x="477812" y="1231228"/>
                  <a:pt x="469370" y="1231510"/>
                  <a:pt x="459520" y="1232776"/>
                </a:cubicBezTo>
                <a:cubicBezTo>
                  <a:pt x="348361" y="1247410"/>
                  <a:pt x="237484" y="1262043"/>
                  <a:pt x="126325" y="1275833"/>
                </a:cubicBezTo>
                <a:cubicBezTo>
                  <a:pt x="71730" y="1282587"/>
                  <a:pt x="55690" y="1296939"/>
                  <a:pt x="47528" y="1351252"/>
                </a:cubicBezTo>
                <a:cubicBezTo>
                  <a:pt x="46966" y="1356036"/>
                  <a:pt x="46403" y="1360539"/>
                  <a:pt x="46403" y="1365323"/>
                </a:cubicBezTo>
                <a:cubicBezTo>
                  <a:pt x="46403" y="1457908"/>
                  <a:pt x="46403" y="1550775"/>
                  <a:pt x="46403" y="1643642"/>
                </a:cubicBezTo>
                <a:cubicBezTo>
                  <a:pt x="45840" y="1643642"/>
                  <a:pt x="44996" y="1643642"/>
                  <a:pt x="44433" y="1643642"/>
                </a:cubicBezTo>
                <a:cubicBezTo>
                  <a:pt x="44433" y="1724409"/>
                  <a:pt x="44433" y="1804893"/>
                  <a:pt x="44714" y="1885660"/>
                </a:cubicBezTo>
                <a:cubicBezTo>
                  <a:pt x="44714" y="1903952"/>
                  <a:pt x="45559" y="1922244"/>
                  <a:pt x="48373" y="1940254"/>
                </a:cubicBezTo>
                <a:cubicBezTo>
                  <a:pt x="53720" y="1974024"/>
                  <a:pt x="68916" y="1985843"/>
                  <a:pt x="103249" y="1985281"/>
                </a:cubicBezTo>
                <a:cubicBezTo>
                  <a:pt x="108033" y="1984999"/>
                  <a:pt x="112817" y="1984718"/>
                  <a:pt x="117319" y="1984155"/>
                </a:cubicBezTo>
                <a:cubicBezTo>
                  <a:pt x="162346" y="1977964"/>
                  <a:pt x="207372" y="1971773"/>
                  <a:pt x="252399" y="1965863"/>
                </a:cubicBezTo>
                <a:cubicBezTo>
                  <a:pt x="323034" y="1956295"/>
                  <a:pt x="393951" y="1947852"/>
                  <a:pt x="464304" y="1937721"/>
                </a:cubicBezTo>
                <a:cubicBezTo>
                  <a:pt x="500044" y="1932656"/>
                  <a:pt x="516366" y="1916615"/>
                  <a:pt x="519743" y="1880875"/>
                </a:cubicBezTo>
                <a:cubicBezTo>
                  <a:pt x="523683" y="1839507"/>
                  <a:pt x="523965" y="1797577"/>
                  <a:pt x="523965" y="1755646"/>
                </a:cubicBezTo>
                <a:cubicBezTo>
                  <a:pt x="523965" y="1751143"/>
                  <a:pt x="521150" y="1745796"/>
                  <a:pt x="518336" y="1741856"/>
                </a:cubicBezTo>
                <a:cubicBezTo>
                  <a:pt x="516085" y="1739324"/>
                  <a:pt x="510457" y="1735947"/>
                  <a:pt x="508768" y="1736791"/>
                </a:cubicBezTo>
                <a:cubicBezTo>
                  <a:pt x="505673" y="1738479"/>
                  <a:pt x="502577" y="1743264"/>
                  <a:pt x="502577" y="1746922"/>
                </a:cubicBezTo>
                <a:cubicBezTo>
                  <a:pt x="502014" y="1763244"/>
                  <a:pt x="504265" y="1779848"/>
                  <a:pt x="502858" y="1796170"/>
                </a:cubicBezTo>
                <a:cubicBezTo>
                  <a:pt x="500607" y="1822060"/>
                  <a:pt x="498637" y="1848513"/>
                  <a:pt x="493009" y="1873840"/>
                </a:cubicBezTo>
                <a:cubicBezTo>
                  <a:pt x="487662" y="1898042"/>
                  <a:pt x="470496" y="1912675"/>
                  <a:pt x="444605" y="1916334"/>
                </a:cubicBezTo>
                <a:cubicBezTo>
                  <a:pt x="330914" y="1931812"/>
                  <a:pt x="217222" y="1948134"/>
                  <a:pt x="103530" y="1963612"/>
                </a:cubicBezTo>
                <a:cubicBezTo>
                  <a:pt x="79328" y="1966989"/>
                  <a:pt x="65539" y="1957983"/>
                  <a:pt x="59629" y="1934344"/>
                </a:cubicBezTo>
                <a:cubicBezTo>
                  <a:pt x="55127" y="1915771"/>
                  <a:pt x="51750" y="1896353"/>
                  <a:pt x="51750" y="1877498"/>
                </a:cubicBezTo>
                <a:cubicBezTo>
                  <a:pt x="51187" y="1715403"/>
                  <a:pt x="51187" y="1553027"/>
                  <a:pt x="51468" y="1390932"/>
                </a:cubicBezTo>
                <a:cubicBezTo>
                  <a:pt x="51468" y="1377986"/>
                  <a:pt x="54001" y="1364760"/>
                  <a:pt x="56534" y="1352096"/>
                </a:cubicBezTo>
                <a:cubicBezTo>
                  <a:pt x="63006" y="1320578"/>
                  <a:pt x="81017" y="1302286"/>
                  <a:pt x="114224" y="1298065"/>
                </a:cubicBezTo>
                <a:cubicBezTo>
                  <a:pt x="225946" y="1283994"/>
                  <a:pt x="337386" y="1268797"/>
                  <a:pt x="448827" y="1254445"/>
                </a:cubicBezTo>
                <a:cubicBezTo>
                  <a:pt x="475561" y="1251068"/>
                  <a:pt x="489350" y="1260073"/>
                  <a:pt x="494697" y="1286526"/>
                </a:cubicBezTo>
                <a:cubicBezTo>
                  <a:pt x="499200" y="1308477"/>
                  <a:pt x="499200" y="1331271"/>
                  <a:pt x="502014" y="1353503"/>
                </a:cubicBezTo>
                <a:cubicBezTo>
                  <a:pt x="503984" y="1367574"/>
                  <a:pt x="506798" y="1381082"/>
                  <a:pt x="510457" y="1394590"/>
                </a:cubicBezTo>
                <a:cubicBezTo>
                  <a:pt x="511301" y="1397967"/>
                  <a:pt x="516648" y="1399937"/>
                  <a:pt x="520025" y="1402470"/>
                </a:cubicBezTo>
                <a:cubicBezTo>
                  <a:pt x="522557" y="1398811"/>
                  <a:pt x="527623" y="1394871"/>
                  <a:pt x="527342" y="1391213"/>
                </a:cubicBezTo>
                <a:cubicBezTo>
                  <a:pt x="525653" y="1353222"/>
                  <a:pt x="524809" y="1315231"/>
                  <a:pt x="520306" y="1277521"/>
                </a:cubicBezTo>
                <a:cubicBezTo>
                  <a:pt x="516929" y="1248183"/>
                  <a:pt x="506587" y="1234834"/>
                  <a:pt x="485006" y="1232130"/>
                </a:cubicBezTo>
                <a:close/>
                <a:moveTo>
                  <a:pt x="3149780" y="1193763"/>
                </a:moveTo>
                <a:cubicBezTo>
                  <a:pt x="3255311" y="1186446"/>
                  <a:pt x="3344801" y="1241040"/>
                  <a:pt x="3390671" y="1342069"/>
                </a:cubicBezTo>
                <a:cubicBezTo>
                  <a:pt x="3426693" y="1421146"/>
                  <a:pt x="3434009" y="1504727"/>
                  <a:pt x="3422471" y="1589714"/>
                </a:cubicBezTo>
                <a:cubicBezTo>
                  <a:pt x="3402772" y="1736331"/>
                  <a:pt x="3341424" y="1863812"/>
                  <a:pt x="3238989" y="1970750"/>
                </a:cubicBezTo>
                <a:cubicBezTo>
                  <a:pt x="3181861" y="2030129"/>
                  <a:pt x="3115166" y="2075437"/>
                  <a:pt x="3034400" y="2096543"/>
                </a:cubicBezTo>
                <a:cubicBezTo>
                  <a:pt x="2900164" y="2131157"/>
                  <a:pt x="2783659" y="2072060"/>
                  <a:pt x="2731597" y="1943453"/>
                </a:cubicBezTo>
                <a:cubicBezTo>
                  <a:pt x="2710209" y="1889984"/>
                  <a:pt x="2701485" y="1834264"/>
                  <a:pt x="2701204" y="1750683"/>
                </a:cubicBezTo>
                <a:cubicBezTo>
                  <a:pt x="2714993" y="1560165"/>
                  <a:pt x="2799418" y="1380904"/>
                  <a:pt x="2980931" y="1253986"/>
                </a:cubicBezTo>
                <a:cubicBezTo>
                  <a:pt x="3031304" y="1218809"/>
                  <a:pt x="3087869" y="1197984"/>
                  <a:pt x="3149780" y="1193763"/>
                </a:cubicBezTo>
                <a:close/>
                <a:moveTo>
                  <a:pt x="3066480" y="1149300"/>
                </a:moveTo>
                <a:cubicBezTo>
                  <a:pt x="3106511" y="1145923"/>
                  <a:pt x="3147246" y="1151692"/>
                  <a:pt x="3188614" y="1167873"/>
                </a:cubicBezTo>
                <a:cubicBezTo>
                  <a:pt x="3191710" y="1168717"/>
                  <a:pt x="3194806" y="1170124"/>
                  <a:pt x="3197338" y="1171250"/>
                </a:cubicBezTo>
                <a:cubicBezTo>
                  <a:pt x="3168634" y="1173220"/>
                  <a:pt x="3139367" y="1173220"/>
                  <a:pt x="3110944" y="1178004"/>
                </a:cubicBezTo>
                <a:cubicBezTo>
                  <a:pt x="3035806" y="1190667"/>
                  <a:pt x="2971362" y="1226689"/>
                  <a:pt x="2914797" y="1276218"/>
                </a:cubicBezTo>
                <a:cubicBezTo>
                  <a:pt x="2786753" y="1388502"/>
                  <a:pt x="2711334" y="1530336"/>
                  <a:pt x="2686288" y="1698341"/>
                </a:cubicBezTo>
                <a:cubicBezTo>
                  <a:pt x="2673906" y="1781921"/>
                  <a:pt x="2677283" y="1864657"/>
                  <a:pt x="2708520" y="1944579"/>
                </a:cubicBezTo>
                <a:cubicBezTo>
                  <a:pt x="2723435" y="1982851"/>
                  <a:pt x="2744260" y="2017747"/>
                  <a:pt x="2773245" y="2047577"/>
                </a:cubicBezTo>
                <a:cubicBezTo>
                  <a:pt x="2776060" y="2050391"/>
                  <a:pt x="2778592" y="2053487"/>
                  <a:pt x="2780281" y="2057426"/>
                </a:cubicBezTo>
                <a:cubicBezTo>
                  <a:pt x="2753546" y="2043356"/>
                  <a:pt x="2730470" y="2024501"/>
                  <a:pt x="2711334" y="2001706"/>
                </a:cubicBezTo>
                <a:cubicBezTo>
                  <a:pt x="2646609" y="1924317"/>
                  <a:pt x="2613402" y="1835671"/>
                  <a:pt x="2618749" y="1733799"/>
                </a:cubicBezTo>
                <a:cubicBezTo>
                  <a:pt x="2624095" y="1629957"/>
                  <a:pt x="2644920" y="1530054"/>
                  <a:pt x="2696138" y="1438876"/>
                </a:cubicBezTo>
                <a:cubicBezTo>
                  <a:pt x="2756642" y="1331094"/>
                  <a:pt x="2838815" y="1243855"/>
                  <a:pt x="2948567" y="1185602"/>
                </a:cubicBezTo>
                <a:cubicBezTo>
                  <a:pt x="2987121" y="1165200"/>
                  <a:pt x="3026449" y="1152677"/>
                  <a:pt x="3066480" y="1149300"/>
                </a:cubicBezTo>
                <a:close/>
                <a:moveTo>
                  <a:pt x="2988282" y="1088056"/>
                </a:moveTo>
                <a:cubicBezTo>
                  <a:pt x="3000700" y="1088865"/>
                  <a:pt x="3013153" y="1090483"/>
                  <a:pt x="3025394" y="1092453"/>
                </a:cubicBezTo>
                <a:cubicBezTo>
                  <a:pt x="3069013" y="1099489"/>
                  <a:pt x="3110381" y="1113841"/>
                  <a:pt x="3150624" y="1133821"/>
                </a:cubicBezTo>
                <a:cubicBezTo>
                  <a:pt x="3148654" y="1133821"/>
                  <a:pt x="3146684" y="1134384"/>
                  <a:pt x="3144995" y="1134103"/>
                </a:cubicBezTo>
                <a:cubicBezTo>
                  <a:pt x="3071265" y="1117499"/>
                  <a:pt x="3002599" y="1134103"/>
                  <a:pt x="2937311" y="1168435"/>
                </a:cubicBezTo>
                <a:cubicBezTo>
                  <a:pt x="2868364" y="1204457"/>
                  <a:pt x="2810393" y="1254830"/>
                  <a:pt x="2759175" y="1313083"/>
                </a:cubicBezTo>
                <a:cubicBezTo>
                  <a:pt x="2657865" y="1428182"/>
                  <a:pt x="2610869" y="1564105"/>
                  <a:pt x="2598768" y="1715507"/>
                </a:cubicBezTo>
                <a:cubicBezTo>
                  <a:pt x="2591170" y="1810906"/>
                  <a:pt x="2614809" y="1896457"/>
                  <a:pt x="2664901" y="1976097"/>
                </a:cubicBezTo>
                <a:cubicBezTo>
                  <a:pt x="2677002" y="1994952"/>
                  <a:pt x="2693042" y="2012400"/>
                  <a:pt x="2707958" y="2031255"/>
                </a:cubicBezTo>
                <a:cubicBezTo>
                  <a:pt x="2561903" y="1949926"/>
                  <a:pt x="2484514" y="1829761"/>
                  <a:pt x="2494926" y="1660068"/>
                </a:cubicBezTo>
                <a:cubicBezTo>
                  <a:pt x="2498584" y="1600126"/>
                  <a:pt x="2510122" y="1541592"/>
                  <a:pt x="2534887" y="1486998"/>
                </a:cubicBezTo>
                <a:cubicBezTo>
                  <a:pt x="2583853" y="1378371"/>
                  <a:pt x="2646609" y="1279032"/>
                  <a:pt x="2733848" y="1196577"/>
                </a:cubicBezTo>
                <a:cubicBezTo>
                  <a:pt x="2795196" y="1138324"/>
                  <a:pt x="2865831" y="1097237"/>
                  <a:pt x="2951382" y="1088513"/>
                </a:cubicBezTo>
                <a:cubicBezTo>
                  <a:pt x="2963483" y="1087247"/>
                  <a:pt x="2975865" y="1087247"/>
                  <a:pt x="2988282" y="1088056"/>
                </a:cubicBezTo>
                <a:close/>
                <a:moveTo>
                  <a:pt x="2711053" y="991707"/>
                </a:moveTo>
                <a:cubicBezTo>
                  <a:pt x="2723436" y="991989"/>
                  <a:pt x="2736381" y="994240"/>
                  <a:pt x="2747637" y="999024"/>
                </a:cubicBezTo>
                <a:cubicBezTo>
                  <a:pt x="2798011" y="1020130"/>
                  <a:pt x="2848102" y="1042643"/>
                  <a:pt x="2898194" y="1064594"/>
                </a:cubicBezTo>
                <a:cubicBezTo>
                  <a:pt x="2902416" y="1066564"/>
                  <a:pt x="2906355" y="1068815"/>
                  <a:pt x="2912546" y="1071910"/>
                </a:cubicBezTo>
                <a:cubicBezTo>
                  <a:pt x="2907763" y="1073599"/>
                  <a:pt x="2905230" y="1074725"/>
                  <a:pt x="2902416" y="1075569"/>
                </a:cubicBezTo>
                <a:cubicBezTo>
                  <a:pt x="2823619" y="1095549"/>
                  <a:pt x="2758612" y="1138887"/>
                  <a:pt x="2702892" y="1196296"/>
                </a:cubicBezTo>
                <a:cubicBezTo>
                  <a:pt x="2617905" y="1283535"/>
                  <a:pt x="2552054" y="1384281"/>
                  <a:pt x="2508153" y="1497692"/>
                </a:cubicBezTo>
                <a:cubicBezTo>
                  <a:pt x="2472132" y="1590840"/>
                  <a:pt x="2460875" y="1687366"/>
                  <a:pt x="2484233" y="1786142"/>
                </a:cubicBezTo>
                <a:cubicBezTo>
                  <a:pt x="2490142" y="1810626"/>
                  <a:pt x="2499148" y="1834546"/>
                  <a:pt x="2507308" y="1860999"/>
                </a:cubicBezTo>
                <a:cubicBezTo>
                  <a:pt x="2451025" y="1829480"/>
                  <a:pt x="2394742" y="1801902"/>
                  <a:pt x="2343525" y="1767006"/>
                </a:cubicBezTo>
                <a:cubicBezTo>
                  <a:pt x="2319886" y="1751247"/>
                  <a:pt x="2303001" y="1723105"/>
                  <a:pt x="2288086" y="1697497"/>
                </a:cubicBezTo>
                <a:cubicBezTo>
                  <a:pt x="2250376" y="1632208"/>
                  <a:pt x="2243060" y="1560447"/>
                  <a:pt x="2251783" y="1486435"/>
                </a:cubicBezTo>
                <a:cubicBezTo>
                  <a:pt x="2268950" y="1344039"/>
                  <a:pt x="2329735" y="1221061"/>
                  <a:pt x="2424854" y="1115530"/>
                </a:cubicBezTo>
                <a:cubicBezTo>
                  <a:pt x="2500555" y="1031387"/>
                  <a:pt x="2596799" y="989456"/>
                  <a:pt x="2711053" y="991707"/>
                </a:cubicBezTo>
                <a:close/>
                <a:moveTo>
                  <a:pt x="3314689" y="935706"/>
                </a:moveTo>
                <a:cubicBezTo>
                  <a:pt x="3358027" y="934017"/>
                  <a:pt x="3379415" y="956249"/>
                  <a:pt x="3372942" y="999024"/>
                </a:cubicBezTo>
                <a:cubicBezTo>
                  <a:pt x="3361404" y="1075006"/>
                  <a:pt x="3348178" y="1150707"/>
                  <a:pt x="3335796" y="1226407"/>
                </a:cubicBezTo>
                <a:cubicBezTo>
                  <a:pt x="3335796" y="1227252"/>
                  <a:pt x="3334670" y="1228377"/>
                  <a:pt x="3333544" y="1230629"/>
                </a:cubicBezTo>
                <a:cubicBezTo>
                  <a:pt x="3329886" y="1228096"/>
                  <a:pt x="3326509" y="1226126"/>
                  <a:pt x="3323132" y="1223875"/>
                </a:cubicBezTo>
                <a:cubicBezTo>
                  <a:pt x="3316941" y="1219654"/>
                  <a:pt x="3311594" y="1213181"/>
                  <a:pt x="3304840" y="1210930"/>
                </a:cubicBezTo>
                <a:cubicBezTo>
                  <a:pt x="3273603" y="1199954"/>
                  <a:pt x="3253059" y="1172376"/>
                  <a:pt x="3223792" y="1159149"/>
                </a:cubicBezTo>
                <a:cubicBezTo>
                  <a:pt x="3222104" y="1158305"/>
                  <a:pt x="3219853" y="1157179"/>
                  <a:pt x="3219290" y="1155772"/>
                </a:cubicBezTo>
                <a:cubicBezTo>
                  <a:pt x="3213380" y="1135792"/>
                  <a:pt x="3194807" y="1131289"/>
                  <a:pt x="3179610" y="1122847"/>
                </a:cubicBezTo>
                <a:cubicBezTo>
                  <a:pt x="3120794" y="1091047"/>
                  <a:pt x="3056913" y="1074443"/>
                  <a:pt x="2991343" y="1064594"/>
                </a:cubicBezTo>
                <a:cubicBezTo>
                  <a:pt x="2989373" y="1064312"/>
                  <a:pt x="2987403" y="1063749"/>
                  <a:pt x="2985715" y="1064312"/>
                </a:cubicBezTo>
                <a:cubicBezTo>
                  <a:pt x="2957573" y="1071629"/>
                  <a:pt x="2934497" y="1058121"/>
                  <a:pt x="2910577" y="1047146"/>
                </a:cubicBezTo>
                <a:cubicBezTo>
                  <a:pt x="2868083" y="1027728"/>
                  <a:pt x="2823901" y="1011125"/>
                  <a:pt x="2782252" y="989737"/>
                </a:cubicBezTo>
                <a:cubicBezTo>
                  <a:pt x="2743416" y="969475"/>
                  <a:pt x="2703455" y="968350"/>
                  <a:pt x="2661806" y="972571"/>
                </a:cubicBezTo>
                <a:cubicBezTo>
                  <a:pt x="2556275" y="983265"/>
                  <a:pt x="2469318" y="1031105"/>
                  <a:pt x="2401215" y="1110746"/>
                </a:cubicBezTo>
                <a:cubicBezTo>
                  <a:pt x="2310881" y="1216558"/>
                  <a:pt x="2249814" y="1337004"/>
                  <a:pt x="2232366" y="1476867"/>
                </a:cubicBezTo>
                <a:cubicBezTo>
                  <a:pt x="2221672" y="1563262"/>
                  <a:pt x="2230678" y="1646560"/>
                  <a:pt x="2277393" y="1722261"/>
                </a:cubicBezTo>
                <a:cubicBezTo>
                  <a:pt x="2297655" y="1755187"/>
                  <a:pt x="2320731" y="1785861"/>
                  <a:pt x="2358159" y="1803027"/>
                </a:cubicBezTo>
                <a:cubicBezTo>
                  <a:pt x="2356189" y="1803309"/>
                  <a:pt x="2354219" y="1804153"/>
                  <a:pt x="2352249" y="1804153"/>
                </a:cubicBezTo>
                <a:cubicBezTo>
                  <a:pt x="2252065" y="1807249"/>
                  <a:pt x="2151600" y="1810063"/>
                  <a:pt x="2051416" y="1813158"/>
                </a:cubicBezTo>
                <a:cubicBezTo>
                  <a:pt x="2047195" y="1813158"/>
                  <a:pt x="2042974" y="1813440"/>
                  <a:pt x="2038752" y="1813158"/>
                </a:cubicBezTo>
                <a:cubicBezTo>
                  <a:pt x="2006953" y="1812033"/>
                  <a:pt x="1987816" y="1791771"/>
                  <a:pt x="1991475" y="1759971"/>
                </a:cubicBezTo>
                <a:cubicBezTo>
                  <a:pt x="1994289" y="1735488"/>
                  <a:pt x="2000480" y="1711286"/>
                  <a:pt x="2005827" y="1687084"/>
                </a:cubicBezTo>
                <a:cubicBezTo>
                  <a:pt x="2052542" y="1477149"/>
                  <a:pt x="2098975" y="1267213"/>
                  <a:pt x="2145972" y="1057277"/>
                </a:cubicBezTo>
                <a:cubicBezTo>
                  <a:pt x="2156666" y="1009718"/>
                  <a:pt x="2189873" y="982702"/>
                  <a:pt x="2238557" y="980451"/>
                </a:cubicBezTo>
                <a:cubicBezTo>
                  <a:pt x="2378702" y="974541"/>
                  <a:pt x="2518566" y="968631"/>
                  <a:pt x="2658710" y="963003"/>
                </a:cubicBezTo>
                <a:cubicBezTo>
                  <a:pt x="2784222" y="957656"/>
                  <a:pt x="2909733" y="952590"/>
                  <a:pt x="3035244" y="947525"/>
                </a:cubicBezTo>
                <a:cubicBezTo>
                  <a:pt x="3098844" y="944992"/>
                  <a:pt x="3162725" y="942741"/>
                  <a:pt x="3226325" y="940208"/>
                </a:cubicBezTo>
                <a:cubicBezTo>
                  <a:pt x="3255874" y="939083"/>
                  <a:pt x="3285141" y="936831"/>
                  <a:pt x="3314689" y="935706"/>
                </a:cubicBezTo>
                <a:close/>
                <a:moveTo>
                  <a:pt x="3414028" y="924449"/>
                </a:moveTo>
                <a:cubicBezTo>
                  <a:pt x="3447798" y="924730"/>
                  <a:pt x="3481568" y="923886"/>
                  <a:pt x="3514775" y="928107"/>
                </a:cubicBezTo>
                <a:cubicBezTo>
                  <a:pt x="3552203" y="932610"/>
                  <a:pt x="3576123" y="955686"/>
                  <a:pt x="3584566" y="993396"/>
                </a:cubicBezTo>
                <a:cubicBezTo>
                  <a:pt x="3584566" y="1006622"/>
                  <a:pt x="3584566" y="1019567"/>
                  <a:pt x="3584566" y="1032794"/>
                </a:cubicBezTo>
                <a:cubicBezTo>
                  <a:pt x="3547701" y="1166185"/>
                  <a:pt x="3486633" y="1290852"/>
                  <a:pt x="3439074" y="1421428"/>
                </a:cubicBezTo>
                <a:cubicBezTo>
                  <a:pt x="3437949" y="1417489"/>
                  <a:pt x="3436260" y="1413549"/>
                  <a:pt x="3435416" y="1409327"/>
                </a:cubicBezTo>
                <a:cubicBezTo>
                  <a:pt x="3423315" y="1358110"/>
                  <a:pt x="3403897" y="1310269"/>
                  <a:pt x="3369565" y="1269464"/>
                </a:cubicBezTo>
                <a:cubicBezTo>
                  <a:pt x="3362811" y="1261584"/>
                  <a:pt x="3361403" y="1253142"/>
                  <a:pt x="3362811" y="1243574"/>
                </a:cubicBezTo>
                <a:cubicBezTo>
                  <a:pt x="3376881" y="1140576"/>
                  <a:pt x="3390952" y="1037297"/>
                  <a:pt x="3405304" y="934299"/>
                </a:cubicBezTo>
                <a:cubicBezTo>
                  <a:pt x="3405867" y="930640"/>
                  <a:pt x="3410933" y="924449"/>
                  <a:pt x="3414028" y="924449"/>
                </a:cubicBezTo>
                <a:close/>
                <a:moveTo>
                  <a:pt x="592277" y="545945"/>
                </a:moveTo>
                <a:cubicBezTo>
                  <a:pt x="597061" y="548478"/>
                  <a:pt x="601001" y="550448"/>
                  <a:pt x="604378" y="552980"/>
                </a:cubicBezTo>
                <a:cubicBezTo>
                  <a:pt x="648279" y="588720"/>
                  <a:pt x="692461" y="624460"/>
                  <a:pt x="736081" y="660762"/>
                </a:cubicBezTo>
                <a:cubicBezTo>
                  <a:pt x="752121" y="673989"/>
                  <a:pt x="760001" y="692562"/>
                  <a:pt x="762534" y="713387"/>
                </a:cubicBezTo>
                <a:cubicBezTo>
                  <a:pt x="765629" y="739559"/>
                  <a:pt x="768725" y="765730"/>
                  <a:pt x="773790" y="791339"/>
                </a:cubicBezTo>
                <a:cubicBezTo>
                  <a:pt x="775197" y="799782"/>
                  <a:pt x="780544" y="809350"/>
                  <a:pt x="787298" y="814134"/>
                </a:cubicBezTo>
                <a:cubicBezTo>
                  <a:pt x="1141037" y="1073880"/>
                  <a:pt x="1495339" y="1333064"/>
                  <a:pt x="1849359" y="1592247"/>
                </a:cubicBezTo>
                <a:cubicBezTo>
                  <a:pt x="1877219" y="1612790"/>
                  <a:pt x="1905361" y="1632771"/>
                  <a:pt x="1935754" y="1654721"/>
                </a:cubicBezTo>
                <a:cubicBezTo>
                  <a:pt x="1948980" y="1617574"/>
                  <a:pt x="1961644" y="1581835"/>
                  <a:pt x="1974308" y="1546095"/>
                </a:cubicBezTo>
                <a:cubicBezTo>
                  <a:pt x="1975715" y="1546376"/>
                  <a:pt x="1977403" y="1546658"/>
                  <a:pt x="1978810" y="1546939"/>
                </a:cubicBezTo>
                <a:cubicBezTo>
                  <a:pt x="1975152" y="1574236"/>
                  <a:pt x="1971494" y="1601534"/>
                  <a:pt x="1968117" y="1629112"/>
                </a:cubicBezTo>
                <a:cubicBezTo>
                  <a:pt x="1963895" y="1662882"/>
                  <a:pt x="1958830" y="1696933"/>
                  <a:pt x="1957423" y="1730985"/>
                </a:cubicBezTo>
                <a:cubicBezTo>
                  <a:pt x="1956579" y="1750965"/>
                  <a:pt x="1960518" y="1771508"/>
                  <a:pt x="1963051" y="1793177"/>
                </a:cubicBezTo>
                <a:lnTo>
                  <a:pt x="1842324" y="1711567"/>
                </a:lnTo>
                <a:cubicBezTo>
                  <a:pt x="1835851" y="1707064"/>
                  <a:pt x="1829097" y="1702280"/>
                  <a:pt x="1822625" y="1697496"/>
                </a:cubicBezTo>
                <a:cubicBezTo>
                  <a:pt x="1822625" y="1697778"/>
                  <a:pt x="1822625" y="1698059"/>
                  <a:pt x="1823188" y="1698903"/>
                </a:cubicBezTo>
                <a:lnTo>
                  <a:pt x="1814535" y="1693067"/>
                </a:lnTo>
                <a:lnTo>
                  <a:pt x="1814535" y="1700207"/>
                </a:lnTo>
                <a:cubicBezTo>
                  <a:pt x="1814535" y="1777034"/>
                  <a:pt x="1814535" y="1854141"/>
                  <a:pt x="1814535" y="1930968"/>
                </a:cubicBezTo>
                <a:cubicBezTo>
                  <a:pt x="1814535" y="1944757"/>
                  <a:pt x="1813973" y="1958265"/>
                  <a:pt x="1812847" y="1971773"/>
                </a:cubicBezTo>
                <a:cubicBezTo>
                  <a:pt x="1808907" y="2022428"/>
                  <a:pt x="1782454" y="2057323"/>
                  <a:pt x="1736583" y="2077866"/>
                </a:cubicBezTo>
                <a:cubicBezTo>
                  <a:pt x="1651315" y="2115857"/>
                  <a:pt x="1565483" y="2115013"/>
                  <a:pt x="1479933" y="2079836"/>
                </a:cubicBezTo>
                <a:cubicBezTo>
                  <a:pt x="1448696" y="2066891"/>
                  <a:pt x="1426182" y="2044378"/>
                  <a:pt x="1416614" y="2010608"/>
                </a:cubicBezTo>
                <a:lnTo>
                  <a:pt x="1407645" y="1990988"/>
                </a:lnTo>
                <a:lnTo>
                  <a:pt x="1370743" y="1960516"/>
                </a:lnTo>
                <a:cubicBezTo>
                  <a:pt x="1313334" y="1933500"/>
                  <a:pt x="1256770" y="1905359"/>
                  <a:pt x="1197954" y="1882001"/>
                </a:cubicBezTo>
                <a:cubicBezTo>
                  <a:pt x="1032763" y="1816713"/>
                  <a:pt x="861100" y="1775345"/>
                  <a:pt x="685778" y="1751706"/>
                </a:cubicBezTo>
                <a:cubicBezTo>
                  <a:pt x="643566" y="1745796"/>
                  <a:pt x="601072" y="1741294"/>
                  <a:pt x="556327" y="1735665"/>
                </a:cubicBezTo>
                <a:cubicBezTo>
                  <a:pt x="556327" y="1745796"/>
                  <a:pt x="556609" y="1753394"/>
                  <a:pt x="556327" y="1761274"/>
                </a:cubicBezTo>
                <a:cubicBezTo>
                  <a:pt x="553232" y="1819808"/>
                  <a:pt x="551262" y="1878343"/>
                  <a:pt x="546196" y="1936596"/>
                </a:cubicBezTo>
                <a:cubicBezTo>
                  <a:pt x="543382" y="1970084"/>
                  <a:pt x="527904" y="1984436"/>
                  <a:pt x="494135" y="1989502"/>
                </a:cubicBezTo>
                <a:cubicBezTo>
                  <a:pt x="415620" y="2001040"/>
                  <a:pt x="337105" y="2011171"/>
                  <a:pt x="258590" y="2021865"/>
                </a:cubicBezTo>
                <a:cubicBezTo>
                  <a:pt x="197804" y="2030026"/>
                  <a:pt x="136737" y="2038187"/>
                  <a:pt x="75951" y="2046066"/>
                </a:cubicBezTo>
                <a:cubicBezTo>
                  <a:pt x="69760" y="2046910"/>
                  <a:pt x="63851" y="2047473"/>
                  <a:pt x="57659" y="2047473"/>
                </a:cubicBezTo>
                <a:cubicBezTo>
                  <a:pt x="33458" y="2047473"/>
                  <a:pt x="19950" y="2038750"/>
                  <a:pt x="14321" y="2015392"/>
                </a:cubicBezTo>
                <a:cubicBezTo>
                  <a:pt x="8975" y="1992597"/>
                  <a:pt x="5316" y="1969521"/>
                  <a:pt x="3065" y="1946164"/>
                </a:cubicBezTo>
                <a:cubicBezTo>
                  <a:pt x="814" y="1922806"/>
                  <a:pt x="251" y="1899167"/>
                  <a:pt x="251" y="1875810"/>
                </a:cubicBezTo>
                <a:cubicBezTo>
                  <a:pt x="-31" y="1719625"/>
                  <a:pt x="-312" y="1563439"/>
                  <a:pt x="814" y="1407535"/>
                </a:cubicBezTo>
                <a:cubicBezTo>
                  <a:pt x="1095" y="1370107"/>
                  <a:pt x="2221" y="1332679"/>
                  <a:pt x="5598" y="1295250"/>
                </a:cubicBezTo>
                <a:cubicBezTo>
                  <a:pt x="9256" y="1252194"/>
                  <a:pt x="28955" y="1232213"/>
                  <a:pt x="71730" y="1226304"/>
                </a:cubicBezTo>
                <a:cubicBezTo>
                  <a:pt x="177824" y="1211389"/>
                  <a:pt x="284480" y="1197881"/>
                  <a:pt x="390855" y="1183810"/>
                </a:cubicBezTo>
                <a:cubicBezTo>
                  <a:pt x="422936" y="1179589"/>
                  <a:pt x="455018" y="1175649"/>
                  <a:pt x="487099" y="1171990"/>
                </a:cubicBezTo>
                <a:cubicBezTo>
                  <a:pt x="518618" y="1168332"/>
                  <a:pt x="545352" y="1186343"/>
                  <a:pt x="550980" y="1217580"/>
                </a:cubicBezTo>
                <a:cubicBezTo>
                  <a:pt x="555202" y="1240374"/>
                  <a:pt x="556609" y="1264013"/>
                  <a:pt x="557172" y="1287371"/>
                </a:cubicBezTo>
                <a:cubicBezTo>
                  <a:pt x="557734" y="1316075"/>
                  <a:pt x="556609" y="1344498"/>
                  <a:pt x="556327" y="1373202"/>
                </a:cubicBezTo>
                <a:cubicBezTo>
                  <a:pt x="556046" y="1401625"/>
                  <a:pt x="564207" y="1413445"/>
                  <a:pt x="592348" y="1419917"/>
                </a:cubicBezTo>
                <a:cubicBezTo>
                  <a:pt x="652571" y="1433988"/>
                  <a:pt x="713076" y="1447215"/>
                  <a:pt x="773298" y="1461004"/>
                </a:cubicBezTo>
                <a:cubicBezTo>
                  <a:pt x="979294" y="1508563"/>
                  <a:pt x="1185009" y="1556404"/>
                  <a:pt x="1391005" y="1603963"/>
                </a:cubicBezTo>
                <a:lnTo>
                  <a:pt x="1407609" y="1607284"/>
                </a:lnTo>
                <a:lnTo>
                  <a:pt x="1407609" y="1607059"/>
                </a:lnTo>
                <a:cubicBezTo>
                  <a:pt x="1407609" y="1600868"/>
                  <a:pt x="1407609" y="1596365"/>
                  <a:pt x="1407609" y="1591862"/>
                </a:cubicBezTo>
                <a:cubicBezTo>
                  <a:pt x="1407609" y="1564424"/>
                  <a:pt x="1407539" y="1532413"/>
                  <a:pt x="1407504" y="1500402"/>
                </a:cubicBezTo>
                <a:lnTo>
                  <a:pt x="1407598" y="1418604"/>
                </a:lnTo>
                <a:lnTo>
                  <a:pt x="1353787" y="1382311"/>
                </a:lnTo>
                <a:cubicBezTo>
                  <a:pt x="1167772" y="1239071"/>
                  <a:pt x="982037" y="1095549"/>
                  <a:pt x="796303" y="952309"/>
                </a:cubicBezTo>
                <a:cubicBezTo>
                  <a:pt x="742834" y="911222"/>
                  <a:pt x="689928" y="869291"/>
                  <a:pt x="634771" y="830456"/>
                </a:cubicBezTo>
                <a:cubicBezTo>
                  <a:pt x="586930" y="796686"/>
                  <a:pt x="570327" y="751660"/>
                  <a:pt x="575392" y="696502"/>
                </a:cubicBezTo>
                <a:cubicBezTo>
                  <a:pt x="579332" y="653446"/>
                  <a:pt x="584679" y="610671"/>
                  <a:pt x="589463" y="567895"/>
                </a:cubicBezTo>
                <a:cubicBezTo>
                  <a:pt x="590307" y="561423"/>
                  <a:pt x="591152" y="554950"/>
                  <a:pt x="592277" y="545945"/>
                </a:cubicBezTo>
                <a:close/>
                <a:moveTo>
                  <a:pt x="1575261" y="0"/>
                </a:moveTo>
                <a:cubicBezTo>
                  <a:pt x="1578638" y="844"/>
                  <a:pt x="1582015" y="2814"/>
                  <a:pt x="1585392" y="2533"/>
                </a:cubicBezTo>
                <a:cubicBezTo>
                  <a:pt x="1693455" y="-3940"/>
                  <a:pt x="1792513" y="25890"/>
                  <a:pt x="1887913" y="74294"/>
                </a:cubicBezTo>
                <a:cubicBezTo>
                  <a:pt x="2060702" y="161532"/>
                  <a:pt x="2233773" y="247645"/>
                  <a:pt x="2407124" y="334040"/>
                </a:cubicBezTo>
                <a:cubicBezTo>
                  <a:pt x="2517439" y="388916"/>
                  <a:pt x="2628317" y="442666"/>
                  <a:pt x="2738632" y="497542"/>
                </a:cubicBezTo>
                <a:cubicBezTo>
                  <a:pt x="2995001" y="624742"/>
                  <a:pt x="3251370" y="752504"/>
                  <a:pt x="3507458" y="879986"/>
                </a:cubicBezTo>
                <a:cubicBezTo>
                  <a:pt x="3512242" y="882518"/>
                  <a:pt x="3517026" y="885332"/>
                  <a:pt x="3521247" y="890398"/>
                </a:cubicBezTo>
                <a:cubicBezTo>
                  <a:pt x="3514775" y="890679"/>
                  <a:pt x="3508584" y="891242"/>
                  <a:pt x="3502111" y="891524"/>
                </a:cubicBezTo>
                <a:cubicBezTo>
                  <a:pt x="3419657" y="893775"/>
                  <a:pt x="3337202" y="895745"/>
                  <a:pt x="3254747" y="898559"/>
                </a:cubicBezTo>
                <a:cubicBezTo>
                  <a:pt x="3146965" y="902217"/>
                  <a:pt x="3039464" y="907001"/>
                  <a:pt x="2931682" y="910660"/>
                </a:cubicBezTo>
                <a:cubicBezTo>
                  <a:pt x="2821086" y="914318"/>
                  <a:pt x="2710490" y="917132"/>
                  <a:pt x="2599894" y="920509"/>
                </a:cubicBezTo>
                <a:cubicBezTo>
                  <a:pt x="2525037" y="922761"/>
                  <a:pt x="2450181" y="925856"/>
                  <a:pt x="2375043" y="928389"/>
                </a:cubicBezTo>
                <a:cubicBezTo>
                  <a:pt x="2344650" y="929515"/>
                  <a:pt x="2314257" y="930077"/>
                  <a:pt x="2283583" y="930640"/>
                </a:cubicBezTo>
                <a:cubicBezTo>
                  <a:pt x="2219983" y="931766"/>
                  <a:pt x="2173268" y="959626"/>
                  <a:pt x="2141468" y="1015346"/>
                </a:cubicBezTo>
                <a:cubicBezTo>
                  <a:pt x="2112201" y="1066845"/>
                  <a:pt x="2095035" y="1122565"/>
                  <a:pt x="2075617" y="1178004"/>
                </a:cubicBezTo>
                <a:cubicBezTo>
                  <a:pt x="2035938" y="1291696"/>
                  <a:pt x="1997384" y="1405669"/>
                  <a:pt x="1957704" y="1519361"/>
                </a:cubicBezTo>
                <a:cubicBezTo>
                  <a:pt x="1946729" y="1550598"/>
                  <a:pt x="1934065" y="1581272"/>
                  <a:pt x="1921402" y="1613635"/>
                </a:cubicBezTo>
                <a:cubicBezTo>
                  <a:pt x="1917180" y="1610821"/>
                  <a:pt x="1913241" y="1608288"/>
                  <a:pt x="1909301" y="1605193"/>
                </a:cubicBezTo>
                <a:cubicBezTo>
                  <a:pt x="1721878" y="1467862"/>
                  <a:pt x="1534174" y="1330531"/>
                  <a:pt x="1346470" y="1193201"/>
                </a:cubicBezTo>
                <a:cubicBezTo>
                  <a:pt x="1166927" y="1062061"/>
                  <a:pt x="987384" y="931203"/>
                  <a:pt x="808123" y="799782"/>
                </a:cubicBezTo>
                <a:cubicBezTo>
                  <a:pt x="802494" y="795561"/>
                  <a:pt x="797710" y="787681"/>
                  <a:pt x="796303" y="780646"/>
                </a:cubicBezTo>
                <a:cubicBezTo>
                  <a:pt x="791519" y="756163"/>
                  <a:pt x="787861" y="731680"/>
                  <a:pt x="784765" y="706915"/>
                </a:cubicBezTo>
                <a:cubicBezTo>
                  <a:pt x="781107" y="678492"/>
                  <a:pt x="768162" y="655416"/>
                  <a:pt x="745930" y="637687"/>
                </a:cubicBezTo>
                <a:cubicBezTo>
                  <a:pt x="698652" y="599415"/>
                  <a:pt x="651374" y="560861"/>
                  <a:pt x="603815" y="522870"/>
                </a:cubicBezTo>
                <a:cubicBezTo>
                  <a:pt x="595654" y="516397"/>
                  <a:pt x="592840" y="510487"/>
                  <a:pt x="595091" y="499512"/>
                </a:cubicBezTo>
                <a:cubicBezTo>
                  <a:pt x="614509" y="392574"/>
                  <a:pt x="633082" y="285636"/>
                  <a:pt x="652219" y="178699"/>
                </a:cubicBezTo>
                <a:cubicBezTo>
                  <a:pt x="657847" y="147180"/>
                  <a:pt x="666289" y="116506"/>
                  <a:pt x="685144" y="89771"/>
                </a:cubicBezTo>
                <a:cubicBezTo>
                  <a:pt x="711316" y="52625"/>
                  <a:pt x="749307" y="35177"/>
                  <a:pt x="792926" y="32081"/>
                </a:cubicBezTo>
                <a:cubicBezTo>
                  <a:pt x="845270" y="28142"/>
                  <a:pt x="897894" y="26734"/>
                  <a:pt x="950237" y="25046"/>
                </a:cubicBezTo>
                <a:cubicBezTo>
                  <a:pt x="1048733" y="21950"/>
                  <a:pt x="1146947" y="19980"/>
                  <a:pt x="1245442" y="16322"/>
                </a:cubicBezTo>
                <a:cubicBezTo>
                  <a:pt x="1347596" y="12382"/>
                  <a:pt x="1449468" y="7317"/>
                  <a:pt x="1551622" y="2533"/>
                </a:cubicBezTo>
                <a:cubicBezTo>
                  <a:pt x="1555562" y="2251"/>
                  <a:pt x="1559783" y="1126"/>
                  <a:pt x="1563723" y="281"/>
                </a:cubicBezTo>
                <a:cubicBezTo>
                  <a:pt x="1567663" y="0"/>
                  <a:pt x="1571321" y="0"/>
                  <a:pt x="1575261" y="0"/>
                </a:cubicBezTo>
                <a:close/>
              </a:path>
            </a:pathLst>
          </a:custGeom>
          <a:solidFill>
            <a:schemeClr val="accent6"/>
          </a:solidFill>
          <a:ln w="2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C5F0E1-9C8B-4021-88B0-D3E8F350CECF}"/>
              </a:ext>
            </a:extLst>
          </p:cNvPr>
          <p:cNvSpPr txBox="1"/>
          <p:nvPr/>
        </p:nvSpPr>
        <p:spPr>
          <a:xfrm>
            <a:off x="6859915" y="4184541"/>
            <a:ext cx="4635847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accent3"/>
                </a:solidFill>
              </a:rPr>
              <a:t>We Create Quality </a:t>
            </a:r>
          </a:p>
          <a:p>
            <a:pPr algn="r"/>
            <a:r>
              <a:rPr lang="en-US" altLang="ko-KR" sz="24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883350-5DB7-4BFB-A660-7F09EE292BE9}"/>
              </a:ext>
            </a:extLst>
          </p:cNvPr>
          <p:cNvSpPr txBox="1"/>
          <p:nvPr/>
        </p:nvSpPr>
        <p:spPr>
          <a:xfrm>
            <a:off x="6859917" y="4987798"/>
            <a:ext cx="463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5045397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EC183A6-5C98-4A4B-AC6B-01B3FAA09969}"/>
              </a:ext>
            </a:extLst>
          </p:cNvPr>
          <p:cNvGrpSpPr/>
          <p:nvPr/>
        </p:nvGrpSpPr>
        <p:grpSpPr>
          <a:xfrm>
            <a:off x="3746642" y="2781669"/>
            <a:ext cx="1170511" cy="1294662"/>
            <a:chOff x="2744572" y="1831800"/>
            <a:chExt cx="2888072" cy="3194399"/>
          </a:xfrm>
          <a:solidFill>
            <a:schemeClr val="bg1"/>
          </a:solidFill>
        </p:grpSpPr>
        <p:sp>
          <p:nvSpPr>
            <p:cNvPr id="165" name="Block Arc 14">
              <a:extLst>
                <a:ext uri="{FF2B5EF4-FFF2-40B4-BE49-F238E27FC236}">
                  <a16:creationId xmlns:a16="http://schemas.microsoft.com/office/drawing/2014/main" id="{FF3D9A65-46DC-48E8-8254-2633566202D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939D6CC-DBAD-4AE0-9D84-35EA1D8F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749EB51-EA5D-4816-ACE5-E49AAF29A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B8EAF5A-4105-4B35-AF6C-849684AFD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55DE1E2-F67A-4322-9398-B4E3C7A23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8435E9-8865-427C-9243-DCB18D85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6979E0-27C0-437B-9759-01AC7D154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7F076C1-9F7F-470C-9C7E-A8703B195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1929B37-BA0F-47B4-91D6-4746F9F13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EDA0F58-78ED-4BB5-ADAD-3EC16E33B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B443810-7A3E-4106-BC3E-B759867F1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CA9C882-E7FF-4F7C-A2BE-BA9064F9F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id="{A0A9F913-57FC-4002-9517-DE970E81309D}"/>
              </a:ext>
            </a:extLst>
          </p:cNvPr>
          <p:cNvSpPr/>
          <p:nvPr/>
        </p:nvSpPr>
        <p:spPr>
          <a:xfrm>
            <a:off x="646094" y="1828800"/>
            <a:ext cx="3901012" cy="3190461"/>
          </a:xfrm>
          <a:prstGeom prst="frame">
            <a:avLst>
              <a:gd name="adj1" fmla="val 253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직사각형 5">
            <a:extLst>
              <a:ext uri="{FF2B5EF4-FFF2-40B4-BE49-F238E27FC236}">
                <a16:creationId xmlns:a16="http://schemas.microsoft.com/office/drawing/2014/main" id="{5E28A1E7-70C9-4F2D-91D1-54391597BF5B}"/>
              </a:ext>
            </a:extLst>
          </p:cNvPr>
          <p:cNvSpPr/>
          <p:nvPr/>
        </p:nvSpPr>
        <p:spPr>
          <a:xfrm>
            <a:off x="5377716" y="439944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800" b="1" dirty="0">
                <a:solidFill>
                  <a:schemeClr val="accent2"/>
                </a:solidFill>
                <a:latin typeface="+mj-lt"/>
              </a:rPr>
              <a:t>INFOGRAPHIC</a:t>
            </a:r>
          </a:p>
        </p:txBody>
      </p:sp>
      <p:sp>
        <p:nvSpPr>
          <p:cNvPr id="17" name="직사각형 6">
            <a:extLst>
              <a:ext uri="{FF2B5EF4-FFF2-40B4-BE49-F238E27FC236}">
                <a16:creationId xmlns:a16="http://schemas.microsoft.com/office/drawing/2014/main" id="{90567DA1-E20A-4914-9EE5-75EFF97CC4EE}"/>
              </a:ext>
            </a:extLst>
          </p:cNvPr>
          <p:cNvSpPr/>
          <p:nvPr/>
        </p:nvSpPr>
        <p:spPr>
          <a:xfrm>
            <a:off x="6440558" y="1108162"/>
            <a:ext cx="5005958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4800" b="1" dirty="0">
                <a:solidFill>
                  <a:schemeClr val="accent2"/>
                </a:solidFill>
                <a:latin typeface="+mj-lt"/>
              </a:rPr>
              <a:t>PRESENTATION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925A8-D36E-4918-98FF-2CD21B7BA4BF}"/>
              </a:ext>
            </a:extLst>
          </p:cNvPr>
          <p:cNvSpPr txBox="1"/>
          <p:nvPr/>
        </p:nvSpPr>
        <p:spPr>
          <a:xfrm>
            <a:off x="5377716" y="3627923"/>
            <a:ext cx="230080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2FB447-9CC0-4294-91E4-AD11318A10DA}"/>
              </a:ext>
            </a:extLst>
          </p:cNvPr>
          <p:cNvGrpSpPr/>
          <p:nvPr/>
        </p:nvGrpSpPr>
        <p:grpSpPr>
          <a:xfrm>
            <a:off x="8673863" y="3267883"/>
            <a:ext cx="2772653" cy="3037696"/>
            <a:chOff x="4120557" y="1916832"/>
            <a:chExt cx="4123853" cy="3037696"/>
          </a:xfrm>
        </p:grpSpPr>
        <p:sp>
          <p:nvSpPr>
            <p:cNvPr id="21" name="Text Placeholder 10">
              <a:extLst>
                <a:ext uri="{FF2B5EF4-FFF2-40B4-BE49-F238E27FC236}">
                  <a16:creationId xmlns:a16="http://schemas.microsoft.com/office/drawing/2014/main" id="{C96AA39F-0013-4534-BC04-C5019298B6FA}"/>
                </a:ext>
              </a:extLst>
            </p:cNvPr>
            <p:cNvSpPr txBox="1">
              <a:spLocks/>
            </p:cNvSpPr>
            <p:nvPr/>
          </p:nvSpPr>
          <p:spPr>
            <a:xfrm>
              <a:off x="4120558" y="1916832"/>
              <a:ext cx="4123852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61D7F4-06D6-4889-A705-3B8E4AEB5079}"/>
                </a:ext>
              </a:extLst>
            </p:cNvPr>
            <p:cNvSpPr txBox="1"/>
            <p:nvPr/>
          </p:nvSpPr>
          <p:spPr>
            <a:xfrm>
              <a:off x="4120557" y="2276872"/>
              <a:ext cx="41238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Get a modern PowerPoint  Presentation that is beautifully designed. Easy to change colors, photos and Text.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17C8B9A-A5EB-49BC-9B4F-F227E3D0B188}"/>
              </a:ext>
            </a:extLst>
          </p:cNvPr>
          <p:cNvSpPr txBox="1"/>
          <p:nvPr/>
        </p:nvSpPr>
        <p:spPr>
          <a:xfrm>
            <a:off x="2470447" y="4258811"/>
            <a:ext cx="1777584" cy="467618"/>
          </a:xfrm>
          <a:custGeom>
            <a:avLst/>
            <a:gdLst/>
            <a:ahLst/>
            <a:cxnLst/>
            <a:rect l="l" t="t" r="r" b="b"/>
            <a:pathLst>
              <a:path w="3998714" h="1051917">
                <a:moveTo>
                  <a:pt x="3012728" y="879276"/>
                </a:moveTo>
                <a:cubicBezTo>
                  <a:pt x="2921943" y="879276"/>
                  <a:pt x="2876550" y="894553"/>
                  <a:pt x="2876550" y="925106"/>
                </a:cubicBezTo>
                <a:cubicBezTo>
                  <a:pt x="2876550" y="955275"/>
                  <a:pt x="2920386" y="970359"/>
                  <a:pt x="3008058" y="970359"/>
                </a:cubicBezTo>
                <a:cubicBezTo>
                  <a:pt x="3111680" y="970359"/>
                  <a:pt x="3163491" y="952943"/>
                  <a:pt x="3163491" y="918111"/>
                </a:cubicBezTo>
                <a:cubicBezTo>
                  <a:pt x="3163491" y="892221"/>
                  <a:pt x="3113237" y="879276"/>
                  <a:pt x="3012728" y="879276"/>
                </a:cubicBezTo>
                <a:close/>
                <a:moveTo>
                  <a:pt x="3018523" y="294084"/>
                </a:moveTo>
                <a:cubicBezTo>
                  <a:pt x="2987375" y="294084"/>
                  <a:pt x="2971800" y="339589"/>
                  <a:pt x="2971800" y="430597"/>
                </a:cubicBezTo>
                <a:cubicBezTo>
                  <a:pt x="2971800" y="513420"/>
                  <a:pt x="2988149" y="554831"/>
                  <a:pt x="3020848" y="554831"/>
                </a:cubicBezTo>
                <a:cubicBezTo>
                  <a:pt x="3050459" y="554831"/>
                  <a:pt x="3065264" y="518483"/>
                  <a:pt x="3065264" y="445787"/>
                </a:cubicBezTo>
                <a:cubicBezTo>
                  <a:pt x="3065264" y="344652"/>
                  <a:pt x="3049684" y="294084"/>
                  <a:pt x="3018523" y="294084"/>
                </a:cubicBezTo>
                <a:close/>
                <a:moveTo>
                  <a:pt x="3739279" y="213717"/>
                </a:moveTo>
                <a:cubicBezTo>
                  <a:pt x="3880046" y="213717"/>
                  <a:pt x="3957526" y="276321"/>
                  <a:pt x="3971720" y="401529"/>
                </a:cubicBezTo>
                <a:lnTo>
                  <a:pt x="3843998" y="421621"/>
                </a:lnTo>
                <a:cubicBezTo>
                  <a:pt x="3843998" y="333421"/>
                  <a:pt x="3807141" y="289322"/>
                  <a:pt x="3733428" y="289322"/>
                </a:cubicBezTo>
                <a:cubicBezTo>
                  <a:pt x="3691607" y="289322"/>
                  <a:pt x="3670697" y="305997"/>
                  <a:pt x="3670697" y="339347"/>
                </a:cubicBezTo>
                <a:cubicBezTo>
                  <a:pt x="3670697" y="364523"/>
                  <a:pt x="3711284" y="393582"/>
                  <a:pt x="3792457" y="426523"/>
                </a:cubicBezTo>
                <a:cubicBezTo>
                  <a:pt x="3929961" y="482792"/>
                  <a:pt x="3998714" y="555197"/>
                  <a:pt x="3998714" y="643737"/>
                </a:cubicBezTo>
                <a:cubicBezTo>
                  <a:pt x="3998714" y="784492"/>
                  <a:pt x="3910279" y="854869"/>
                  <a:pt x="3733409" y="854869"/>
                </a:cubicBezTo>
                <a:cubicBezTo>
                  <a:pt x="3547201" y="854869"/>
                  <a:pt x="3454096" y="781273"/>
                  <a:pt x="3454096" y="634082"/>
                </a:cubicBezTo>
                <a:lnTo>
                  <a:pt x="3588237" y="609628"/>
                </a:lnTo>
                <a:cubicBezTo>
                  <a:pt x="3586854" y="630079"/>
                  <a:pt x="3586163" y="646128"/>
                  <a:pt x="3586163" y="657774"/>
                </a:cubicBezTo>
                <a:cubicBezTo>
                  <a:pt x="3586163" y="688786"/>
                  <a:pt x="3599128" y="715795"/>
                  <a:pt x="3625058" y="738801"/>
                </a:cubicBezTo>
                <a:cubicBezTo>
                  <a:pt x="3650988" y="761808"/>
                  <a:pt x="3681835" y="773311"/>
                  <a:pt x="3717596" y="773311"/>
                </a:cubicBezTo>
                <a:cubicBezTo>
                  <a:pt x="3760943" y="773311"/>
                  <a:pt x="3782616" y="755473"/>
                  <a:pt x="3782616" y="719798"/>
                </a:cubicBezTo>
                <a:cubicBezTo>
                  <a:pt x="3782616" y="695892"/>
                  <a:pt x="3743576" y="667227"/>
                  <a:pt x="3665497" y="633803"/>
                </a:cubicBezTo>
                <a:cubicBezTo>
                  <a:pt x="3536011" y="578036"/>
                  <a:pt x="3471267" y="505451"/>
                  <a:pt x="3471267" y="416049"/>
                </a:cubicBezTo>
                <a:cubicBezTo>
                  <a:pt x="3471267" y="356344"/>
                  <a:pt x="3496503" y="307696"/>
                  <a:pt x="3546974" y="270104"/>
                </a:cubicBezTo>
                <a:cubicBezTo>
                  <a:pt x="3597446" y="232513"/>
                  <a:pt x="3661548" y="213717"/>
                  <a:pt x="3739279" y="213717"/>
                </a:cubicBezTo>
                <a:close/>
                <a:moveTo>
                  <a:pt x="1794272" y="213420"/>
                </a:moveTo>
                <a:lnTo>
                  <a:pt x="1794272" y="840581"/>
                </a:lnTo>
                <a:lnTo>
                  <a:pt x="1556742" y="840581"/>
                </a:lnTo>
                <a:lnTo>
                  <a:pt x="1556742" y="229186"/>
                </a:lnTo>
                <a:cubicBezTo>
                  <a:pt x="1631020" y="229186"/>
                  <a:pt x="1710196" y="223930"/>
                  <a:pt x="1794272" y="213420"/>
                </a:cubicBezTo>
                <a:close/>
                <a:moveTo>
                  <a:pt x="2221706" y="212843"/>
                </a:moveTo>
                <a:lnTo>
                  <a:pt x="2221706" y="323124"/>
                </a:lnTo>
                <a:cubicBezTo>
                  <a:pt x="2262206" y="249789"/>
                  <a:pt x="2322571" y="213122"/>
                  <a:pt x="2402802" y="213122"/>
                </a:cubicBezTo>
                <a:cubicBezTo>
                  <a:pt x="2509877" y="213122"/>
                  <a:pt x="2563416" y="267373"/>
                  <a:pt x="2563416" y="375875"/>
                </a:cubicBezTo>
                <a:lnTo>
                  <a:pt x="2563416" y="840581"/>
                </a:lnTo>
                <a:lnTo>
                  <a:pt x="2325886" y="840581"/>
                </a:lnTo>
                <a:lnTo>
                  <a:pt x="2325886" y="396887"/>
                </a:lnTo>
                <a:cubicBezTo>
                  <a:pt x="2325886" y="360499"/>
                  <a:pt x="2317635" y="342305"/>
                  <a:pt x="2301134" y="342305"/>
                </a:cubicBezTo>
                <a:cubicBezTo>
                  <a:pt x="2281402" y="342305"/>
                  <a:pt x="2263231" y="358214"/>
                  <a:pt x="2246621" y="390032"/>
                </a:cubicBezTo>
                <a:cubicBezTo>
                  <a:pt x="2230010" y="421850"/>
                  <a:pt x="2221706" y="460701"/>
                  <a:pt x="2221706" y="506583"/>
                </a:cubicBezTo>
                <a:lnTo>
                  <a:pt x="2221706" y="840581"/>
                </a:lnTo>
                <a:lnTo>
                  <a:pt x="1984177" y="840581"/>
                </a:lnTo>
                <a:lnTo>
                  <a:pt x="1984177" y="227428"/>
                </a:lnTo>
                <a:cubicBezTo>
                  <a:pt x="2065058" y="227428"/>
                  <a:pt x="2144234" y="222566"/>
                  <a:pt x="2221706" y="212843"/>
                </a:cubicBezTo>
                <a:close/>
                <a:moveTo>
                  <a:pt x="3208800" y="72628"/>
                </a:moveTo>
                <a:cubicBezTo>
                  <a:pt x="3281385" y="72628"/>
                  <a:pt x="3317677" y="103615"/>
                  <a:pt x="3317677" y="165590"/>
                </a:cubicBezTo>
                <a:cubicBezTo>
                  <a:pt x="3317677" y="214740"/>
                  <a:pt x="3294249" y="239316"/>
                  <a:pt x="3247393" y="239316"/>
                </a:cubicBezTo>
                <a:cubicBezTo>
                  <a:pt x="3232609" y="239316"/>
                  <a:pt x="3213466" y="233273"/>
                  <a:pt x="3189964" y="221186"/>
                </a:cubicBezTo>
                <a:cubicBezTo>
                  <a:pt x="3184667" y="219245"/>
                  <a:pt x="3180154" y="218145"/>
                  <a:pt x="3176420" y="217884"/>
                </a:cubicBezTo>
                <a:cubicBezTo>
                  <a:pt x="3167087" y="216712"/>
                  <a:pt x="3162421" y="223685"/>
                  <a:pt x="3162421" y="238804"/>
                </a:cubicBezTo>
                <a:cubicBezTo>
                  <a:pt x="3261559" y="281208"/>
                  <a:pt x="3311128" y="345380"/>
                  <a:pt x="3311128" y="431323"/>
                </a:cubicBezTo>
                <a:cubicBezTo>
                  <a:pt x="3311128" y="488503"/>
                  <a:pt x="3284897" y="536976"/>
                  <a:pt x="3232435" y="576741"/>
                </a:cubicBezTo>
                <a:cubicBezTo>
                  <a:pt x="3179973" y="616506"/>
                  <a:pt x="3117044" y="636389"/>
                  <a:pt x="3043647" y="636389"/>
                </a:cubicBezTo>
                <a:cubicBezTo>
                  <a:pt x="3015178" y="636389"/>
                  <a:pt x="2979269" y="632876"/>
                  <a:pt x="2935923" y="625850"/>
                </a:cubicBezTo>
                <a:cubicBezTo>
                  <a:pt x="2915788" y="638029"/>
                  <a:pt x="2905720" y="649666"/>
                  <a:pt x="2905720" y="660760"/>
                </a:cubicBezTo>
                <a:cubicBezTo>
                  <a:pt x="2905720" y="674278"/>
                  <a:pt x="2918077" y="681037"/>
                  <a:pt x="2942788" y="681037"/>
                </a:cubicBezTo>
                <a:cubicBezTo>
                  <a:pt x="2952877" y="681037"/>
                  <a:pt x="2969301" y="680343"/>
                  <a:pt x="2992059" y="678954"/>
                </a:cubicBezTo>
                <a:cubicBezTo>
                  <a:pt x="3060725" y="674390"/>
                  <a:pt x="3109420" y="672108"/>
                  <a:pt x="3138143" y="672108"/>
                </a:cubicBezTo>
                <a:cubicBezTo>
                  <a:pt x="3287995" y="672108"/>
                  <a:pt x="3362920" y="729769"/>
                  <a:pt x="3362920" y="845093"/>
                </a:cubicBezTo>
                <a:cubicBezTo>
                  <a:pt x="3362920" y="982976"/>
                  <a:pt x="3241482" y="1051917"/>
                  <a:pt x="2998608" y="1051917"/>
                </a:cubicBezTo>
                <a:cubicBezTo>
                  <a:pt x="2816033" y="1051917"/>
                  <a:pt x="2724745" y="1011166"/>
                  <a:pt x="2724745" y="929664"/>
                </a:cubicBezTo>
                <a:cubicBezTo>
                  <a:pt x="2724745" y="880873"/>
                  <a:pt x="2760161" y="851703"/>
                  <a:pt x="2830990" y="842153"/>
                </a:cubicBezTo>
                <a:cubicBezTo>
                  <a:pt x="2755398" y="829205"/>
                  <a:pt x="2717602" y="796702"/>
                  <a:pt x="2717602" y="744643"/>
                </a:cubicBezTo>
                <a:cubicBezTo>
                  <a:pt x="2717602" y="682557"/>
                  <a:pt x="2762598" y="632560"/>
                  <a:pt x="2852589" y="594652"/>
                </a:cubicBezTo>
                <a:cubicBezTo>
                  <a:pt x="2773710" y="567460"/>
                  <a:pt x="2734270" y="512772"/>
                  <a:pt x="2734270" y="430588"/>
                </a:cubicBezTo>
                <a:cubicBezTo>
                  <a:pt x="2734270" y="368464"/>
                  <a:pt x="2759468" y="316590"/>
                  <a:pt x="2809861" y="274965"/>
                </a:cubicBezTo>
                <a:cubicBezTo>
                  <a:pt x="2860255" y="233339"/>
                  <a:pt x="2922259" y="212527"/>
                  <a:pt x="2995873" y="212527"/>
                </a:cubicBezTo>
                <a:cubicBezTo>
                  <a:pt x="3020101" y="212527"/>
                  <a:pt x="3047829" y="215159"/>
                  <a:pt x="3079059" y="220424"/>
                </a:cubicBezTo>
                <a:cubicBezTo>
                  <a:pt x="3077006" y="215965"/>
                  <a:pt x="3075980" y="209224"/>
                  <a:pt x="3075980" y="200202"/>
                </a:cubicBezTo>
                <a:cubicBezTo>
                  <a:pt x="3075980" y="115153"/>
                  <a:pt x="3120253" y="72628"/>
                  <a:pt x="3208800" y="72628"/>
                </a:cubicBezTo>
                <a:close/>
                <a:moveTo>
                  <a:pt x="0" y="20241"/>
                </a:moveTo>
                <a:lnTo>
                  <a:pt x="661987" y="20241"/>
                </a:lnTo>
                <a:lnTo>
                  <a:pt x="661987" y="123825"/>
                </a:lnTo>
                <a:lnTo>
                  <a:pt x="466725" y="123825"/>
                </a:lnTo>
                <a:lnTo>
                  <a:pt x="466725" y="840581"/>
                </a:lnTo>
                <a:lnTo>
                  <a:pt x="197049" y="840581"/>
                </a:lnTo>
                <a:lnTo>
                  <a:pt x="197049" y="123825"/>
                </a:lnTo>
                <a:lnTo>
                  <a:pt x="0" y="123825"/>
                </a:lnTo>
                <a:close/>
                <a:moveTo>
                  <a:pt x="1018580" y="7981"/>
                </a:moveTo>
                <a:lnTo>
                  <a:pt x="1018580" y="329552"/>
                </a:lnTo>
                <a:cubicBezTo>
                  <a:pt x="1051601" y="251932"/>
                  <a:pt x="1112276" y="213122"/>
                  <a:pt x="1200606" y="213122"/>
                </a:cubicBezTo>
                <a:cubicBezTo>
                  <a:pt x="1307855" y="213122"/>
                  <a:pt x="1361480" y="261538"/>
                  <a:pt x="1361480" y="358369"/>
                </a:cubicBezTo>
                <a:lnTo>
                  <a:pt x="1361480" y="840581"/>
                </a:lnTo>
                <a:lnTo>
                  <a:pt x="1123950" y="840581"/>
                </a:lnTo>
                <a:lnTo>
                  <a:pt x="1123950" y="381707"/>
                </a:lnTo>
                <a:cubicBezTo>
                  <a:pt x="1123950" y="355439"/>
                  <a:pt x="1116617" y="342305"/>
                  <a:pt x="1101951" y="342305"/>
                </a:cubicBezTo>
                <a:cubicBezTo>
                  <a:pt x="1084036" y="342305"/>
                  <a:pt x="1065662" y="362514"/>
                  <a:pt x="1046829" y="402933"/>
                </a:cubicBezTo>
                <a:cubicBezTo>
                  <a:pt x="1027996" y="443353"/>
                  <a:pt x="1018580" y="487626"/>
                  <a:pt x="1018580" y="535753"/>
                </a:cubicBezTo>
                <a:lnTo>
                  <a:pt x="1018580" y="840581"/>
                </a:lnTo>
                <a:lnTo>
                  <a:pt x="781050" y="840581"/>
                </a:lnTo>
                <a:lnTo>
                  <a:pt x="781050" y="20241"/>
                </a:lnTo>
                <a:cubicBezTo>
                  <a:pt x="852376" y="20241"/>
                  <a:pt x="931553" y="16154"/>
                  <a:pt x="1018580" y="7981"/>
                </a:cubicBezTo>
                <a:close/>
                <a:moveTo>
                  <a:pt x="1676698" y="0"/>
                </a:moveTo>
                <a:cubicBezTo>
                  <a:pt x="1751112" y="0"/>
                  <a:pt x="1788319" y="29666"/>
                  <a:pt x="1788319" y="88999"/>
                </a:cubicBezTo>
                <a:cubicBezTo>
                  <a:pt x="1788319" y="148332"/>
                  <a:pt x="1751112" y="177998"/>
                  <a:pt x="1676698" y="177998"/>
                </a:cubicBezTo>
                <a:cubicBezTo>
                  <a:pt x="1602681" y="177998"/>
                  <a:pt x="1565672" y="148332"/>
                  <a:pt x="1565672" y="88999"/>
                </a:cubicBezTo>
                <a:cubicBezTo>
                  <a:pt x="1565672" y="29666"/>
                  <a:pt x="1602681" y="0"/>
                  <a:pt x="16766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600" b="1" spc="600" dirty="0">
              <a:solidFill>
                <a:schemeClr val="accent1"/>
              </a:solidFill>
              <a:latin typeface="Britannic Bold" panose="020B0903060703020204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6380F6-1E9A-4CE2-8F47-2112782CB73B}"/>
              </a:ext>
            </a:extLst>
          </p:cNvPr>
          <p:cNvSpPr txBox="1"/>
          <p:nvPr/>
        </p:nvSpPr>
        <p:spPr>
          <a:xfrm>
            <a:off x="1364339" y="3670084"/>
            <a:ext cx="2687647" cy="442345"/>
          </a:xfrm>
          <a:custGeom>
            <a:avLst/>
            <a:gdLst/>
            <a:ahLst/>
            <a:cxnLst/>
            <a:rect l="l" t="t" r="r" b="b"/>
            <a:pathLst>
              <a:path w="6045920" h="995065">
                <a:moveTo>
                  <a:pt x="3544417" y="406747"/>
                </a:moveTo>
                <a:cubicBezTo>
                  <a:pt x="3529782" y="406747"/>
                  <a:pt x="3519141" y="410071"/>
                  <a:pt x="3512493" y="416719"/>
                </a:cubicBezTo>
                <a:cubicBezTo>
                  <a:pt x="3502869" y="426343"/>
                  <a:pt x="3498057" y="436935"/>
                  <a:pt x="3498057" y="448493"/>
                </a:cubicBezTo>
                <a:lnTo>
                  <a:pt x="3498057" y="527670"/>
                </a:lnTo>
                <a:lnTo>
                  <a:pt x="3588321" y="527670"/>
                </a:lnTo>
                <a:lnTo>
                  <a:pt x="3588321" y="453181"/>
                </a:lnTo>
                <a:cubicBezTo>
                  <a:pt x="3588321" y="438150"/>
                  <a:pt x="3584476" y="426194"/>
                  <a:pt x="3576787" y="417314"/>
                </a:cubicBezTo>
                <a:cubicBezTo>
                  <a:pt x="3569742" y="410269"/>
                  <a:pt x="3558952" y="406747"/>
                  <a:pt x="3544417" y="406747"/>
                </a:cubicBezTo>
                <a:close/>
                <a:moveTo>
                  <a:pt x="1820392" y="406747"/>
                </a:moveTo>
                <a:cubicBezTo>
                  <a:pt x="1805757" y="406747"/>
                  <a:pt x="1795116" y="410071"/>
                  <a:pt x="1788468" y="416719"/>
                </a:cubicBezTo>
                <a:cubicBezTo>
                  <a:pt x="1778844" y="426343"/>
                  <a:pt x="1774032" y="436935"/>
                  <a:pt x="1774032" y="448493"/>
                </a:cubicBezTo>
                <a:lnTo>
                  <a:pt x="1774032" y="527670"/>
                </a:lnTo>
                <a:lnTo>
                  <a:pt x="1864296" y="527670"/>
                </a:lnTo>
                <a:lnTo>
                  <a:pt x="1864296" y="453181"/>
                </a:lnTo>
                <a:cubicBezTo>
                  <a:pt x="1864296" y="438150"/>
                  <a:pt x="1860452" y="426194"/>
                  <a:pt x="1852762" y="417314"/>
                </a:cubicBezTo>
                <a:cubicBezTo>
                  <a:pt x="1845717" y="410269"/>
                  <a:pt x="1834927" y="406747"/>
                  <a:pt x="1820392" y="406747"/>
                </a:cubicBezTo>
                <a:close/>
                <a:moveTo>
                  <a:pt x="3544417" y="266179"/>
                </a:moveTo>
                <a:cubicBezTo>
                  <a:pt x="3605288" y="266179"/>
                  <a:pt x="3653781" y="284237"/>
                  <a:pt x="3689896" y="320352"/>
                </a:cubicBezTo>
                <a:cubicBezTo>
                  <a:pt x="3730080" y="360536"/>
                  <a:pt x="3750172" y="409476"/>
                  <a:pt x="3750172" y="467171"/>
                </a:cubicBezTo>
                <a:lnTo>
                  <a:pt x="3750172" y="663550"/>
                </a:lnTo>
                <a:lnTo>
                  <a:pt x="3498057" y="663550"/>
                </a:lnTo>
                <a:lnTo>
                  <a:pt x="3498057" y="803374"/>
                </a:lnTo>
                <a:cubicBezTo>
                  <a:pt x="3498057" y="820390"/>
                  <a:pt x="3502869" y="833710"/>
                  <a:pt x="3512493" y="843334"/>
                </a:cubicBezTo>
                <a:cubicBezTo>
                  <a:pt x="3519935" y="850825"/>
                  <a:pt x="3530576" y="854571"/>
                  <a:pt x="3544417" y="854571"/>
                </a:cubicBezTo>
                <a:cubicBezTo>
                  <a:pt x="3558159" y="854571"/>
                  <a:pt x="3568353" y="851222"/>
                  <a:pt x="3575001" y="844525"/>
                </a:cubicBezTo>
                <a:cubicBezTo>
                  <a:pt x="3583881" y="834256"/>
                  <a:pt x="3588321" y="820539"/>
                  <a:pt x="3588321" y="803374"/>
                </a:cubicBezTo>
                <a:lnTo>
                  <a:pt x="3588321" y="719137"/>
                </a:lnTo>
                <a:lnTo>
                  <a:pt x="3750172" y="719137"/>
                </a:lnTo>
                <a:lnTo>
                  <a:pt x="3750172" y="793998"/>
                </a:lnTo>
                <a:cubicBezTo>
                  <a:pt x="3750172" y="857200"/>
                  <a:pt x="3731122" y="907851"/>
                  <a:pt x="3693022" y="945951"/>
                </a:cubicBezTo>
                <a:cubicBezTo>
                  <a:pt x="3663504" y="978694"/>
                  <a:pt x="3613969" y="995065"/>
                  <a:pt x="3544417" y="995065"/>
                </a:cubicBezTo>
                <a:cubicBezTo>
                  <a:pt x="3477990" y="995065"/>
                  <a:pt x="3427959" y="978247"/>
                  <a:pt x="3394323" y="944612"/>
                </a:cubicBezTo>
                <a:cubicBezTo>
                  <a:pt x="3355579" y="907703"/>
                  <a:pt x="3336206" y="857498"/>
                  <a:pt x="3336206" y="793998"/>
                </a:cubicBezTo>
                <a:lnTo>
                  <a:pt x="3336206" y="467171"/>
                </a:lnTo>
                <a:cubicBezTo>
                  <a:pt x="3336206" y="409277"/>
                  <a:pt x="3356496" y="360908"/>
                  <a:pt x="3397077" y="322064"/>
                </a:cubicBezTo>
                <a:cubicBezTo>
                  <a:pt x="3434334" y="284807"/>
                  <a:pt x="3483447" y="266179"/>
                  <a:pt x="3544417" y="266179"/>
                </a:cubicBezTo>
                <a:close/>
                <a:moveTo>
                  <a:pt x="1820392" y="266179"/>
                </a:moveTo>
                <a:cubicBezTo>
                  <a:pt x="1881262" y="266179"/>
                  <a:pt x="1929755" y="284237"/>
                  <a:pt x="1965871" y="320352"/>
                </a:cubicBezTo>
                <a:cubicBezTo>
                  <a:pt x="2006055" y="360536"/>
                  <a:pt x="2026146" y="409476"/>
                  <a:pt x="2026146" y="467171"/>
                </a:cubicBezTo>
                <a:lnTo>
                  <a:pt x="2026146" y="663550"/>
                </a:lnTo>
                <a:lnTo>
                  <a:pt x="1774032" y="663550"/>
                </a:lnTo>
                <a:lnTo>
                  <a:pt x="1774032" y="803374"/>
                </a:lnTo>
                <a:cubicBezTo>
                  <a:pt x="1774032" y="820390"/>
                  <a:pt x="1778844" y="833710"/>
                  <a:pt x="1788468" y="843334"/>
                </a:cubicBezTo>
                <a:cubicBezTo>
                  <a:pt x="1795910" y="850825"/>
                  <a:pt x="1806551" y="854571"/>
                  <a:pt x="1820392" y="854571"/>
                </a:cubicBezTo>
                <a:cubicBezTo>
                  <a:pt x="1834133" y="854571"/>
                  <a:pt x="1844328" y="851222"/>
                  <a:pt x="1850976" y="844525"/>
                </a:cubicBezTo>
                <a:cubicBezTo>
                  <a:pt x="1859856" y="834256"/>
                  <a:pt x="1864296" y="820539"/>
                  <a:pt x="1864296" y="803374"/>
                </a:cubicBezTo>
                <a:lnTo>
                  <a:pt x="1864296" y="719137"/>
                </a:lnTo>
                <a:lnTo>
                  <a:pt x="2026146" y="719137"/>
                </a:lnTo>
                <a:lnTo>
                  <a:pt x="2026146" y="793998"/>
                </a:lnTo>
                <a:cubicBezTo>
                  <a:pt x="2026146" y="857200"/>
                  <a:pt x="2007096" y="907851"/>
                  <a:pt x="1968996" y="945951"/>
                </a:cubicBezTo>
                <a:cubicBezTo>
                  <a:pt x="1939479" y="978694"/>
                  <a:pt x="1889944" y="995065"/>
                  <a:pt x="1820392" y="995065"/>
                </a:cubicBezTo>
                <a:cubicBezTo>
                  <a:pt x="1753965" y="995065"/>
                  <a:pt x="1703934" y="978247"/>
                  <a:pt x="1670299" y="944612"/>
                </a:cubicBezTo>
                <a:cubicBezTo>
                  <a:pt x="1631554" y="907703"/>
                  <a:pt x="1612181" y="857498"/>
                  <a:pt x="1612181" y="793998"/>
                </a:cubicBezTo>
                <a:lnTo>
                  <a:pt x="1612181" y="467171"/>
                </a:lnTo>
                <a:cubicBezTo>
                  <a:pt x="1612181" y="409277"/>
                  <a:pt x="1632472" y="360908"/>
                  <a:pt x="1673052" y="322064"/>
                </a:cubicBezTo>
                <a:cubicBezTo>
                  <a:pt x="1710309" y="284807"/>
                  <a:pt x="1759422" y="266179"/>
                  <a:pt x="1820392" y="266179"/>
                </a:cubicBezTo>
                <a:close/>
                <a:moveTo>
                  <a:pt x="3033639" y="261491"/>
                </a:moveTo>
                <a:cubicBezTo>
                  <a:pt x="3078932" y="261491"/>
                  <a:pt x="3113410" y="273347"/>
                  <a:pt x="3137074" y="297061"/>
                </a:cubicBezTo>
                <a:cubicBezTo>
                  <a:pt x="3167931" y="327868"/>
                  <a:pt x="3183360" y="367457"/>
                  <a:pt x="3183360" y="415826"/>
                </a:cubicBezTo>
                <a:lnTo>
                  <a:pt x="3183360" y="985763"/>
                </a:lnTo>
                <a:lnTo>
                  <a:pt x="3021509" y="985763"/>
                </a:lnTo>
                <a:lnTo>
                  <a:pt x="3021509" y="420439"/>
                </a:lnTo>
                <a:cubicBezTo>
                  <a:pt x="3021509" y="408136"/>
                  <a:pt x="3020566" y="400670"/>
                  <a:pt x="3018681" y="398041"/>
                </a:cubicBezTo>
                <a:cubicBezTo>
                  <a:pt x="3012034" y="391393"/>
                  <a:pt x="3003005" y="388069"/>
                  <a:pt x="2991594" y="388069"/>
                </a:cubicBezTo>
                <a:cubicBezTo>
                  <a:pt x="2967633" y="388069"/>
                  <a:pt x="2944391" y="399331"/>
                  <a:pt x="2921869" y="421853"/>
                </a:cubicBezTo>
                <a:lnTo>
                  <a:pt x="2921869" y="985763"/>
                </a:lnTo>
                <a:lnTo>
                  <a:pt x="2760018" y="985763"/>
                </a:lnTo>
                <a:lnTo>
                  <a:pt x="2760018" y="270867"/>
                </a:lnTo>
                <a:lnTo>
                  <a:pt x="2921869" y="270867"/>
                </a:lnTo>
                <a:lnTo>
                  <a:pt x="2921869" y="298772"/>
                </a:lnTo>
                <a:cubicBezTo>
                  <a:pt x="2952379" y="273918"/>
                  <a:pt x="2989635" y="261491"/>
                  <a:pt x="3033639" y="261491"/>
                </a:cubicBezTo>
                <a:close/>
                <a:moveTo>
                  <a:pt x="2578969" y="261491"/>
                </a:moveTo>
                <a:lnTo>
                  <a:pt x="2578969" y="411435"/>
                </a:lnTo>
                <a:cubicBezTo>
                  <a:pt x="2495774" y="411435"/>
                  <a:pt x="2427288" y="441151"/>
                  <a:pt x="2373512" y="500583"/>
                </a:cubicBezTo>
                <a:lnTo>
                  <a:pt x="2373512" y="985763"/>
                </a:lnTo>
                <a:lnTo>
                  <a:pt x="2211661" y="985763"/>
                </a:lnTo>
                <a:lnTo>
                  <a:pt x="2211661" y="270867"/>
                </a:lnTo>
                <a:lnTo>
                  <a:pt x="2373512" y="270867"/>
                </a:lnTo>
                <a:lnTo>
                  <a:pt x="2373512" y="350118"/>
                </a:lnTo>
                <a:cubicBezTo>
                  <a:pt x="2414886" y="291033"/>
                  <a:pt x="2483371" y="261491"/>
                  <a:pt x="2578969" y="261491"/>
                </a:cubicBezTo>
                <a:close/>
                <a:moveTo>
                  <a:pt x="728589" y="261491"/>
                </a:moveTo>
                <a:cubicBezTo>
                  <a:pt x="773882" y="261491"/>
                  <a:pt x="808360" y="273347"/>
                  <a:pt x="832024" y="297061"/>
                </a:cubicBezTo>
                <a:cubicBezTo>
                  <a:pt x="862881" y="327868"/>
                  <a:pt x="878310" y="367457"/>
                  <a:pt x="878310" y="415826"/>
                </a:cubicBezTo>
                <a:lnTo>
                  <a:pt x="878310" y="985763"/>
                </a:lnTo>
                <a:lnTo>
                  <a:pt x="716459" y="985763"/>
                </a:lnTo>
                <a:lnTo>
                  <a:pt x="716459" y="420439"/>
                </a:lnTo>
                <a:cubicBezTo>
                  <a:pt x="716459" y="408136"/>
                  <a:pt x="715517" y="400670"/>
                  <a:pt x="713631" y="398041"/>
                </a:cubicBezTo>
                <a:cubicBezTo>
                  <a:pt x="706984" y="391393"/>
                  <a:pt x="697955" y="388069"/>
                  <a:pt x="686545" y="388069"/>
                </a:cubicBezTo>
                <a:cubicBezTo>
                  <a:pt x="662583" y="388069"/>
                  <a:pt x="639341" y="399331"/>
                  <a:pt x="616819" y="421853"/>
                </a:cubicBezTo>
                <a:lnTo>
                  <a:pt x="616819" y="985763"/>
                </a:lnTo>
                <a:lnTo>
                  <a:pt x="454968" y="985763"/>
                </a:lnTo>
                <a:lnTo>
                  <a:pt x="454968" y="270867"/>
                </a:lnTo>
                <a:lnTo>
                  <a:pt x="616819" y="270867"/>
                </a:lnTo>
                <a:lnTo>
                  <a:pt x="616819" y="298772"/>
                </a:lnTo>
                <a:cubicBezTo>
                  <a:pt x="647328" y="273918"/>
                  <a:pt x="684585" y="261491"/>
                  <a:pt x="728589" y="261491"/>
                </a:cubicBezTo>
                <a:close/>
                <a:moveTo>
                  <a:pt x="5276702" y="145256"/>
                </a:moveTo>
                <a:cubicBezTo>
                  <a:pt x="5243364" y="145256"/>
                  <a:pt x="5217145" y="154806"/>
                  <a:pt x="5198046" y="173906"/>
                </a:cubicBezTo>
                <a:cubicBezTo>
                  <a:pt x="5179095" y="192856"/>
                  <a:pt x="5169620" y="219001"/>
                  <a:pt x="5169620" y="252338"/>
                </a:cubicBezTo>
                <a:lnTo>
                  <a:pt x="5169620" y="737964"/>
                </a:lnTo>
                <a:cubicBezTo>
                  <a:pt x="5169620" y="776808"/>
                  <a:pt x="5177533" y="804168"/>
                  <a:pt x="5193358" y="820043"/>
                </a:cubicBezTo>
                <a:cubicBezTo>
                  <a:pt x="5213301" y="839936"/>
                  <a:pt x="5241082" y="849883"/>
                  <a:pt x="5276702" y="849883"/>
                </a:cubicBezTo>
                <a:cubicBezTo>
                  <a:pt x="5312222" y="849883"/>
                  <a:pt x="5339284" y="840581"/>
                  <a:pt x="5357887" y="821978"/>
                </a:cubicBezTo>
                <a:cubicBezTo>
                  <a:pt x="5373514" y="804813"/>
                  <a:pt x="5381328" y="776808"/>
                  <a:pt x="5381328" y="737964"/>
                </a:cubicBezTo>
                <a:lnTo>
                  <a:pt x="5381328" y="252338"/>
                </a:lnTo>
                <a:cubicBezTo>
                  <a:pt x="5381328" y="215825"/>
                  <a:pt x="5373886" y="189408"/>
                  <a:pt x="5359004" y="173087"/>
                </a:cubicBezTo>
                <a:cubicBezTo>
                  <a:pt x="5340449" y="154533"/>
                  <a:pt x="5313016" y="145256"/>
                  <a:pt x="5276702" y="145256"/>
                </a:cubicBezTo>
                <a:close/>
                <a:moveTo>
                  <a:pt x="5900887" y="9376"/>
                </a:moveTo>
                <a:lnTo>
                  <a:pt x="6017866" y="9376"/>
                </a:lnTo>
                <a:lnTo>
                  <a:pt x="6017866" y="156939"/>
                </a:lnTo>
                <a:lnTo>
                  <a:pt x="5952232" y="156939"/>
                </a:lnTo>
                <a:cubicBezTo>
                  <a:pt x="5930603" y="156939"/>
                  <a:pt x="5919788" y="166960"/>
                  <a:pt x="5919788" y="187002"/>
                </a:cubicBezTo>
                <a:lnTo>
                  <a:pt x="5919788" y="270867"/>
                </a:lnTo>
                <a:lnTo>
                  <a:pt x="6045920" y="270867"/>
                </a:lnTo>
                <a:lnTo>
                  <a:pt x="6045920" y="418430"/>
                </a:lnTo>
                <a:lnTo>
                  <a:pt x="5919788" y="418430"/>
                </a:lnTo>
                <a:lnTo>
                  <a:pt x="5919788" y="985763"/>
                </a:lnTo>
                <a:lnTo>
                  <a:pt x="5757937" y="985763"/>
                </a:lnTo>
                <a:lnTo>
                  <a:pt x="5757937" y="418430"/>
                </a:lnTo>
                <a:lnTo>
                  <a:pt x="5662464" y="418430"/>
                </a:lnTo>
                <a:lnTo>
                  <a:pt x="5662464" y="270867"/>
                </a:lnTo>
                <a:lnTo>
                  <a:pt x="5757937" y="270867"/>
                </a:lnTo>
                <a:lnTo>
                  <a:pt x="5757937" y="144959"/>
                </a:lnTo>
                <a:cubicBezTo>
                  <a:pt x="5757937" y="54570"/>
                  <a:pt x="5805587" y="9376"/>
                  <a:pt x="5900887" y="9376"/>
                </a:cubicBezTo>
                <a:close/>
                <a:moveTo>
                  <a:pt x="4033912" y="9376"/>
                </a:moveTo>
                <a:lnTo>
                  <a:pt x="4195763" y="9376"/>
                </a:lnTo>
                <a:lnTo>
                  <a:pt x="4195763" y="270867"/>
                </a:lnTo>
                <a:lnTo>
                  <a:pt x="4303217" y="270867"/>
                </a:lnTo>
                <a:lnTo>
                  <a:pt x="4303217" y="418430"/>
                </a:lnTo>
                <a:lnTo>
                  <a:pt x="4195763" y="418430"/>
                </a:lnTo>
                <a:lnTo>
                  <a:pt x="4195763" y="826740"/>
                </a:lnTo>
                <a:cubicBezTo>
                  <a:pt x="4195763" y="842169"/>
                  <a:pt x="4200352" y="849883"/>
                  <a:pt x="4209530" y="849883"/>
                </a:cubicBezTo>
                <a:lnTo>
                  <a:pt x="4293841" y="849883"/>
                </a:lnTo>
                <a:lnTo>
                  <a:pt x="4293841" y="985763"/>
                </a:lnTo>
                <a:lnTo>
                  <a:pt x="4144120" y="985763"/>
                </a:lnTo>
                <a:cubicBezTo>
                  <a:pt x="4070648" y="985763"/>
                  <a:pt x="4033912" y="948308"/>
                  <a:pt x="4033912" y="873398"/>
                </a:cubicBezTo>
                <a:lnTo>
                  <a:pt x="4033912" y="418430"/>
                </a:lnTo>
                <a:lnTo>
                  <a:pt x="3933751" y="418430"/>
                </a:lnTo>
                <a:lnTo>
                  <a:pt x="3933751" y="270867"/>
                </a:lnTo>
                <a:lnTo>
                  <a:pt x="4033912" y="270867"/>
                </a:lnTo>
                <a:close/>
                <a:moveTo>
                  <a:pt x="1147837" y="9376"/>
                </a:moveTo>
                <a:lnTo>
                  <a:pt x="1309688" y="9376"/>
                </a:lnTo>
                <a:lnTo>
                  <a:pt x="1309688" y="270867"/>
                </a:lnTo>
                <a:lnTo>
                  <a:pt x="1417142" y="270867"/>
                </a:lnTo>
                <a:lnTo>
                  <a:pt x="1417142" y="418430"/>
                </a:lnTo>
                <a:lnTo>
                  <a:pt x="1309688" y="418430"/>
                </a:lnTo>
                <a:lnTo>
                  <a:pt x="1309688" y="826740"/>
                </a:lnTo>
                <a:cubicBezTo>
                  <a:pt x="1309688" y="842169"/>
                  <a:pt x="1314277" y="849883"/>
                  <a:pt x="1323455" y="849883"/>
                </a:cubicBezTo>
                <a:lnTo>
                  <a:pt x="1407766" y="849883"/>
                </a:lnTo>
                <a:lnTo>
                  <a:pt x="1407766" y="985763"/>
                </a:lnTo>
                <a:lnTo>
                  <a:pt x="1258044" y="985763"/>
                </a:lnTo>
                <a:cubicBezTo>
                  <a:pt x="1184573" y="985763"/>
                  <a:pt x="1147837" y="948308"/>
                  <a:pt x="1147837" y="873398"/>
                </a:cubicBezTo>
                <a:lnTo>
                  <a:pt x="1147837" y="418430"/>
                </a:lnTo>
                <a:lnTo>
                  <a:pt x="1047676" y="418430"/>
                </a:lnTo>
                <a:lnTo>
                  <a:pt x="1047676" y="270867"/>
                </a:lnTo>
                <a:lnTo>
                  <a:pt x="1147837" y="270867"/>
                </a:lnTo>
                <a:close/>
                <a:moveTo>
                  <a:pt x="0" y="9376"/>
                </a:moveTo>
                <a:lnTo>
                  <a:pt x="161851" y="9376"/>
                </a:lnTo>
                <a:lnTo>
                  <a:pt x="161851" y="985763"/>
                </a:lnTo>
                <a:lnTo>
                  <a:pt x="0" y="985763"/>
                </a:lnTo>
                <a:close/>
                <a:moveTo>
                  <a:pt x="5276702" y="0"/>
                </a:moveTo>
                <a:cubicBezTo>
                  <a:pt x="5356225" y="0"/>
                  <a:pt x="5420296" y="24309"/>
                  <a:pt x="5468913" y="72926"/>
                </a:cubicBezTo>
                <a:cubicBezTo>
                  <a:pt x="5518423" y="122436"/>
                  <a:pt x="5543178" y="185365"/>
                  <a:pt x="5543178" y="261714"/>
                </a:cubicBezTo>
                <a:lnTo>
                  <a:pt x="5543178" y="728662"/>
                </a:lnTo>
                <a:cubicBezTo>
                  <a:pt x="5543178" y="810518"/>
                  <a:pt x="5518423" y="876201"/>
                  <a:pt x="5468913" y="925711"/>
                </a:cubicBezTo>
                <a:cubicBezTo>
                  <a:pt x="5422628" y="971947"/>
                  <a:pt x="5358557" y="995065"/>
                  <a:pt x="5276702" y="995065"/>
                </a:cubicBezTo>
                <a:cubicBezTo>
                  <a:pt x="5194747" y="995065"/>
                  <a:pt x="5130701" y="972021"/>
                  <a:pt x="5084564" y="925934"/>
                </a:cubicBezTo>
                <a:cubicBezTo>
                  <a:pt x="5033368" y="876523"/>
                  <a:pt x="5007769" y="810766"/>
                  <a:pt x="5007769" y="728662"/>
                </a:cubicBezTo>
                <a:lnTo>
                  <a:pt x="5007769" y="261714"/>
                </a:lnTo>
                <a:cubicBezTo>
                  <a:pt x="5007769" y="182041"/>
                  <a:pt x="5032598" y="118244"/>
                  <a:pt x="5082258" y="70321"/>
                </a:cubicBezTo>
                <a:cubicBezTo>
                  <a:pt x="5129138" y="23440"/>
                  <a:pt x="5193953" y="0"/>
                  <a:pt x="52767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600" b="1" spc="-300" dirty="0">
              <a:solidFill>
                <a:schemeClr val="accent1"/>
              </a:solidFill>
              <a:latin typeface="HGGothicE" panose="020B0909000000000000" pitchFamily="49" charset="-128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3B1A4-48C7-4762-950A-B62563B8E64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61D396-8467-471B-BCE3-3CA7AF00EA3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39227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C3487-A463-432A-A87C-3463B157B871}"/>
              </a:ext>
            </a:extLst>
          </p:cNvPr>
          <p:cNvSpPr/>
          <p:nvPr/>
        </p:nvSpPr>
        <p:spPr>
          <a:xfrm>
            <a:off x="966857" y="2220756"/>
            <a:ext cx="505258" cy="505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AA7AF-BC65-43B9-B0A0-17B163F03BFF}"/>
              </a:ext>
            </a:extLst>
          </p:cNvPr>
          <p:cNvSpPr/>
          <p:nvPr/>
        </p:nvSpPr>
        <p:spPr>
          <a:xfrm>
            <a:off x="966856" y="2983607"/>
            <a:ext cx="505258" cy="5052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CBE8F9-CB8A-4F81-B531-DEC757293CB3}"/>
              </a:ext>
            </a:extLst>
          </p:cNvPr>
          <p:cNvSpPr/>
          <p:nvPr/>
        </p:nvSpPr>
        <p:spPr>
          <a:xfrm>
            <a:off x="966857" y="3746458"/>
            <a:ext cx="505258" cy="5052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A0FC3-2860-46AD-B2BB-B21A72A3AA88}"/>
              </a:ext>
            </a:extLst>
          </p:cNvPr>
          <p:cNvSpPr/>
          <p:nvPr/>
        </p:nvSpPr>
        <p:spPr>
          <a:xfrm>
            <a:off x="966858" y="4509309"/>
            <a:ext cx="505258" cy="5052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1102E-B51B-48DF-8462-A128864AB44D}"/>
              </a:ext>
            </a:extLst>
          </p:cNvPr>
          <p:cNvSpPr/>
          <p:nvPr/>
        </p:nvSpPr>
        <p:spPr>
          <a:xfrm>
            <a:off x="966860" y="5272159"/>
            <a:ext cx="505258" cy="5052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B56230DA-C1E6-4CB0-91CD-0E3B135A91C8}"/>
              </a:ext>
            </a:extLst>
          </p:cNvPr>
          <p:cNvSpPr/>
          <p:nvPr/>
        </p:nvSpPr>
        <p:spPr>
          <a:xfrm>
            <a:off x="19052" y="3753220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7E15EF-726C-41E2-A9D4-59A00B52321E}"/>
              </a:ext>
            </a:extLst>
          </p:cNvPr>
          <p:cNvGrpSpPr/>
          <p:nvPr/>
        </p:nvGrpSpPr>
        <p:grpSpPr>
          <a:xfrm>
            <a:off x="7749314" y="2770057"/>
            <a:ext cx="2275890" cy="1322403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33BA43C6-84D3-4A03-A258-4BB1384F592C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C2183F64-CEE6-4902-B843-9B7E952615E9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EE3A15BA-2A06-439F-A9DD-6A12D7A80116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53768B99-8DAA-4064-AFA3-B685F6FEA476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C9CC1A4B-C07F-44CB-998E-F8210DA1133A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C77ADD-4B8E-40D4-95C1-16112C21DACE}"/>
              </a:ext>
            </a:extLst>
          </p:cNvPr>
          <p:cNvGrpSpPr/>
          <p:nvPr/>
        </p:nvGrpSpPr>
        <p:grpSpPr>
          <a:xfrm>
            <a:off x="1684068" y="2119441"/>
            <a:ext cx="4735786" cy="707886"/>
            <a:chOff x="592509" y="1556792"/>
            <a:chExt cx="2361076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67F42B-9842-416A-BF65-5C1915742096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EF453C-BA86-458D-8698-2D3E648AE953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716B51-D0F4-425F-88E4-95E7E5F374FE}"/>
              </a:ext>
            </a:extLst>
          </p:cNvPr>
          <p:cNvGrpSpPr/>
          <p:nvPr/>
        </p:nvGrpSpPr>
        <p:grpSpPr>
          <a:xfrm>
            <a:off x="1684068" y="2882292"/>
            <a:ext cx="4735786" cy="707886"/>
            <a:chOff x="592509" y="1556792"/>
            <a:chExt cx="2361076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AE0282-01F0-4ECE-8F0F-62036E6540B7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693A07-F990-411A-BCE6-35857C026846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1699F9-B00D-4249-BC15-C3937A2D6ED3}"/>
              </a:ext>
            </a:extLst>
          </p:cNvPr>
          <p:cNvGrpSpPr/>
          <p:nvPr/>
        </p:nvGrpSpPr>
        <p:grpSpPr>
          <a:xfrm>
            <a:off x="1684068" y="3645143"/>
            <a:ext cx="4735786" cy="707886"/>
            <a:chOff x="592509" y="1556792"/>
            <a:chExt cx="2361076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384F6E-8928-4757-8879-A5C00018F0BB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5D2BA3-0637-4325-B573-BF170D2C1557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7BC674-F4D7-4A7B-87FA-1E4BCC8B00DA}"/>
              </a:ext>
            </a:extLst>
          </p:cNvPr>
          <p:cNvGrpSpPr/>
          <p:nvPr/>
        </p:nvGrpSpPr>
        <p:grpSpPr>
          <a:xfrm>
            <a:off x="1684068" y="4407994"/>
            <a:ext cx="4735786" cy="707886"/>
            <a:chOff x="592509" y="1556792"/>
            <a:chExt cx="2361076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1DA4D7-A2FD-47C2-8D17-C2D80EAD439E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027426-BFE6-478E-8D22-4F9A33C403AF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BC43AC-6E18-4084-A853-21AF3C952169}"/>
              </a:ext>
            </a:extLst>
          </p:cNvPr>
          <p:cNvGrpSpPr/>
          <p:nvPr/>
        </p:nvGrpSpPr>
        <p:grpSpPr>
          <a:xfrm>
            <a:off x="1684068" y="5170843"/>
            <a:ext cx="4735786" cy="707886"/>
            <a:chOff x="592509" y="1556792"/>
            <a:chExt cx="2361076" cy="707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AA8F0E-BEC4-4F81-A24C-1CADE9E3D9F7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FD77A0-5B81-42EF-B697-5FF14F72598D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Rectangle 9">
            <a:extLst>
              <a:ext uri="{FF2B5EF4-FFF2-40B4-BE49-F238E27FC236}">
                <a16:creationId xmlns:a16="http://schemas.microsoft.com/office/drawing/2014/main" id="{2D967D4B-A21B-4EEC-A745-B546FCD18C82}"/>
              </a:ext>
            </a:extLst>
          </p:cNvPr>
          <p:cNvSpPr/>
          <p:nvPr/>
        </p:nvSpPr>
        <p:spPr>
          <a:xfrm>
            <a:off x="7018008" y="3581421"/>
            <a:ext cx="544314" cy="54342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ounded Rectangle 25">
            <a:extLst>
              <a:ext uri="{FF2B5EF4-FFF2-40B4-BE49-F238E27FC236}">
                <a16:creationId xmlns:a16="http://schemas.microsoft.com/office/drawing/2014/main" id="{0C9EE718-DEA7-4FD6-AA47-88A28AB5FEC7}"/>
              </a:ext>
            </a:extLst>
          </p:cNvPr>
          <p:cNvSpPr/>
          <p:nvPr/>
        </p:nvSpPr>
        <p:spPr>
          <a:xfrm>
            <a:off x="7329175" y="2546726"/>
            <a:ext cx="592488" cy="43419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EEC833A-77F6-4B7A-8C49-E43A284A12DA}"/>
              </a:ext>
            </a:extLst>
          </p:cNvPr>
          <p:cNvSpPr/>
          <p:nvPr/>
        </p:nvSpPr>
        <p:spPr>
          <a:xfrm>
            <a:off x="9883189" y="2494181"/>
            <a:ext cx="592489" cy="539288"/>
          </a:xfrm>
          <a:custGeom>
            <a:avLst/>
            <a:gdLst>
              <a:gd name="connsiteX0" fmla="*/ 128588 w 952499"/>
              <a:gd name="connsiteY0" fmla="*/ 130690 h 866972"/>
              <a:gd name="connsiteX1" fmla="*/ 139065 w 952499"/>
              <a:gd name="connsiteY1" fmla="*/ 135452 h 866972"/>
              <a:gd name="connsiteX2" fmla="*/ 804863 w 952499"/>
              <a:gd name="connsiteY2" fmla="*/ 260230 h 866972"/>
              <a:gd name="connsiteX3" fmla="*/ 834390 w 952499"/>
              <a:gd name="connsiteY3" fmla="*/ 305950 h 866972"/>
              <a:gd name="connsiteX4" fmla="*/ 821055 w 952499"/>
              <a:gd name="connsiteY4" fmla="*/ 369767 h 866972"/>
              <a:gd name="connsiteX5" fmla="*/ 781050 w 952499"/>
              <a:gd name="connsiteY5" fmla="*/ 396437 h 866972"/>
              <a:gd name="connsiteX6" fmla="*/ 495300 w 952499"/>
              <a:gd name="connsiteY6" fmla="*/ 341192 h 866972"/>
              <a:gd name="connsiteX7" fmla="*/ 460057 w 952499"/>
              <a:gd name="connsiteY7" fmla="*/ 368815 h 866972"/>
              <a:gd name="connsiteX8" fmla="*/ 483870 w 952499"/>
              <a:gd name="connsiteY8" fmla="*/ 441205 h 866972"/>
              <a:gd name="connsiteX9" fmla="*/ 489585 w 952499"/>
              <a:gd name="connsiteY9" fmla="*/ 520262 h 866972"/>
              <a:gd name="connsiteX10" fmla="*/ 420053 w 952499"/>
              <a:gd name="connsiteY10" fmla="*/ 557410 h 866972"/>
              <a:gd name="connsiteX11" fmla="*/ 360997 w 952499"/>
              <a:gd name="connsiteY11" fmla="*/ 573602 h 866972"/>
              <a:gd name="connsiteX12" fmla="*/ 118110 w 952499"/>
              <a:gd name="connsiteY12" fmla="*/ 726002 h 866972"/>
              <a:gd name="connsiteX13" fmla="*/ 59055 w 952499"/>
              <a:gd name="connsiteY13" fmla="*/ 834588 h 866972"/>
              <a:gd name="connsiteX14" fmla="*/ 27622 w 952499"/>
              <a:gd name="connsiteY14" fmla="*/ 866972 h 866972"/>
              <a:gd name="connsiteX15" fmla="*/ 0 w 952499"/>
              <a:gd name="connsiteY15" fmla="*/ 837445 h 866972"/>
              <a:gd name="connsiteX16" fmla="*/ 0 w 952499"/>
              <a:gd name="connsiteY16" fmla="*/ 604082 h 866972"/>
              <a:gd name="connsiteX17" fmla="*/ 30480 w 952499"/>
              <a:gd name="connsiteY17" fmla="*/ 572650 h 866972"/>
              <a:gd name="connsiteX18" fmla="*/ 60007 w 952499"/>
              <a:gd name="connsiteY18" fmla="*/ 605035 h 866972"/>
              <a:gd name="connsiteX19" fmla="*/ 60007 w 952499"/>
              <a:gd name="connsiteY19" fmla="*/ 665042 h 866972"/>
              <a:gd name="connsiteX20" fmla="*/ 161925 w 952499"/>
              <a:gd name="connsiteY20" fmla="*/ 605987 h 866972"/>
              <a:gd name="connsiteX21" fmla="*/ 291465 w 952499"/>
              <a:gd name="connsiteY21" fmla="*/ 525025 h 866972"/>
              <a:gd name="connsiteX22" fmla="*/ 384810 w 952499"/>
              <a:gd name="connsiteY22" fmla="*/ 350717 h 866972"/>
              <a:gd name="connsiteX23" fmla="*/ 352425 w 952499"/>
              <a:gd name="connsiteY23" fmla="*/ 313570 h 866972"/>
              <a:gd name="connsiteX24" fmla="*/ 111442 w 952499"/>
              <a:gd name="connsiteY24" fmla="*/ 269755 h 866972"/>
              <a:gd name="connsiteX25" fmla="*/ 88582 w 952499"/>
              <a:gd name="connsiteY25" fmla="*/ 234512 h 866972"/>
              <a:gd name="connsiteX26" fmla="*/ 103822 w 952499"/>
              <a:gd name="connsiteY26" fmla="*/ 151645 h 866972"/>
              <a:gd name="connsiteX27" fmla="*/ 128588 w 952499"/>
              <a:gd name="connsiteY27" fmla="*/ 130690 h 866972"/>
              <a:gd name="connsiteX28" fmla="*/ 166136 w 952499"/>
              <a:gd name="connsiteY28" fmla="*/ 302 h 866972"/>
              <a:gd name="connsiteX29" fmla="*/ 219074 w 952499"/>
              <a:gd name="connsiteY29" fmla="*/ 8770 h 866972"/>
              <a:gd name="connsiteX30" fmla="*/ 918209 w 952499"/>
              <a:gd name="connsiteY30" fmla="*/ 140215 h 866972"/>
              <a:gd name="connsiteX31" fmla="*/ 952499 w 952499"/>
              <a:gd name="connsiteY31" fmla="*/ 149740 h 866972"/>
              <a:gd name="connsiteX32" fmla="*/ 850582 w 952499"/>
              <a:gd name="connsiteY32" fmla="*/ 246895 h 866972"/>
              <a:gd name="connsiteX33" fmla="*/ 809624 w 952499"/>
              <a:gd name="connsiteY33" fmla="*/ 248800 h 866972"/>
              <a:gd name="connsiteX34" fmla="*/ 144779 w 952499"/>
              <a:gd name="connsiteY34" fmla="*/ 124022 h 866972"/>
              <a:gd name="connsiteX35" fmla="*/ 114299 w 952499"/>
              <a:gd name="connsiteY35" fmla="*/ 84017 h 866972"/>
              <a:gd name="connsiteX36" fmla="*/ 166136 w 952499"/>
              <a:gd name="connsiteY36" fmla="*/ 302 h 8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52499" h="866972">
                <a:moveTo>
                  <a:pt x="128588" y="130690"/>
                </a:moveTo>
                <a:cubicBezTo>
                  <a:pt x="132397" y="132595"/>
                  <a:pt x="135255" y="134500"/>
                  <a:pt x="139065" y="135452"/>
                </a:cubicBezTo>
                <a:cubicBezTo>
                  <a:pt x="360997" y="178315"/>
                  <a:pt x="582930" y="221177"/>
                  <a:pt x="804863" y="260230"/>
                </a:cubicBezTo>
                <a:cubicBezTo>
                  <a:pt x="842010" y="266897"/>
                  <a:pt x="838200" y="283090"/>
                  <a:pt x="834390" y="305950"/>
                </a:cubicBezTo>
                <a:cubicBezTo>
                  <a:pt x="829628" y="327857"/>
                  <a:pt x="822007" y="348812"/>
                  <a:pt x="821055" y="369767"/>
                </a:cubicBezTo>
                <a:cubicBezTo>
                  <a:pt x="820103" y="400247"/>
                  <a:pt x="803910" y="401200"/>
                  <a:pt x="781050" y="396437"/>
                </a:cubicBezTo>
                <a:cubicBezTo>
                  <a:pt x="685800" y="377387"/>
                  <a:pt x="589597" y="361195"/>
                  <a:pt x="495300" y="341192"/>
                </a:cubicBezTo>
                <a:cubicBezTo>
                  <a:pt x="467678" y="335477"/>
                  <a:pt x="458153" y="339287"/>
                  <a:pt x="460057" y="368815"/>
                </a:cubicBezTo>
                <a:cubicBezTo>
                  <a:pt x="461963" y="395485"/>
                  <a:pt x="461963" y="419297"/>
                  <a:pt x="483870" y="441205"/>
                </a:cubicBezTo>
                <a:cubicBezTo>
                  <a:pt x="505778" y="463112"/>
                  <a:pt x="503872" y="493592"/>
                  <a:pt x="489585" y="520262"/>
                </a:cubicBezTo>
                <a:cubicBezTo>
                  <a:pt x="475297" y="547885"/>
                  <a:pt x="449580" y="563125"/>
                  <a:pt x="420053" y="557410"/>
                </a:cubicBezTo>
                <a:cubicBezTo>
                  <a:pt x="395288" y="552647"/>
                  <a:pt x="379095" y="562172"/>
                  <a:pt x="360997" y="573602"/>
                </a:cubicBezTo>
                <a:cubicBezTo>
                  <a:pt x="280035" y="625037"/>
                  <a:pt x="200978" y="679330"/>
                  <a:pt x="118110" y="726002"/>
                </a:cubicBezTo>
                <a:cubicBezTo>
                  <a:pt x="72390" y="751720"/>
                  <a:pt x="48578" y="781247"/>
                  <a:pt x="59055" y="834588"/>
                </a:cubicBezTo>
                <a:cubicBezTo>
                  <a:pt x="63817" y="858400"/>
                  <a:pt x="53340" y="866972"/>
                  <a:pt x="27622" y="866972"/>
                </a:cubicBezTo>
                <a:cubicBezTo>
                  <a:pt x="4763" y="866972"/>
                  <a:pt x="0" y="857447"/>
                  <a:pt x="0" y="837445"/>
                </a:cubicBezTo>
                <a:cubicBezTo>
                  <a:pt x="953" y="760292"/>
                  <a:pt x="953" y="682188"/>
                  <a:pt x="0" y="604082"/>
                </a:cubicBezTo>
                <a:cubicBezTo>
                  <a:pt x="0" y="581222"/>
                  <a:pt x="6667" y="572650"/>
                  <a:pt x="30480" y="572650"/>
                </a:cubicBezTo>
                <a:cubicBezTo>
                  <a:pt x="55245" y="572650"/>
                  <a:pt x="61913" y="583127"/>
                  <a:pt x="60007" y="605035"/>
                </a:cubicBezTo>
                <a:cubicBezTo>
                  <a:pt x="59055" y="624085"/>
                  <a:pt x="60007" y="642182"/>
                  <a:pt x="60007" y="665042"/>
                </a:cubicBezTo>
                <a:cubicBezTo>
                  <a:pt x="100013" y="649802"/>
                  <a:pt x="129540" y="625037"/>
                  <a:pt x="161925" y="605987"/>
                </a:cubicBezTo>
                <a:cubicBezTo>
                  <a:pt x="205740" y="580270"/>
                  <a:pt x="246697" y="549790"/>
                  <a:pt x="291465" y="525025"/>
                </a:cubicBezTo>
                <a:cubicBezTo>
                  <a:pt x="361950" y="485972"/>
                  <a:pt x="387667" y="427870"/>
                  <a:pt x="384810" y="350717"/>
                </a:cubicBezTo>
                <a:cubicBezTo>
                  <a:pt x="383857" y="325952"/>
                  <a:pt x="375285" y="317380"/>
                  <a:pt x="352425" y="313570"/>
                </a:cubicBezTo>
                <a:cubicBezTo>
                  <a:pt x="271463" y="300235"/>
                  <a:pt x="191453" y="283090"/>
                  <a:pt x="111442" y="269755"/>
                </a:cubicBezTo>
                <a:cubicBezTo>
                  <a:pt x="86678" y="265945"/>
                  <a:pt x="81915" y="257372"/>
                  <a:pt x="88582" y="234512"/>
                </a:cubicBezTo>
                <a:cubicBezTo>
                  <a:pt x="95250" y="206890"/>
                  <a:pt x="99060" y="179267"/>
                  <a:pt x="103822" y="151645"/>
                </a:cubicBezTo>
                <a:cubicBezTo>
                  <a:pt x="106680" y="137357"/>
                  <a:pt x="112395" y="127832"/>
                  <a:pt x="128588" y="130690"/>
                </a:cubicBezTo>
                <a:close/>
                <a:moveTo>
                  <a:pt x="166136" y="302"/>
                </a:moveTo>
                <a:cubicBezTo>
                  <a:pt x="179129" y="1269"/>
                  <a:pt x="196214" y="4484"/>
                  <a:pt x="219074" y="8770"/>
                </a:cubicBezTo>
                <a:cubicBezTo>
                  <a:pt x="452437" y="52585"/>
                  <a:pt x="684847" y="96400"/>
                  <a:pt x="918209" y="140215"/>
                </a:cubicBezTo>
                <a:cubicBezTo>
                  <a:pt x="926782" y="141167"/>
                  <a:pt x="935354" y="144977"/>
                  <a:pt x="952499" y="149740"/>
                </a:cubicBezTo>
                <a:cubicBezTo>
                  <a:pt x="916304" y="184030"/>
                  <a:pt x="882967" y="215462"/>
                  <a:pt x="850582" y="246895"/>
                </a:cubicBezTo>
                <a:cubicBezTo>
                  <a:pt x="837247" y="254515"/>
                  <a:pt x="823912" y="251657"/>
                  <a:pt x="809624" y="248800"/>
                </a:cubicBezTo>
                <a:cubicBezTo>
                  <a:pt x="587692" y="206890"/>
                  <a:pt x="366712" y="165932"/>
                  <a:pt x="144779" y="124022"/>
                </a:cubicBezTo>
                <a:cubicBezTo>
                  <a:pt x="114299" y="125927"/>
                  <a:pt x="109537" y="111640"/>
                  <a:pt x="114299" y="84017"/>
                </a:cubicBezTo>
                <a:cubicBezTo>
                  <a:pt x="125015" y="14723"/>
                  <a:pt x="127158" y="-2601"/>
                  <a:pt x="166136" y="30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4D8ADC5-4FF3-4674-8C0E-F6F524741031}"/>
              </a:ext>
            </a:extLst>
          </p:cNvPr>
          <p:cNvSpPr/>
          <p:nvPr/>
        </p:nvSpPr>
        <p:spPr>
          <a:xfrm>
            <a:off x="10253366" y="3642758"/>
            <a:ext cx="592488" cy="420752"/>
          </a:xfrm>
          <a:custGeom>
            <a:avLst/>
            <a:gdLst>
              <a:gd name="connsiteX0" fmla="*/ 1359605 w 2028518"/>
              <a:gd name="connsiteY0" fmla="*/ 1366447 h 1440540"/>
              <a:gd name="connsiteX1" fmla="*/ 1359605 w 2028518"/>
              <a:gd name="connsiteY1" fmla="*/ 1406271 h 1440540"/>
              <a:gd name="connsiteX2" fmla="*/ 1942246 w 2028518"/>
              <a:gd name="connsiteY2" fmla="*/ 1406271 h 1440540"/>
              <a:gd name="connsiteX3" fmla="*/ 1942246 w 2028518"/>
              <a:gd name="connsiteY3" fmla="*/ 1366447 h 1440540"/>
              <a:gd name="connsiteX4" fmla="*/ 1359605 w 2028518"/>
              <a:gd name="connsiteY4" fmla="*/ 1305350 h 1440540"/>
              <a:gd name="connsiteX5" fmla="*/ 1359605 w 2028518"/>
              <a:gd name="connsiteY5" fmla="*/ 1345174 h 1440540"/>
              <a:gd name="connsiteX6" fmla="*/ 1942246 w 2028518"/>
              <a:gd name="connsiteY6" fmla="*/ 1345174 h 1440540"/>
              <a:gd name="connsiteX7" fmla="*/ 1942246 w 2028518"/>
              <a:gd name="connsiteY7" fmla="*/ 1305350 h 1440540"/>
              <a:gd name="connsiteX8" fmla="*/ 1359605 w 2028518"/>
              <a:gd name="connsiteY8" fmla="*/ 1244254 h 1440540"/>
              <a:gd name="connsiteX9" fmla="*/ 1359605 w 2028518"/>
              <a:gd name="connsiteY9" fmla="*/ 1284078 h 1440540"/>
              <a:gd name="connsiteX10" fmla="*/ 1942246 w 2028518"/>
              <a:gd name="connsiteY10" fmla="*/ 1284078 h 1440540"/>
              <a:gd name="connsiteX11" fmla="*/ 1942246 w 2028518"/>
              <a:gd name="connsiteY11" fmla="*/ 1244254 h 1440540"/>
              <a:gd name="connsiteX12" fmla="*/ 1359605 w 2028518"/>
              <a:gd name="connsiteY12" fmla="*/ 1183157 h 1440540"/>
              <a:gd name="connsiteX13" fmla="*/ 1359605 w 2028518"/>
              <a:gd name="connsiteY13" fmla="*/ 1222981 h 1440540"/>
              <a:gd name="connsiteX14" fmla="*/ 1942246 w 2028518"/>
              <a:gd name="connsiteY14" fmla="*/ 1222981 h 1440540"/>
              <a:gd name="connsiteX15" fmla="*/ 1942246 w 2028518"/>
              <a:gd name="connsiteY15" fmla="*/ 1183157 h 1440540"/>
              <a:gd name="connsiteX16" fmla="*/ 1003047 w 2028518"/>
              <a:gd name="connsiteY16" fmla="*/ 821458 h 1440540"/>
              <a:gd name="connsiteX17" fmla="*/ 1003047 w 2028518"/>
              <a:gd name="connsiteY17" fmla="*/ 1439143 h 1440540"/>
              <a:gd name="connsiteX18" fmla="*/ 1259865 w 2028518"/>
              <a:gd name="connsiteY18" fmla="*/ 1439143 h 1440540"/>
              <a:gd name="connsiteX19" fmla="*/ 1259865 w 2028518"/>
              <a:gd name="connsiteY19" fmla="*/ 821458 h 1440540"/>
              <a:gd name="connsiteX20" fmla="*/ 640721 w 2028518"/>
              <a:gd name="connsiteY20" fmla="*/ 818736 h 1440540"/>
              <a:gd name="connsiteX21" fmla="*/ 640721 w 2028518"/>
              <a:gd name="connsiteY21" fmla="*/ 1436421 h 1440540"/>
              <a:gd name="connsiteX22" fmla="*/ 860983 w 2028518"/>
              <a:gd name="connsiteY22" fmla="*/ 1436421 h 1440540"/>
              <a:gd name="connsiteX23" fmla="*/ 860983 w 2028518"/>
              <a:gd name="connsiteY23" fmla="*/ 818736 h 1440540"/>
              <a:gd name="connsiteX24" fmla="*/ 1818380 w 2028518"/>
              <a:gd name="connsiteY24" fmla="*/ 734607 h 1440540"/>
              <a:gd name="connsiteX25" fmla="*/ 1818380 w 2028518"/>
              <a:gd name="connsiteY25" fmla="*/ 807677 h 1440540"/>
              <a:gd name="connsiteX26" fmla="*/ 1916476 w 2028518"/>
              <a:gd name="connsiteY26" fmla="*/ 807677 h 1440540"/>
              <a:gd name="connsiteX27" fmla="*/ 1916476 w 2028518"/>
              <a:gd name="connsiteY27" fmla="*/ 734607 h 1440540"/>
              <a:gd name="connsiteX28" fmla="*/ 1634779 w 2028518"/>
              <a:gd name="connsiteY28" fmla="*/ 734607 h 1440540"/>
              <a:gd name="connsiteX29" fmla="*/ 1634779 w 2028518"/>
              <a:gd name="connsiteY29" fmla="*/ 807677 h 1440540"/>
              <a:gd name="connsiteX30" fmla="*/ 1732875 w 2028518"/>
              <a:gd name="connsiteY30" fmla="*/ 807677 h 1440540"/>
              <a:gd name="connsiteX31" fmla="*/ 1732875 w 2028518"/>
              <a:gd name="connsiteY31" fmla="*/ 734607 h 1440540"/>
              <a:gd name="connsiteX32" fmla="*/ 1451179 w 2028518"/>
              <a:gd name="connsiteY32" fmla="*/ 734607 h 1440540"/>
              <a:gd name="connsiteX33" fmla="*/ 1451179 w 2028518"/>
              <a:gd name="connsiteY33" fmla="*/ 807677 h 1440540"/>
              <a:gd name="connsiteX34" fmla="*/ 1549275 w 2028518"/>
              <a:gd name="connsiteY34" fmla="*/ 807677 h 1440540"/>
              <a:gd name="connsiteX35" fmla="*/ 1549275 w 2028518"/>
              <a:gd name="connsiteY35" fmla="*/ 734607 h 1440540"/>
              <a:gd name="connsiteX36" fmla="*/ 1818380 w 2028518"/>
              <a:gd name="connsiteY36" fmla="*/ 582994 h 1440540"/>
              <a:gd name="connsiteX37" fmla="*/ 1818380 w 2028518"/>
              <a:gd name="connsiteY37" fmla="*/ 656064 h 1440540"/>
              <a:gd name="connsiteX38" fmla="*/ 1916476 w 2028518"/>
              <a:gd name="connsiteY38" fmla="*/ 656064 h 1440540"/>
              <a:gd name="connsiteX39" fmla="*/ 1916476 w 2028518"/>
              <a:gd name="connsiteY39" fmla="*/ 582994 h 1440540"/>
              <a:gd name="connsiteX40" fmla="*/ 1634779 w 2028518"/>
              <a:gd name="connsiteY40" fmla="*/ 582994 h 1440540"/>
              <a:gd name="connsiteX41" fmla="*/ 1634779 w 2028518"/>
              <a:gd name="connsiteY41" fmla="*/ 656064 h 1440540"/>
              <a:gd name="connsiteX42" fmla="*/ 1732875 w 2028518"/>
              <a:gd name="connsiteY42" fmla="*/ 656064 h 1440540"/>
              <a:gd name="connsiteX43" fmla="*/ 1732875 w 2028518"/>
              <a:gd name="connsiteY43" fmla="*/ 582994 h 1440540"/>
              <a:gd name="connsiteX44" fmla="*/ 1451179 w 2028518"/>
              <a:gd name="connsiteY44" fmla="*/ 582994 h 1440540"/>
              <a:gd name="connsiteX45" fmla="*/ 1451179 w 2028518"/>
              <a:gd name="connsiteY45" fmla="*/ 656064 h 1440540"/>
              <a:gd name="connsiteX46" fmla="*/ 1549275 w 2028518"/>
              <a:gd name="connsiteY46" fmla="*/ 656064 h 1440540"/>
              <a:gd name="connsiteX47" fmla="*/ 1549275 w 2028518"/>
              <a:gd name="connsiteY47" fmla="*/ 582994 h 1440540"/>
              <a:gd name="connsiteX48" fmla="*/ 403424 w 2028518"/>
              <a:gd name="connsiteY48" fmla="*/ 499916 h 1440540"/>
              <a:gd name="connsiteX49" fmla="*/ 348620 w 2028518"/>
              <a:gd name="connsiteY49" fmla="*/ 554720 h 1440540"/>
              <a:gd name="connsiteX50" fmla="*/ 348620 w 2028518"/>
              <a:gd name="connsiteY50" fmla="*/ 1438886 h 1440540"/>
              <a:gd name="connsiteX51" fmla="*/ 458227 w 2028518"/>
              <a:gd name="connsiteY51" fmla="*/ 1438886 h 1440540"/>
              <a:gd name="connsiteX52" fmla="*/ 458228 w 2028518"/>
              <a:gd name="connsiteY52" fmla="*/ 554720 h 1440540"/>
              <a:gd name="connsiteX53" fmla="*/ 403424 w 2028518"/>
              <a:gd name="connsiteY53" fmla="*/ 499916 h 1440540"/>
              <a:gd name="connsiteX54" fmla="*/ 169200 w 2028518"/>
              <a:gd name="connsiteY54" fmla="*/ 496212 h 1440540"/>
              <a:gd name="connsiteX55" fmla="*/ 114396 w 2028518"/>
              <a:gd name="connsiteY55" fmla="*/ 551016 h 1440540"/>
              <a:gd name="connsiteX56" fmla="*/ 114396 w 2028518"/>
              <a:gd name="connsiteY56" fmla="*/ 1435182 h 1440540"/>
              <a:gd name="connsiteX57" fmla="*/ 224003 w 2028518"/>
              <a:gd name="connsiteY57" fmla="*/ 1435182 h 1440540"/>
              <a:gd name="connsiteX58" fmla="*/ 224004 w 2028518"/>
              <a:gd name="connsiteY58" fmla="*/ 551016 h 1440540"/>
              <a:gd name="connsiteX59" fmla="*/ 169200 w 2028518"/>
              <a:gd name="connsiteY59" fmla="*/ 496212 h 1440540"/>
              <a:gd name="connsiteX60" fmla="*/ 1818380 w 2028518"/>
              <a:gd name="connsiteY60" fmla="*/ 431380 h 1440540"/>
              <a:gd name="connsiteX61" fmla="*/ 1818380 w 2028518"/>
              <a:gd name="connsiteY61" fmla="*/ 504450 h 1440540"/>
              <a:gd name="connsiteX62" fmla="*/ 1916476 w 2028518"/>
              <a:gd name="connsiteY62" fmla="*/ 504450 h 1440540"/>
              <a:gd name="connsiteX63" fmla="*/ 1916476 w 2028518"/>
              <a:gd name="connsiteY63" fmla="*/ 431380 h 1440540"/>
              <a:gd name="connsiteX64" fmla="*/ 1634779 w 2028518"/>
              <a:gd name="connsiteY64" fmla="*/ 431380 h 1440540"/>
              <a:gd name="connsiteX65" fmla="*/ 1634779 w 2028518"/>
              <a:gd name="connsiteY65" fmla="*/ 504450 h 1440540"/>
              <a:gd name="connsiteX66" fmla="*/ 1732875 w 2028518"/>
              <a:gd name="connsiteY66" fmla="*/ 504450 h 1440540"/>
              <a:gd name="connsiteX67" fmla="*/ 1732875 w 2028518"/>
              <a:gd name="connsiteY67" fmla="*/ 431380 h 1440540"/>
              <a:gd name="connsiteX68" fmla="*/ 1451179 w 2028518"/>
              <a:gd name="connsiteY68" fmla="*/ 431380 h 1440540"/>
              <a:gd name="connsiteX69" fmla="*/ 1451179 w 2028518"/>
              <a:gd name="connsiteY69" fmla="*/ 504450 h 1440540"/>
              <a:gd name="connsiteX70" fmla="*/ 1549275 w 2028518"/>
              <a:gd name="connsiteY70" fmla="*/ 504450 h 1440540"/>
              <a:gd name="connsiteX71" fmla="*/ 1549275 w 2028518"/>
              <a:gd name="connsiteY71" fmla="*/ 431380 h 1440540"/>
              <a:gd name="connsiteX72" fmla="*/ 1254606 w 2028518"/>
              <a:gd name="connsiteY72" fmla="*/ 431380 h 1440540"/>
              <a:gd name="connsiteX73" fmla="*/ 1254606 w 2028518"/>
              <a:gd name="connsiteY73" fmla="*/ 504450 h 1440540"/>
              <a:gd name="connsiteX74" fmla="*/ 1352702 w 2028518"/>
              <a:gd name="connsiteY74" fmla="*/ 504450 h 1440540"/>
              <a:gd name="connsiteX75" fmla="*/ 1352702 w 2028518"/>
              <a:gd name="connsiteY75" fmla="*/ 431380 h 1440540"/>
              <a:gd name="connsiteX76" fmla="*/ 1071005 w 2028518"/>
              <a:gd name="connsiteY76" fmla="*/ 431380 h 1440540"/>
              <a:gd name="connsiteX77" fmla="*/ 1071005 w 2028518"/>
              <a:gd name="connsiteY77" fmla="*/ 504450 h 1440540"/>
              <a:gd name="connsiteX78" fmla="*/ 1169101 w 2028518"/>
              <a:gd name="connsiteY78" fmla="*/ 504450 h 1440540"/>
              <a:gd name="connsiteX79" fmla="*/ 1169101 w 2028518"/>
              <a:gd name="connsiteY79" fmla="*/ 431380 h 1440540"/>
              <a:gd name="connsiteX80" fmla="*/ 887405 w 2028518"/>
              <a:gd name="connsiteY80" fmla="*/ 431380 h 1440540"/>
              <a:gd name="connsiteX81" fmla="*/ 887405 w 2028518"/>
              <a:gd name="connsiteY81" fmla="*/ 504450 h 1440540"/>
              <a:gd name="connsiteX82" fmla="*/ 985501 w 2028518"/>
              <a:gd name="connsiteY82" fmla="*/ 504450 h 1440540"/>
              <a:gd name="connsiteX83" fmla="*/ 985501 w 2028518"/>
              <a:gd name="connsiteY83" fmla="*/ 431380 h 1440540"/>
              <a:gd name="connsiteX84" fmla="*/ 726849 w 2028518"/>
              <a:gd name="connsiteY84" fmla="*/ 431380 h 1440540"/>
              <a:gd name="connsiteX85" fmla="*/ 726849 w 2028518"/>
              <a:gd name="connsiteY85" fmla="*/ 504450 h 1440540"/>
              <a:gd name="connsiteX86" fmla="*/ 824945 w 2028518"/>
              <a:gd name="connsiteY86" fmla="*/ 504450 h 1440540"/>
              <a:gd name="connsiteX87" fmla="*/ 824945 w 2028518"/>
              <a:gd name="connsiteY87" fmla="*/ 431380 h 1440540"/>
              <a:gd name="connsiteX88" fmla="*/ 543248 w 2028518"/>
              <a:gd name="connsiteY88" fmla="*/ 431380 h 1440540"/>
              <a:gd name="connsiteX89" fmla="*/ 543248 w 2028518"/>
              <a:gd name="connsiteY89" fmla="*/ 504450 h 1440540"/>
              <a:gd name="connsiteX90" fmla="*/ 641344 w 2028518"/>
              <a:gd name="connsiteY90" fmla="*/ 504450 h 1440540"/>
              <a:gd name="connsiteX91" fmla="*/ 641344 w 2028518"/>
              <a:gd name="connsiteY91" fmla="*/ 431380 h 1440540"/>
              <a:gd name="connsiteX92" fmla="*/ 525663 w 2028518"/>
              <a:gd name="connsiteY92" fmla="*/ 0 h 1440540"/>
              <a:gd name="connsiteX93" fmla="*/ 525663 w 2028518"/>
              <a:gd name="connsiteY93" fmla="*/ 296929 h 1440540"/>
              <a:gd name="connsiteX94" fmla="*/ 1026614 w 2028518"/>
              <a:gd name="connsiteY94" fmla="*/ 0 h 1440540"/>
              <a:gd name="connsiteX95" fmla="*/ 1026614 w 2028518"/>
              <a:gd name="connsiteY95" fmla="*/ 296930 h 1440540"/>
              <a:gd name="connsiteX96" fmla="*/ 1527566 w 2028518"/>
              <a:gd name="connsiteY96" fmla="*/ 0 h 1440540"/>
              <a:gd name="connsiteX97" fmla="*/ 1527566 w 2028518"/>
              <a:gd name="connsiteY97" fmla="*/ 296930 h 1440540"/>
              <a:gd name="connsiteX98" fmla="*/ 2028518 w 2028518"/>
              <a:gd name="connsiteY98" fmla="*/ 0 h 1440540"/>
              <a:gd name="connsiteX99" fmla="*/ 2028518 w 2028518"/>
              <a:gd name="connsiteY99" fmla="*/ 311577 h 1440540"/>
              <a:gd name="connsiteX100" fmla="*/ 2028518 w 2028518"/>
              <a:gd name="connsiteY100" fmla="*/ 1440540 h 1440540"/>
              <a:gd name="connsiteX101" fmla="*/ 0 w 2028518"/>
              <a:gd name="connsiteY101" fmla="*/ 1440540 h 1440540"/>
              <a:gd name="connsiteX102" fmla="*/ 0 w 2028518"/>
              <a:gd name="connsiteY102" fmla="*/ 311577 h 14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028518" h="1440540">
                <a:moveTo>
                  <a:pt x="1359605" y="1366447"/>
                </a:moveTo>
                <a:lnTo>
                  <a:pt x="1359605" y="1406271"/>
                </a:lnTo>
                <a:lnTo>
                  <a:pt x="1942246" y="1406271"/>
                </a:lnTo>
                <a:lnTo>
                  <a:pt x="1942246" y="1366447"/>
                </a:lnTo>
                <a:close/>
                <a:moveTo>
                  <a:pt x="1359605" y="1305350"/>
                </a:moveTo>
                <a:lnTo>
                  <a:pt x="1359605" y="1345174"/>
                </a:lnTo>
                <a:lnTo>
                  <a:pt x="1942246" y="1345174"/>
                </a:lnTo>
                <a:lnTo>
                  <a:pt x="1942246" y="1305350"/>
                </a:lnTo>
                <a:close/>
                <a:moveTo>
                  <a:pt x="1359605" y="1244254"/>
                </a:moveTo>
                <a:lnTo>
                  <a:pt x="1359605" y="1284078"/>
                </a:lnTo>
                <a:lnTo>
                  <a:pt x="1942246" y="1284078"/>
                </a:lnTo>
                <a:lnTo>
                  <a:pt x="1942246" y="1244254"/>
                </a:lnTo>
                <a:close/>
                <a:moveTo>
                  <a:pt x="1359605" y="1183157"/>
                </a:moveTo>
                <a:lnTo>
                  <a:pt x="1359605" y="1222981"/>
                </a:lnTo>
                <a:lnTo>
                  <a:pt x="1942246" y="1222981"/>
                </a:lnTo>
                <a:lnTo>
                  <a:pt x="1942246" y="1183157"/>
                </a:lnTo>
                <a:close/>
                <a:moveTo>
                  <a:pt x="1003047" y="821458"/>
                </a:moveTo>
                <a:lnTo>
                  <a:pt x="1003047" y="1439143"/>
                </a:lnTo>
                <a:lnTo>
                  <a:pt x="1259865" y="1439143"/>
                </a:lnTo>
                <a:lnTo>
                  <a:pt x="1259865" y="821458"/>
                </a:lnTo>
                <a:close/>
                <a:moveTo>
                  <a:pt x="640721" y="818736"/>
                </a:moveTo>
                <a:lnTo>
                  <a:pt x="640721" y="1436421"/>
                </a:lnTo>
                <a:lnTo>
                  <a:pt x="860983" y="1436421"/>
                </a:lnTo>
                <a:lnTo>
                  <a:pt x="860983" y="818736"/>
                </a:lnTo>
                <a:close/>
                <a:moveTo>
                  <a:pt x="1818380" y="734607"/>
                </a:moveTo>
                <a:lnTo>
                  <a:pt x="1818380" y="807677"/>
                </a:lnTo>
                <a:lnTo>
                  <a:pt x="1916476" y="807677"/>
                </a:lnTo>
                <a:lnTo>
                  <a:pt x="1916476" y="734607"/>
                </a:lnTo>
                <a:close/>
                <a:moveTo>
                  <a:pt x="1634779" y="734607"/>
                </a:moveTo>
                <a:lnTo>
                  <a:pt x="1634779" y="807677"/>
                </a:lnTo>
                <a:lnTo>
                  <a:pt x="1732875" y="807677"/>
                </a:lnTo>
                <a:lnTo>
                  <a:pt x="1732875" y="734607"/>
                </a:lnTo>
                <a:close/>
                <a:moveTo>
                  <a:pt x="1451179" y="734607"/>
                </a:moveTo>
                <a:lnTo>
                  <a:pt x="1451179" y="807677"/>
                </a:lnTo>
                <a:lnTo>
                  <a:pt x="1549275" y="807677"/>
                </a:lnTo>
                <a:lnTo>
                  <a:pt x="1549275" y="734607"/>
                </a:lnTo>
                <a:close/>
                <a:moveTo>
                  <a:pt x="1818380" y="582994"/>
                </a:moveTo>
                <a:lnTo>
                  <a:pt x="1818380" y="656064"/>
                </a:lnTo>
                <a:lnTo>
                  <a:pt x="1916476" y="656064"/>
                </a:lnTo>
                <a:lnTo>
                  <a:pt x="1916476" y="582994"/>
                </a:lnTo>
                <a:close/>
                <a:moveTo>
                  <a:pt x="1634779" y="582994"/>
                </a:moveTo>
                <a:lnTo>
                  <a:pt x="1634779" y="656064"/>
                </a:lnTo>
                <a:lnTo>
                  <a:pt x="1732875" y="656064"/>
                </a:lnTo>
                <a:lnTo>
                  <a:pt x="1732875" y="582994"/>
                </a:lnTo>
                <a:close/>
                <a:moveTo>
                  <a:pt x="1451179" y="582994"/>
                </a:moveTo>
                <a:lnTo>
                  <a:pt x="1451179" y="656064"/>
                </a:lnTo>
                <a:lnTo>
                  <a:pt x="1549275" y="656064"/>
                </a:lnTo>
                <a:lnTo>
                  <a:pt x="1549275" y="582994"/>
                </a:lnTo>
                <a:close/>
                <a:moveTo>
                  <a:pt x="403424" y="499916"/>
                </a:moveTo>
                <a:cubicBezTo>
                  <a:pt x="373157" y="499916"/>
                  <a:pt x="348620" y="524453"/>
                  <a:pt x="348620" y="554720"/>
                </a:cubicBezTo>
                <a:lnTo>
                  <a:pt x="348620" y="1438886"/>
                </a:lnTo>
                <a:lnTo>
                  <a:pt x="458227" y="1438886"/>
                </a:lnTo>
                <a:cubicBezTo>
                  <a:pt x="458227" y="1144164"/>
                  <a:pt x="458228" y="849442"/>
                  <a:pt x="458228" y="554720"/>
                </a:cubicBezTo>
                <a:cubicBezTo>
                  <a:pt x="458228" y="524453"/>
                  <a:pt x="433691" y="499916"/>
                  <a:pt x="403424" y="499916"/>
                </a:cubicBezTo>
                <a:close/>
                <a:moveTo>
                  <a:pt x="169200" y="496212"/>
                </a:moveTo>
                <a:cubicBezTo>
                  <a:pt x="138933" y="496212"/>
                  <a:pt x="114396" y="520749"/>
                  <a:pt x="114396" y="551016"/>
                </a:cubicBezTo>
                <a:lnTo>
                  <a:pt x="114396" y="1435182"/>
                </a:lnTo>
                <a:lnTo>
                  <a:pt x="224003" y="1435182"/>
                </a:lnTo>
                <a:cubicBezTo>
                  <a:pt x="224003" y="1140460"/>
                  <a:pt x="224004" y="845738"/>
                  <a:pt x="224004" y="551016"/>
                </a:cubicBezTo>
                <a:cubicBezTo>
                  <a:pt x="224004" y="520749"/>
                  <a:pt x="199467" y="496212"/>
                  <a:pt x="169200" y="496212"/>
                </a:cubicBezTo>
                <a:close/>
                <a:moveTo>
                  <a:pt x="1818380" y="431380"/>
                </a:moveTo>
                <a:lnTo>
                  <a:pt x="1818380" y="504450"/>
                </a:lnTo>
                <a:lnTo>
                  <a:pt x="1916476" y="504450"/>
                </a:lnTo>
                <a:lnTo>
                  <a:pt x="1916476" y="431380"/>
                </a:lnTo>
                <a:close/>
                <a:moveTo>
                  <a:pt x="1634779" y="431380"/>
                </a:moveTo>
                <a:lnTo>
                  <a:pt x="1634779" y="504450"/>
                </a:lnTo>
                <a:lnTo>
                  <a:pt x="1732875" y="504450"/>
                </a:lnTo>
                <a:lnTo>
                  <a:pt x="1732875" y="431380"/>
                </a:lnTo>
                <a:close/>
                <a:moveTo>
                  <a:pt x="1451179" y="431380"/>
                </a:moveTo>
                <a:lnTo>
                  <a:pt x="1451179" y="504450"/>
                </a:lnTo>
                <a:lnTo>
                  <a:pt x="1549275" y="504450"/>
                </a:lnTo>
                <a:lnTo>
                  <a:pt x="1549275" y="431380"/>
                </a:lnTo>
                <a:close/>
                <a:moveTo>
                  <a:pt x="1254606" y="431380"/>
                </a:moveTo>
                <a:lnTo>
                  <a:pt x="1254606" y="504450"/>
                </a:lnTo>
                <a:lnTo>
                  <a:pt x="1352702" y="504450"/>
                </a:lnTo>
                <a:lnTo>
                  <a:pt x="1352702" y="431380"/>
                </a:lnTo>
                <a:close/>
                <a:moveTo>
                  <a:pt x="1071005" y="431380"/>
                </a:moveTo>
                <a:lnTo>
                  <a:pt x="1071005" y="504450"/>
                </a:lnTo>
                <a:lnTo>
                  <a:pt x="1169101" y="504450"/>
                </a:lnTo>
                <a:lnTo>
                  <a:pt x="1169101" y="431380"/>
                </a:lnTo>
                <a:close/>
                <a:moveTo>
                  <a:pt x="887405" y="431380"/>
                </a:moveTo>
                <a:lnTo>
                  <a:pt x="887405" y="504450"/>
                </a:lnTo>
                <a:lnTo>
                  <a:pt x="985501" y="504450"/>
                </a:lnTo>
                <a:lnTo>
                  <a:pt x="985501" y="431380"/>
                </a:lnTo>
                <a:close/>
                <a:moveTo>
                  <a:pt x="726849" y="431380"/>
                </a:moveTo>
                <a:lnTo>
                  <a:pt x="726849" y="504450"/>
                </a:lnTo>
                <a:lnTo>
                  <a:pt x="824945" y="504450"/>
                </a:lnTo>
                <a:lnTo>
                  <a:pt x="824945" y="431380"/>
                </a:lnTo>
                <a:close/>
                <a:moveTo>
                  <a:pt x="543248" y="431380"/>
                </a:moveTo>
                <a:lnTo>
                  <a:pt x="543248" y="504450"/>
                </a:lnTo>
                <a:lnTo>
                  <a:pt x="641344" y="504450"/>
                </a:lnTo>
                <a:lnTo>
                  <a:pt x="641344" y="431380"/>
                </a:lnTo>
                <a:close/>
                <a:moveTo>
                  <a:pt x="525663" y="0"/>
                </a:moveTo>
                <a:lnTo>
                  <a:pt x="525663" y="296929"/>
                </a:lnTo>
                <a:lnTo>
                  <a:pt x="1026614" y="0"/>
                </a:lnTo>
                <a:lnTo>
                  <a:pt x="1026614" y="296930"/>
                </a:lnTo>
                <a:lnTo>
                  <a:pt x="1527566" y="0"/>
                </a:lnTo>
                <a:lnTo>
                  <a:pt x="1527566" y="296930"/>
                </a:lnTo>
                <a:lnTo>
                  <a:pt x="2028518" y="0"/>
                </a:lnTo>
                <a:lnTo>
                  <a:pt x="2028518" y="311577"/>
                </a:lnTo>
                <a:lnTo>
                  <a:pt x="2028518" y="1440540"/>
                </a:lnTo>
                <a:lnTo>
                  <a:pt x="0" y="1440540"/>
                </a:lnTo>
                <a:lnTo>
                  <a:pt x="0" y="31157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9">
            <a:extLst>
              <a:ext uri="{FF2B5EF4-FFF2-40B4-BE49-F238E27FC236}">
                <a16:creationId xmlns:a16="http://schemas.microsoft.com/office/drawing/2014/main" id="{798D5D5B-4A52-4066-972A-0A86003F7082}"/>
              </a:ext>
            </a:extLst>
          </p:cNvPr>
          <p:cNvSpPr/>
          <p:nvPr/>
        </p:nvSpPr>
        <p:spPr>
          <a:xfrm>
            <a:off x="1061851" y="2308978"/>
            <a:ext cx="315268" cy="31475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Rounded Rectangle 25">
            <a:extLst>
              <a:ext uri="{FF2B5EF4-FFF2-40B4-BE49-F238E27FC236}">
                <a16:creationId xmlns:a16="http://schemas.microsoft.com/office/drawing/2014/main" id="{23369DD0-022D-4A2D-BD0E-7833408F412F}"/>
              </a:ext>
            </a:extLst>
          </p:cNvPr>
          <p:cNvSpPr/>
          <p:nvPr/>
        </p:nvSpPr>
        <p:spPr>
          <a:xfrm>
            <a:off x="1058608" y="3110223"/>
            <a:ext cx="343170" cy="25148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27C0C06-4740-4500-8DEE-6DA32F7D50D9}"/>
              </a:ext>
            </a:extLst>
          </p:cNvPr>
          <p:cNvSpPr/>
          <p:nvPr/>
        </p:nvSpPr>
        <p:spPr>
          <a:xfrm>
            <a:off x="1058608" y="4605759"/>
            <a:ext cx="343171" cy="312357"/>
          </a:xfrm>
          <a:custGeom>
            <a:avLst/>
            <a:gdLst>
              <a:gd name="connsiteX0" fmla="*/ 128588 w 952499"/>
              <a:gd name="connsiteY0" fmla="*/ 130690 h 866972"/>
              <a:gd name="connsiteX1" fmla="*/ 139065 w 952499"/>
              <a:gd name="connsiteY1" fmla="*/ 135452 h 866972"/>
              <a:gd name="connsiteX2" fmla="*/ 804863 w 952499"/>
              <a:gd name="connsiteY2" fmla="*/ 260230 h 866972"/>
              <a:gd name="connsiteX3" fmla="*/ 834390 w 952499"/>
              <a:gd name="connsiteY3" fmla="*/ 305950 h 866972"/>
              <a:gd name="connsiteX4" fmla="*/ 821055 w 952499"/>
              <a:gd name="connsiteY4" fmla="*/ 369767 h 866972"/>
              <a:gd name="connsiteX5" fmla="*/ 781050 w 952499"/>
              <a:gd name="connsiteY5" fmla="*/ 396437 h 866972"/>
              <a:gd name="connsiteX6" fmla="*/ 495300 w 952499"/>
              <a:gd name="connsiteY6" fmla="*/ 341192 h 866972"/>
              <a:gd name="connsiteX7" fmla="*/ 460057 w 952499"/>
              <a:gd name="connsiteY7" fmla="*/ 368815 h 866972"/>
              <a:gd name="connsiteX8" fmla="*/ 483870 w 952499"/>
              <a:gd name="connsiteY8" fmla="*/ 441205 h 866972"/>
              <a:gd name="connsiteX9" fmla="*/ 489585 w 952499"/>
              <a:gd name="connsiteY9" fmla="*/ 520262 h 866972"/>
              <a:gd name="connsiteX10" fmla="*/ 420053 w 952499"/>
              <a:gd name="connsiteY10" fmla="*/ 557410 h 866972"/>
              <a:gd name="connsiteX11" fmla="*/ 360997 w 952499"/>
              <a:gd name="connsiteY11" fmla="*/ 573602 h 866972"/>
              <a:gd name="connsiteX12" fmla="*/ 118110 w 952499"/>
              <a:gd name="connsiteY12" fmla="*/ 726002 h 866972"/>
              <a:gd name="connsiteX13" fmla="*/ 59055 w 952499"/>
              <a:gd name="connsiteY13" fmla="*/ 834588 h 866972"/>
              <a:gd name="connsiteX14" fmla="*/ 27622 w 952499"/>
              <a:gd name="connsiteY14" fmla="*/ 866972 h 866972"/>
              <a:gd name="connsiteX15" fmla="*/ 0 w 952499"/>
              <a:gd name="connsiteY15" fmla="*/ 837445 h 866972"/>
              <a:gd name="connsiteX16" fmla="*/ 0 w 952499"/>
              <a:gd name="connsiteY16" fmla="*/ 604082 h 866972"/>
              <a:gd name="connsiteX17" fmla="*/ 30480 w 952499"/>
              <a:gd name="connsiteY17" fmla="*/ 572650 h 866972"/>
              <a:gd name="connsiteX18" fmla="*/ 60007 w 952499"/>
              <a:gd name="connsiteY18" fmla="*/ 605035 h 866972"/>
              <a:gd name="connsiteX19" fmla="*/ 60007 w 952499"/>
              <a:gd name="connsiteY19" fmla="*/ 665042 h 866972"/>
              <a:gd name="connsiteX20" fmla="*/ 161925 w 952499"/>
              <a:gd name="connsiteY20" fmla="*/ 605987 h 866972"/>
              <a:gd name="connsiteX21" fmla="*/ 291465 w 952499"/>
              <a:gd name="connsiteY21" fmla="*/ 525025 h 866972"/>
              <a:gd name="connsiteX22" fmla="*/ 384810 w 952499"/>
              <a:gd name="connsiteY22" fmla="*/ 350717 h 866972"/>
              <a:gd name="connsiteX23" fmla="*/ 352425 w 952499"/>
              <a:gd name="connsiteY23" fmla="*/ 313570 h 866972"/>
              <a:gd name="connsiteX24" fmla="*/ 111442 w 952499"/>
              <a:gd name="connsiteY24" fmla="*/ 269755 h 866972"/>
              <a:gd name="connsiteX25" fmla="*/ 88582 w 952499"/>
              <a:gd name="connsiteY25" fmla="*/ 234512 h 866972"/>
              <a:gd name="connsiteX26" fmla="*/ 103822 w 952499"/>
              <a:gd name="connsiteY26" fmla="*/ 151645 h 866972"/>
              <a:gd name="connsiteX27" fmla="*/ 128588 w 952499"/>
              <a:gd name="connsiteY27" fmla="*/ 130690 h 866972"/>
              <a:gd name="connsiteX28" fmla="*/ 166136 w 952499"/>
              <a:gd name="connsiteY28" fmla="*/ 302 h 866972"/>
              <a:gd name="connsiteX29" fmla="*/ 219074 w 952499"/>
              <a:gd name="connsiteY29" fmla="*/ 8770 h 866972"/>
              <a:gd name="connsiteX30" fmla="*/ 918209 w 952499"/>
              <a:gd name="connsiteY30" fmla="*/ 140215 h 866972"/>
              <a:gd name="connsiteX31" fmla="*/ 952499 w 952499"/>
              <a:gd name="connsiteY31" fmla="*/ 149740 h 866972"/>
              <a:gd name="connsiteX32" fmla="*/ 850582 w 952499"/>
              <a:gd name="connsiteY32" fmla="*/ 246895 h 866972"/>
              <a:gd name="connsiteX33" fmla="*/ 809624 w 952499"/>
              <a:gd name="connsiteY33" fmla="*/ 248800 h 866972"/>
              <a:gd name="connsiteX34" fmla="*/ 144779 w 952499"/>
              <a:gd name="connsiteY34" fmla="*/ 124022 h 866972"/>
              <a:gd name="connsiteX35" fmla="*/ 114299 w 952499"/>
              <a:gd name="connsiteY35" fmla="*/ 84017 h 866972"/>
              <a:gd name="connsiteX36" fmla="*/ 166136 w 952499"/>
              <a:gd name="connsiteY36" fmla="*/ 302 h 8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52499" h="866972">
                <a:moveTo>
                  <a:pt x="128588" y="130690"/>
                </a:moveTo>
                <a:cubicBezTo>
                  <a:pt x="132397" y="132595"/>
                  <a:pt x="135255" y="134500"/>
                  <a:pt x="139065" y="135452"/>
                </a:cubicBezTo>
                <a:cubicBezTo>
                  <a:pt x="360997" y="178315"/>
                  <a:pt x="582930" y="221177"/>
                  <a:pt x="804863" y="260230"/>
                </a:cubicBezTo>
                <a:cubicBezTo>
                  <a:pt x="842010" y="266897"/>
                  <a:pt x="838200" y="283090"/>
                  <a:pt x="834390" y="305950"/>
                </a:cubicBezTo>
                <a:cubicBezTo>
                  <a:pt x="829628" y="327857"/>
                  <a:pt x="822007" y="348812"/>
                  <a:pt x="821055" y="369767"/>
                </a:cubicBezTo>
                <a:cubicBezTo>
                  <a:pt x="820103" y="400247"/>
                  <a:pt x="803910" y="401200"/>
                  <a:pt x="781050" y="396437"/>
                </a:cubicBezTo>
                <a:cubicBezTo>
                  <a:pt x="685800" y="377387"/>
                  <a:pt x="589597" y="361195"/>
                  <a:pt x="495300" y="341192"/>
                </a:cubicBezTo>
                <a:cubicBezTo>
                  <a:pt x="467678" y="335477"/>
                  <a:pt x="458153" y="339287"/>
                  <a:pt x="460057" y="368815"/>
                </a:cubicBezTo>
                <a:cubicBezTo>
                  <a:pt x="461963" y="395485"/>
                  <a:pt x="461963" y="419297"/>
                  <a:pt x="483870" y="441205"/>
                </a:cubicBezTo>
                <a:cubicBezTo>
                  <a:pt x="505778" y="463112"/>
                  <a:pt x="503872" y="493592"/>
                  <a:pt x="489585" y="520262"/>
                </a:cubicBezTo>
                <a:cubicBezTo>
                  <a:pt x="475297" y="547885"/>
                  <a:pt x="449580" y="563125"/>
                  <a:pt x="420053" y="557410"/>
                </a:cubicBezTo>
                <a:cubicBezTo>
                  <a:pt x="395288" y="552647"/>
                  <a:pt x="379095" y="562172"/>
                  <a:pt x="360997" y="573602"/>
                </a:cubicBezTo>
                <a:cubicBezTo>
                  <a:pt x="280035" y="625037"/>
                  <a:pt x="200978" y="679330"/>
                  <a:pt x="118110" y="726002"/>
                </a:cubicBezTo>
                <a:cubicBezTo>
                  <a:pt x="72390" y="751720"/>
                  <a:pt x="48578" y="781247"/>
                  <a:pt x="59055" y="834588"/>
                </a:cubicBezTo>
                <a:cubicBezTo>
                  <a:pt x="63817" y="858400"/>
                  <a:pt x="53340" y="866972"/>
                  <a:pt x="27622" y="866972"/>
                </a:cubicBezTo>
                <a:cubicBezTo>
                  <a:pt x="4763" y="866972"/>
                  <a:pt x="0" y="857447"/>
                  <a:pt x="0" y="837445"/>
                </a:cubicBezTo>
                <a:cubicBezTo>
                  <a:pt x="953" y="760292"/>
                  <a:pt x="953" y="682188"/>
                  <a:pt x="0" y="604082"/>
                </a:cubicBezTo>
                <a:cubicBezTo>
                  <a:pt x="0" y="581222"/>
                  <a:pt x="6667" y="572650"/>
                  <a:pt x="30480" y="572650"/>
                </a:cubicBezTo>
                <a:cubicBezTo>
                  <a:pt x="55245" y="572650"/>
                  <a:pt x="61913" y="583127"/>
                  <a:pt x="60007" y="605035"/>
                </a:cubicBezTo>
                <a:cubicBezTo>
                  <a:pt x="59055" y="624085"/>
                  <a:pt x="60007" y="642182"/>
                  <a:pt x="60007" y="665042"/>
                </a:cubicBezTo>
                <a:cubicBezTo>
                  <a:pt x="100013" y="649802"/>
                  <a:pt x="129540" y="625037"/>
                  <a:pt x="161925" y="605987"/>
                </a:cubicBezTo>
                <a:cubicBezTo>
                  <a:pt x="205740" y="580270"/>
                  <a:pt x="246697" y="549790"/>
                  <a:pt x="291465" y="525025"/>
                </a:cubicBezTo>
                <a:cubicBezTo>
                  <a:pt x="361950" y="485972"/>
                  <a:pt x="387667" y="427870"/>
                  <a:pt x="384810" y="350717"/>
                </a:cubicBezTo>
                <a:cubicBezTo>
                  <a:pt x="383857" y="325952"/>
                  <a:pt x="375285" y="317380"/>
                  <a:pt x="352425" y="313570"/>
                </a:cubicBezTo>
                <a:cubicBezTo>
                  <a:pt x="271463" y="300235"/>
                  <a:pt x="191453" y="283090"/>
                  <a:pt x="111442" y="269755"/>
                </a:cubicBezTo>
                <a:cubicBezTo>
                  <a:pt x="86678" y="265945"/>
                  <a:pt x="81915" y="257372"/>
                  <a:pt x="88582" y="234512"/>
                </a:cubicBezTo>
                <a:cubicBezTo>
                  <a:pt x="95250" y="206890"/>
                  <a:pt x="99060" y="179267"/>
                  <a:pt x="103822" y="151645"/>
                </a:cubicBezTo>
                <a:cubicBezTo>
                  <a:pt x="106680" y="137357"/>
                  <a:pt x="112395" y="127832"/>
                  <a:pt x="128588" y="130690"/>
                </a:cubicBezTo>
                <a:close/>
                <a:moveTo>
                  <a:pt x="166136" y="302"/>
                </a:moveTo>
                <a:cubicBezTo>
                  <a:pt x="179129" y="1269"/>
                  <a:pt x="196214" y="4484"/>
                  <a:pt x="219074" y="8770"/>
                </a:cubicBezTo>
                <a:cubicBezTo>
                  <a:pt x="452437" y="52585"/>
                  <a:pt x="684847" y="96400"/>
                  <a:pt x="918209" y="140215"/>
                </a:cubicBezTo>
                <a:cubicBezTo>
                  <a:pt x="926782" y="141167"/>
                  <a:pt x="935354" y="144977"/>
                  <a:pt x="952499" y="149740"/>
                </a:cubicBezTo>
                <a:cubicBezTo>
                  <a:pt x="916304" y="184030"/>
                  <a:pt x="882967" y="215462"/>
                  <a:pt x="850582" y="246895"/>
                </a:cubicBezTo>
                <a:cubicBezTo>
                  <a:pt x="837247" y="254515"/>
                  <a:pt x="823912" y="251657"/>
                  <a:pt x="809624" y="248800"/>
                </a:cubicBezTo>
                <a:cubicBezTo>
                  <a:pt x="587692" y="206890"/>
                  <a:pt x="366712" y="165932"/>
                  <a:pt x="144779" y="124022"/>
                </a:cubicBezTo>
                <a:cubicBezTo>
                  <a:pt x="114299" y="125927"/>
                  <a:pt x="109537" y="111640"/>
                  <a:pt x="114299" y="84017"/>
                </a:cubicBezTo>
                <a:cubicBezTo>
                  <a:pt x="125015" y="14723"/>
                  <a:pt x="127158" y="-2601"/>
                  <a:pt x="166136" y="3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A999815-44E8-42FD-8E0B-DEA1C2A92B70}"/>
              </a:ext>
            </a:extLst>
          </p:cNvPr>
          <p:cNvSpPr/>
          <p:nvPr/>
        </p:nvSpPr>
        <p:spPr>
          <a:xfrm>
            <a:off x="1028195" y="5374771"/>
            <a:ext cx="343170" cy="243700"/>
          </a:xfrm>
          <a:custGeom>
            <a:avLst/>
            <a:gdLst>
              <a:gd name="connsiteX0" fmla="*/ 1359605 w 2028518"/>
              <a:gd name="connsiteY0" fmla="*/ 1366447 h 1440540"/>
              <a:gd name="connsiteX1" fmla="*/ 1359605 w 2028518"/>
              <a:gd name="connsiteY1" fmla="*/ 1406271 h 1440540"/>
              <a:gd name="connsiteX2" fmla="*/ 1942246 w 2028518"/>
              <a:gd name="connsiteY2" fmla="*/ 1406271 h 1440540"/>
              <a:gd name="connsiteX3" fmla="*/ 1942246 w 2028518"/>
              <a:gd name="connsiteY3" fmla="*/ 1366447 h 1440540"/>
              <a:gd name="connsiteX4" fmla="*/ 1359605 w 2028518"/>
              <a:gd name="connsiteY4" fmla="*/ 1305350 h 1440540"/>
              <a:gd name="connsiteX5" fmla="*/ 1359605 w 2028518"/>
              <a:gd name="connsiteY5" fmla="*/ 1345174 h 1440540"/>
              <a:gd name="connsiteX6" fmla="*/ 1942246 w 2028518"/>
              <a:gd name="connsiteY6" fmla="*/ 1345174 h 1440540"/>
              <a:gd name="connsiteX7" fmla="*/ 1942246 w 2028518"/>
              <a:gd name="connsiteY7" fmla="*/ 1305350 h 1440540"/>
              <a:gd name="connsiteX8" fmla="*/ 1359605 w 2028518"/>
              <a:gd name="connsiteY8" fmla="*/ 1244254 h 1440540"/>
              <a:gd name="connsiteX9" fmla="*/ 1359605 w 2028518"/>
              <a:gd name="connsiteY9" fmla="*/ 1284078 h 1440540"/>
              <a:gd name="connsiteX10" fmla="*/ 1942246 w 2028518"/>
              <a:gd name="connsiteY10" fmla="*/ 1284078 h 1440540"/>
              <a:gd name="connsiteX11" fmla="*/ 1942246 w 2028518"/>
              <a:gd name="connsiteY11" fmla="*/ 1244254 h 1440540"/>
              <a:gd name="connsiteX12" fmla="*/ 1359605 w 2028518"/>
              <a:gd name="connsiteY12" fmla="*/ 1183157 h 1440540"/>
              <a:gd name="connsiteX13" fmla="*/ 1359605 w 2028518"/>
              <a:gd name="connsiteY13" fmla="*/ 1222981 h 1440540"/>
              <a:gd name="connsiteX14" fmla="*/ 1942246 w 2028518"/>
              <a:gd name="connsiteY14" fmla="*/ 1222981 h 1440540"/>
              <a:gd name="connsiteX15" fmla="*/ 1942246 w 2028518"/>
              <a:gd name="connsiteY15" fmla="*/ 1183157 h 1440540"/>
              <a:gd name="connsiteX16" fmla="*/ 1003047 w 2028518"/>
              <a:gd name="connsiteY16" fmla="*/ 821458 h 1440540"/>
              <a:gd name="connsiteX17" fmla="*/ 1003047 w 2028518"/>
              <a:gd name="connsiteY17" fmla="*/ 1439143 h 1440540"/>
              <a:gd name="connsiteX18" fmla="*/ 1259865 w 2028518"/>
              <a:gd name="connsiteY18" fmla="*/ 1439143 h 1440540"/>
              <a:gd name="connsiteX19" fmla="*/ 1259865 w 2028518"/>
              <a:gd name="connsiteY19" fmla="*/ 821458 h 1440540"/>
              <a:gd name="connsiteX20" fmla="*/ 640721 w 2028518"/>
              <a:gd name="connsiteY20" fmla="*/ 818736 h 1440540"/>
              <a:gd name="connsiteX21" fmla="*/ 640721 w 2028518"/>
              <a:gd name="connsiteY21" fmla="*/ 1436421 h 1440540"/>
              <a:gd name="connsiteX22" fmla="*/ 860983 w 2028518"/>
              <a:gd name="connsiteY22" fmla="*/ 1436421 h 1440540"/>
              <a:gd name="connsiteX23" fmla="*/ 860983 w 2028518"/>
              <a:gd name="connsiteY23" fmla="*/ 818736 h 1440540"/>
              <a:gd name="connsiteX24" fmla="*/ 1818380 w 2028518"/>
              <a:gd name="connsiteY24" fmla="*/ 734607 h 1440540"/>
              <a:gd name="connsiteX25" fmla="*/ 1818380 w 2028518"/>
              <a:gd name="connsiteY25" fmla="*/ 807677 h 1440540"/>
              <a:gd name="connsiteX26" fmla="*/ 1916476 w 2028518"/>
              <a:gd name="connsiteY26" fmla="*/ 807677 h 1440540"/>
              <a:gd name="connsiteX27" fmla="*/ 1916476 w 2028518"/>
              <a:gd name="connsiteY27" fmla="*/ 734607 h 1440540"/>
              <a:gd name="connsiteX28" fmla="*/ 1634779 w 2028518"/>
              <a:gd name="connsiteY28" fmla="*/ 734607 h 1440540"/>
              <a:gd name="connsiteX29" fmla="*/ 1634779 w 2028518"/>
              <a:gd name="connsiteY29" fmla="*/ 807677 h 1440540"/>
              <a:gd name="connsiteX30" fmla="*/ 1732875 w 2028518"/>
              <a:gd name="connsiteY30" fmla="*/ 807677 h 1440540"/>
              <a:gd name="connsiteX31" fmla="*/ 1732875 w 2028518"/>
              <a:gd name="connsiteY31" fmla="*/ 734607 h 1440540"/>
              <a:gd name="connsiteX32" fmla="*/ 1451179 w 2028518"/>
              <a:gd name="connsiteY32" fmla="*/ 734607 h 1440540"/>
              <a:gd name="connsiteX33" fmla="*/ 1451179 w 2028518"/>
              <a:gd name="connsiteY33" fmla="*/ 807677 h 1440540"/>
              <a:gd name="connsiteX34" fmla="*/ 1549275 w 2028518"/>
              <a:gd name="connsiteY34" fmla="*/ 807677 h 1440540"/>
              <a:gd name="connsiteX35" fmla="*/ 1549275 w 2028518"/>
              <a:gd name="connsiteY35" fmla="*/ 734607 h 1440540"/>
              <a:gd name="connsiteX36" fmla="*/ 1818380 w 2028518"/>
              <a:gd name="connsiteY36" fmla="*/ 582994 h 1440540"/>
              <a:gd name="connsiteX37" fmla="*/ 1818380 w 2028518"/>
              <a:gd name="connsiteY37" fmla="*/ 656064 h 1440540"/>
              <a:gd name="connsiteX38" fmla="*/ 1916476 w 2028518"/>
              <a:gd name="connsiteY38" fmla="*/ 656064 h 1440540"/>
              <a:gd name="connsiteX39" fmla="*/ 1916476 w 2028518"/>
              <a:gd name="connsiteY39" fmla="*/ 582994 h 1440540"/>
              <a:gd name="connsiteX40" fmla="*/ 1634779 w 2028518"/>
              <a:gd name="connsiteY40" fmla="*/ 582994 h 1440540"/>
              <a:gd name="connsiteX41" fmla="*/ 1634779 w 2028518"/>
              <a:gd name="connsiteY41" fmla="*/ 656064 h 1440540"/>
              <a:gd name="connsiteX42" fmla="*/ 1732875 w 2028518"/>
              <a:gd name="connsiteY42" fmla="*/ 656064 h 1440540"/>
              <a:gd name="connsiteX43" fmla="*/ 1732875 w 2028518"/>
              <a:gd name="connsiteY43" fmla="*/ 582994 h 1440540"/>
              <a:gd name="connsiteX44" fmla="*/ 1451179 w 2028518"/>
              <a:gd name="connsiteY44" fmla="*/ 582994 h 1440540"/>
              <a:gd name="connsiteX45" fmla="*/ 1451179 w 2028518"/>
              <a:gd name="connsiteY45" fmla="*/ 656064 h 1440540"/>
              <a:gd name="connsiteX46" fmla="*/ 1549275 w 2028518"/>
              <a:gd name="connsiteY46" fmla="*/ 656064 h 1440540"/>
              <a:gd name="connsiteX47" fmla="*/ 1549275 w 2028518"/>
              <a:gd name="connsiteY47" fmla="*/ 582994 h 1440540"/>
              <a:gd name="connsiteX48" fmla="*/ 403424 w 2028518"/>
              <a:gd name="connsiteY48" fmla="*/ 499916 h 1440540"/>
              <a:gd name="connsiteX49" fmla="*/ 348620 w 2028518"/>
              <a:gd name="connsiteY49" fmla="*/ 554720 h 1440540"/>
              <a:gd name="connsiteX50" fmla="*/ 348620 w 2028518"/>
              <a:gd name="connsiteY50" fmla="*/ 1438886 h 1440540"/>
              <a:gd name="connsiteX51" fmla="*/ 458227 w 2028518"/>
              <a:gd name="connsiteY51" fmla="*/ 1438886 h 1440540"/>
              <a:gd name="connsiteX52" fmla="*/ 458228 w 2028518"/>
              <a:gd name="connsiteY52" fmla="*/ 554720 h 1440540"/>
              <a:gd name="connsiteX53" fmla="*/ 403424 w 2028518"/>
              <a:gd name="connsiteY53" fmla="*/ 499916 h 1440540"/>
              <a:gd name="connsiteX54" fmla="*/ 169200 w 2028518"/>
              <a:gd name="connsiteY54" fmla="*/ 496212 h 1440540"/>
              <a:gd name="connsiteX55" fmla="*/ 114396 w 2028518"/>
              <a:gd name="connsiteY55" fmla="*/ 551016 h 1440540"/>
              <a:gd name="connsiteX56" fmla="*/ 114396 w 2028518"/>
              <a:gd name="connsiteY56" fmla="*/ 1435182 h 1440540"/>
              <a:gd name="connsiteX57" fmla="*/ 224003 w 2028518"/>
              <a:gd name="connsiteY57" fmla="*/ 1435182 h 1440540"/>
              <a:gd name="connsiteX58" fmla="*/ 224004 w 2028518"/>
              <a:gd name="connsiteY58" fmla="*/ 551016 h 1440540"/>
              <a:gd name="connsiteX59" fmla="*/ 169200 w 2028518"/>
              <a:gd name="connsiteY59" fmla="*/ 496212 h 1440540"/>
              <a:gd name="connsiteX60" fmla="*/ 1818380 w 2028518"/>
              <a:gd name="connsiteY60" fmla="*/ 431380 h 1440540"/>
              <a:gd name="connsiteX61" fmla="*/ 1818380 w 2028518"/>
              <a:gd name="connsiteY61" fmla="*/ 504450 h 1440540"/>
              <a:gd name="connsiteX62" fmla="*/ 1916476 w 2028518"/>
              <a:gd name="connsiteY62" fmla="*/ 504450 h 1440540"/>
              <a:gd name="connsiteX63" fmla="*/ 1916476 w 2028518"/>
              <a:gd name="connsiteY63" fmla="*/ 431380 h 1440540"/>
              <a:gd name="connsiteX64" fmla="*/ 1634779 w 2028518"/>
              <a:gd name="connsiteY64" fmla="*/ 431380 h 1440540"/>
              <a:gd name="connsiteX65" fmla="*/ 1634779 w 2028518"/>
              <a:gd name="connsiteY65" fmla="*/ 504450 h 1440540"/>
              <a:gd name="connsiteX66" fmla="*/ 1732875 w 2028518"/>
              <a:gd name="connsiteY66" fmla="*/ 504450 h 1440540"/>
              <a:gd name="connsiteX67" fmla="*/ 1732875 w 2028518"/>
              <a:gd name="connsiteY67" fmla="*/ 431380 h 1440540"/>
              <a:gd name="connsiteX68" fmla="*/ 1451179 w 2028518"/>
              <a:gd name="connsiteY68" fmla="*/ 431380 h 1440540"/>
              <a:gd name="connsiteX69" fmla="*/ 1451179 w 2028518"/>
              <a:gd name="connsiteY69" fmla="*/ 504450 h 1440540"/>
              <a:gd name="connsiteX70" fmla="*/ 1549275 w 2028518"/>
              <a:gd name="connsiteY70" fmla="*/ 504450 h 1440540"/>
              <a:gd name="connsiteX71" fmla="*/ 1549275 w 2028518"/>
              <a:gd name="connsiteY71" fmla="*/ 431380 h 1440540"/>
              <a:gd name="connsiteX72" fmla="*/ 1254606 w 2028518"/>
              <a:gd name="connsiteY72" fmla="*/ 431380 h 1440540"/>
              <a:gd name="connsiteX73" fmla="*/ 1254606 w 2028518"/>
              <a:gd name="connsiteY73" fmla="*/ 504450 h 1440540"/>
              <a:gd name="connsiteX74" fmla="*/ 1352702 w 2028518"/>
              <a:gd name="connsiteY74" fmla="*/ 504450 h 1440540"/>
              <a:gd name="connsiteX75" fmla="*/ 1352702 w 2028518"/>
              <a:gd name="connsiteY75" fmla="*/ 431380 h 1440540"/>
              <a:gd name="connsiteX76" fmla="*/ 1071005 w 2028518"/>
              <a:gd name="connsiteY76" fmla="*/ 431380 h 1440540"/>
              <a:gd name="connsiteX77" fmla="*/ 1071005 w 2028518"/>
              <a:gd name="connsiteY77" fmla="*/ 504450 h 1440540"/>
              <a:gd name="connsiteX78" fmla="*/ 1169101 w 2028518"/>
              <a:gd name="connsiteY78" fmla="*/ 504450 h 1440540"/>
              <a:gd name="connsiteX79" fmla="*/ 1169101 w 2028518"/>
              <a:gd name="connsiteY79" fmla="*/ 431380 h 1440540"/>
              <a:gd name="connsiteX80" fmla="*/ 887405 w 2028518"/>
              <a:gd name="connsiteY80" fmla="*/ 431380 h 1440540"/>
              <a:gd name="connsiteX81" fmla="*/ 887405 w 2028518"/>
              <a:gd name="connsiteY81" fmla="*/ 504450 h 1440540"/>
              <a:gd name="connsiteX82" fmla="*/ 985501 w 2028518"/>
              <a:gd name="connsiteY82" fmla="*/ 504450 h 1440540"/>
              <a:gd name="connsiteX83" fmla="*/ 985501 w 2028518"/>
              <a:gd name="connsiteY83" fmla="*/ 431380 h 1440540"/>
              <a:gd name="connsiteX84" fmla="*/ 726849 w 2028518"/>
              <a:gd name="connsiteY84" fmla="*/ 431380 h 1440540"/>
              <a:gd name="connsiteX85" fmla="*/ 726849 w 2028518"/>
              <a:gd name="connsiteY85" fmla="*/ 504450 h 1440540"/>
              <a:gd name="connsiteX86" fmla="*/ 824945 w 2028518"/>
              <a:gd name="connsiteY86" fmla="*/ 504450 h 1440540"/>
              <a:gd name="connsiteX87" fmla="*/ 824945 w 2028518"/>
              <a:gd name="connsiteY87" fmla="*/ 431380 h 1440540"/>
              <a:gd name="connsiteX88" fmla="*/ 543248 w 2028518"/>
              <a:gd name="connsiteY88" fmla="*/ 431380 h 1440540"/>
              <a:gd name="connsiteX89" fmla="*/ 543248 w 2028518"/>
              <a:gd name="connsiteY89" fmla="*/ 504450 h 1440540"/>
              <a:gd name="connsiteX90" fmla="*/ 641344 w 2028518"/>
              <a:gd name="connsiteY90" fmla="*/ 504450 h 1440540"/>
              <a:gd name="connsiteX91" fmla="*/ 641344 w 2028518"/>
              <a:gd name="connsiteY91" fmla="*/ 431380 h 1440540"/>
              <a:gd name="connsiteX92" fmla="*/ 525663 w 2028518"/>
              <a:gd name="connsiteY92" fmla="*/ 0 h 1440540"/>
              <a:gd name="connsiteX93" fmla="*/ 525663 w 2028518"/>
              <a:gd name="connsiteY93" fmla="*/ 296929 h 1440540"/>
              <a:gd name="connsiteX94" fmla="*/ 1026614 w 2028518"/>
              <a:gd name="connsiteY94" fmla="*/ 0 h 1440540"/>
              <a:gd name="connsiteX95" fmla="*/ 1026614 w 2028518"/>
              <a:gd name="connsiteY95" fmla="*/ 296930 h 1440540"/>
              <a:gd name="connsiteX96" fmla="*/ 1527566 w 2028518"/>
              <a:gd name="connsiteY96" fmla="*/ 0 h 1440540"/>
              <a:gd name="connsiteX97" fmla="*/ 1527566 w 2028518"/>
              <a:gd name="connsiteY97" fmla="*/ 296930 h 1440540"/>
              <a:gd name="connsiteX98" fmla="*/ 2028518 w 2028518"/>
              <a:gd name="connsiteY98" fmla="*/ 0 h 1440540"/>
              <a:gd name="connsiteX99" fmla="*/ 2028518 w 2028518"/>
              <a:gd name="connsiteY99" fmla="*/ 311577 h 1440540"/>
              <a:gd name="connsiteX100" fmla="*/ 2028518 w 2028518"/>
              <a:gd name="connsiteY100" fmla="*/ 1440540 h 1440540"/>
              <a:gd name="connsiteX101" fmla="*/ 0 w 2028518"/>
              <a:gd name="connsiteY101" fmla="*/ 1440540 h 1440540"/>
              <a:gd name="connsiteX102" fmla="*/ 0 w 2028518"/>
              <a:gd name="connsiteY102" fmla="*/ 311577 h 14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028518" h="1440540">
                <a:moveTo>
                  <a:pt x="1359605" y="1366447"/>
                </a:moveTo>
                <a:lnTo>
                  <a:pt x="1359605" y="1406271"/>
                </a:lnTo>
                <a:lnTo>
                  <a:pt x="1942246" y="1406271"/>
                </a:lnTo>
                <a:lnTo>
                  <a:pt x="1942246" y="1366447"/>
                </a:lnTo>
                <a:close/>
                <a:moveTo>
                  <a:pt x="1359605" y="1305350"/>
                </a:moveTo>
                <a:lnTo>
                  <a:pt x="1359605" y="1345174"/>
                </a:lnTo>
                <a:lnTo>
                  <a:pt x="1942246" y="1345174"/>
                </a:lnTo>
                <a:lnTo>
                  <a:pt x="1942246" y="1305350"/>
                </a:lnTo>
                <a:close/>
                <a:moveTo>
                  <a:pt x="1359605" y="1244254"/>
                </a:moveTo>
                <a:lnTo>
                  <a:pt x="1359605" y="1284078"/>
                </a:lnTo>
                <a:lnTo>
                  <a:pt x="1942246" y="1284078"/>
                </a:lnTo>
                <a:lnTo>
                  <a:pt x="1942246" y="1244254"/>
                </a:lnTo>
                <a:close/>
                <a:moveTo>
                  <a:pt x="1359605" y="1183157"/>
                </a:moveTo>
                <a:lnTo>
                  <a:pt x="1359605" y="1222981"/>
                </a:lnTo>
                <a:lnTo>
                  <a:pt x="1942246" y="1222981"/>
                </a:lnTo>
                <a:lnTo>
                  <a:pt x="1942246" y="1183157"/>
                </a:lnTo>
                <a:close/>
                <a:moveTo>
                  <a:pt x="1003047" y="821458"/>
                </a:moveTo>
                <a:lnTo>
                  <a:pt x="1003047" y="1439143"/>
                </a:lnTo>
                <a:lnTo>
                  <a:pt x="1259865" y="1439143"/>
                </a:lnTo>
                <a:lnTo>
                  <a:pt x="1259865" y="821458"/>
                </a:lnTo>
                <a:close/>
                <a:moveTo>
                  <a:pt x="640721" y="818736"/>
                </a:moveTo>
                <a:lnTo>
                  <a:pt x="640721" y="1436421"/>
                </a:lnTo>
                <a:lnTo>
                  <a:pt x="860983" y="1436421"/>
                </a:lnTo>
                <a:lnTo>
                  <a:pt x="860983" y="818736"/>
                </a:lnTo>
                <a:close/>
                <a:moveTo>
                  <a:pt x="1818380" y="734607"/>
                </a:moveTo>
                <a:lnTo>
                  <a:pt x="1818380" y="807677"/>
                </a:lnTo>
                <a:lnTo>
                  <a:pt x="1916476" y="807677"/>
                </a:lnTo>
                <a:lnTo>
                  <a:pt x="1916476" y="734607"/>
                </a:lnTo>
                <a:close/>
                <a:moveTo>
                  <a:pt x="1634779" y="734607"/>
                </a:moveTo>
                <a:lnTo>
                  <a:pt x="1634779" y="807677"/>
                </a:lnTo>
                <a:lnTo>
                  <a:pt x="1732875" y="807677"/>
                </a:lnTo>
                <a:lnTo>
                  <a:pt x="1732875" y="734607"/>
                </a:lnTo>
                <a:close/>
                <a:moveTo>
                  <a:pt x="1451179" y="734607"/>
                </a:moveTo>
                <a:lnTo>
                  <a:pt x="1451179" y="807677"/>
                </a:lnTo>
                <a:lnTo>
                  <a:pt x="1549275" y="807677"/>
                </a:lnTo>
                <a:lnTo>
                  <a:pt x="1549275" y="734607"/>
                </a:lnTo>
                <a:close/>
                <a:moveTo>
                  <a:pt x="1818380" y="582994"/>
                </a:moveTo>
                <a:lnTo>
                  <a:pt x="1818380" y="656064"/>
                </a:lnTo>
                <a:lnTo>
                  <a:pt x="1916476" y="656064"/>
                </a:lnTo>
                <a:lnTo>
                  <a:pt x="1916476" y="582994"/>
                </a:lnTo>
                <a:close/>
                <a:moveTo>
                  <a:pt x="1634779" y="582994"/>
                </a:moveTo>
                <a:lnTo>
                  <a:pt x="1634779" y="656064"/>
                </a:lnTo>
                <a:lnTo>
                  <a:pt x="1732875" y="656064"/>
                </a:lnTo>
                <a:lnTo>
                  <a:pt x="1732875" y="582994"/>
                </a:lnTo>
                <a:close/>
                <a:moveTo>
                  <a:pt x="1451179" y="582994"/>
                </a:moveTo>
                <a:lnTo>
                  <a:pt x="1451179" y="656064"/>
                </a:lnTo>
                <a:lnTo>
                  <a:pt x="1549275" y="656064"/>
                </a:lnTo>
                <a:lnTo>
                  <a:pt x="1549275" y="582994"/>
                </a:lnTo>
                <a:close/>
                <a:moveTo>
                  <a:pt x="403424" y="499916"/>
                </a:moveTo>
                <a:cubicBezTo>
                  <a:pt x="373157" y="499916"/>
                  <a:pt x="348620" y="524453"/>
                  <a:pt x="348620" y="554720"/>
                </a:cubicBezTo>
                <a:lnTo>
                  <a:pt x="348620" y="1438886"/>
                </a:lnTo>
                <a:lnTo>
                  <a:pt x="458227" y="1438886"/>
                </a:lnTo>
                <a:cubicBezTo>
                  <a:pt x="458227" y="1144164"/>
                  <a:pt x="458228" y="849442"/>
                  <a:pt x="458228" y="554720"/>
                </a:cubicBezTo>
                <a:cubicBezTo>
                  <a:pt x="458228" y="524453"/>
                  <a:pt x="433691" y="499916"/>
                  <a:pt x="403424" y="499916"/>
                </a:cubicBezTo>
                <a:close/>
                <a:moveTo>
                  <a:pt x="169200" y="496212"/>
                </a:moveTo>
                <a:cubicBezTo>
                  <a:pt x="138933" y="496212"/>
                  <a:pt x="114396" y="520749"/>
                  <a:pt x="114396" y="551016"/>
                </a:cubicBezTo>
                <a:lnTo>
                  <a:pt x="114396" y="1435182"/>
                </a:lnTo>
                <a:lnTo>
                  <a:pt x="224003" y="1435182"/>
                </a:lnTo>
                <a:cubicBezTo>
                  <a:pt x="224003" y="1140460"/>
                  <a:pt x="224004" y="845738"/>
                  <a:pt x="224004" y="551016"/>
                </a:cubicBezTo>
                <a:cubicBezTo>
                  <a:pt x="224004" y="520749"/>
                  <a:pt x="199467" y="496212"/>
                  <a:pt x="169200" y="496212"/>
                </a:cubicBezTo>
                <a:close/>
                <a:moveTo>
                  <a:pt x="1818380" y="431380"/>
                </a:moveTo>
                <a:lnTo>
                  <a:pt x="1818380" y="504450"/>
                </a:lnTo>
                <a:lnTo>
                  <a:pt x="1916476" y="504450"/>
                </a:lnTo>
                <a:lnTo>
                  <a:pt x="1916476" y="431380"/>
                </a:lnTo>
                <a:close/>
                <a:moveTo>
                  <a:pt x="1634779" y="431380"/>
                </a:moveTo>
                <a:lnTo>
                  <a:pt x="1634779" y="504450"/>
                </a:lnTo>
                <a:lnTo>
                  <a:pt x="1732875" y="504450"/>
                </a:lnTo>
                <a:lnTo>
                  <a:pt x="1732875" y="431380"/>
                </a:lnTo>
                <a:close/>
                <a:moveTo>
                  <a:pt x="1451179" y="431380"/>
                </a:moveTo>
                <a:lnTo>
                  <a:pt x="1451179" y="504450"/>
                </a:lnTo>
                <a:lnTo>
                  <a:pt x="1549275" y="504450"/>
                </a:lnTo>
                <a:lnTo>
                  <a:pt x="1549275" y="431380"/>
                </a:lnTo>
                <a:close/>
                <a:moveTo>
                  <a:pt x="1254606" y="431380"/>
                </a:moveTo>
                <a:lnTo>
                  <a:pt x="1254606" y="504450"/>
                </a:lnTo>
                <a:lnTo>
                  <a:pt x="1352702" y="504450"/>
                </a:lnTo>
                <a:lnTo>
                  <a:pt x="1352702" y="431380"/>
                </a:lnTo>
                <a:close/>
                <a:moveTo>
                  <a:pt x="1071005" y="431380"/>
                </a:moveTo>
                <a:lnTo>
                  <a:pt x="1071005" y="504450"/>
                </a:lnTo>
                <a:lnTo>
                  <a:pt x="1169101" y="504450"/>
                </a:lnTo>
                <a:lnTo>
                  <a:pt x="1169101" y="431380"/>
                </a:lnTo>
                <a:close/>
                <a:moveTo>
                  <a:pt x="887405" y="431380"/>
                </a:moveTo>
                <a:lnTo>
                  <a:pt x="887405" y="504450"/>
                </a:lnTo>
                <a:lnTo>
                  <a:pt x="985501" y="504450"/>
                </a:lnTo>
                <a:lnTo>
                  <a:pt x="985501" y="431380"/>
                </a:lnTo>
                <a:close/>
                <a:moveTo>
                  <a:pt x="726849" y="431380"/>
                </a:moveTo>
                <a:lnTo>
                  <a:pt x="726849" y="504450"/>
                </a:lnTo>
                <a:lnTo>
                  <a:pt x="824945" y="504450"/>
                </a:lnTo>
                <a:lnTo>
                  <a:pt x="824945" y="431380"/>
                </a:lnTo>
                <a:close/>
                <a:moveTo>
                  <a:pt x="543248" y="431380"/>
                </a:moveTo>
                <a:lnTo>
                  <a:pt x="543248" y="504450"/>
                </a:lnTo>
                <a:lnTo>
                  <a:pt x="641344" y="504450"/>
                </a:lnTo>
                <a:lnTo>
                  <a:pt x="641344" y="431380"/>
                </a:lnTo>
                <a:close/>
                <a:moveTo>
                  <a:pt x="525663" y="0"/>
                </a:moveTo>
                <a:lnTo>
                  <a:pt x="525663" y="296929"/>
                </a:lnTo>
                <a:lnTo>
                  <a:pt x="1026614" y="0"/>
                </a:lnTo>
                <a:lnTo>
                  <a:pt x="1026614" y="296930"/>
                </a:lnTo>
                <a:lnTo>
                  <a:pt x="1527566" y="0"/>
                </a:lnTo>
                <a:lnTo>
                  <a:pt x="1527566" y="296930"/>
                </a:lnTo>
                <a:lnTo>
                  <a:pt x="2028518" y="0"/>
                </a:lnTo>
                <a:lnTo>
                  <a:pt x="2028518" y="311577"/>
                </a:lnTo>
                <a:lnTo>
                  <a:pt x="2028518" y="1440540"/>
                </a:lnTo>
                <a:lnTo>
                  <a:pt x="0" y="1440540"/>
                </a:lnTo>
                <a:lnTo>
                  <a:pt x="0" y="3115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59E5E4F-C223-4EA7-88CE-2FEA636E4E1E}"/>
              </a:ext>
            </a:extLst>
          </p:cNvPr>
          <p:cNvSpPr/>
          <p:nvPr/>
        </p:nvSpPr>
        <p:spPr>
          <a:xfrm>
            <a:off x="1043822" y="3782525"/>
            <a:ext cx="361583" cy="437641"/>
          </a:xfrm>
          <a:custGeom>
            <a:avLst/>
            <a:gdLst>
              <a:gd name="connsiteX0" fmla="*/ 606198 w 2730981"/>
              <a:gd name="connsiteY0" fmla="*/ 3305429 h 3305431"/>
              <a:gd name="connsiteX1" fmla="*/ 2124047 w 2730981"/>
              <a:gd name="connsiteY1" fmla="*/ 3305429 h 3305431"/>
              <a:gd name="connsiteX2" fmla="*/ 2124047 w 2730981"/>
              <a:gd name="connsiteY2" fmla="*/ 3305431 h 3305431"/>
              <a:gd name="connsiteX3" fmla="*/ 606198 w 2730981"/>
              <a:gd name="connsiteY3" fmla="*/ 3305431 h 3305431"/>
              <a:gd name="connsiteX4" fmla="*/ 1927883 w 2730981"/>
              <a:gd name="connsiteY4" fmla="*/ 2009495 h 3305431"/>
              <a:gd name="connsiteX5" fmla="*/ 2217323 w 2730981"/>
              <a:gd name="connsiteY5" fmla="*/ 2009495 h 3305431"/>
              <a:gd name="connsiteX6" fmla="*/ 2730979 w 2730981"/>
              <a:gd name="connsiteY6" fmla="*/ 2523151 h 3305431"/>
              <a:gd name="connsiteX7" fmla="*/ 2730979 w 2730981"/>
              <a:gd name="connsiteY7" fmla="*/ 3004463 h 3305431"/>
              <a:gd name="connsiteX8" fmla="*/ 2730981 w 2730981"/>
              <a:gd name="connsiteY8" fmla="*/ 3004463 h 3305431"/>
              <a:gd name="connsiteX9" fmla="*/ 2730981 w 2730981"/>
              <a:gd name="connsiteY9" fmla="*/ 3305431 h 3305431"/>
              <a:gd name="connsiteX10" fmla="*/ 2202976 w 2730981"/>
              <a:gd name="connsiteY10" fmla="*/ 3305431 h 3305431"/>
              <a:gd name="connsiteX11" fmla="*/ 2202976 w 2730981"/>
              <a:gd name="connsiteY11" fmla="*/ 3182572 h 3305431"/>
              <a:gd name="connsiteX12" fmla="*/ 2200338 w 2730981"/>
              <a:gd name="connsiteY12" fmla="*/ 3182572 h 3305431"/>
              <a:gd name="connsiteX13" fmla="*/ 2200338 w 2730981"/>
              <a:gd name="connsiteY13" fmla="*/ 2665938 h 3305431"/>
              <a:gd name="connsiteX14" fmla="*/ 1927883 w 2730981"/>
              <a:gd name="connsiteY14" fmla="*/ 2665938 h 3305431"/>
              <a:gd name="connsiteX15" fmla="*/ 941890 w 2730981"/>
              <a:gd name="connsiteY15" fmla="*/ 2009495 h 3305431"/>
              <a:gd name="connsiteX16" fmla="*/ 1789093 w 2730981"/>
              <a:gd name="connsiteY16" fmla="*/ 2009495 h 3305431"/>
              <a:gd name="connsiteX17" fmla="*/ 1789093 w 2730981"/>
              <a:gd name="connsiteY17" fmla="*/ 2665938 h 3305431"/>
              <a:gd name="connsiteX18" fmla="*/ 941890 w 2730981"/>
              <a:gd name="connsiteY18" fmla="*/ 2665938 h 3305431"/>
              <a:gd name="connsiteX19" fmla="*/ 513656 w 2730981"/>
              <a:gd name="connsiteY19" fmla="*/ 2009495 h 3305431"/>
              <a:gd name="connsiteX20" fmla="*/ 803100 w 2730981"/>
              <a:gd name="connsiteY20" fmla="*/ 2009495 h 3305431"/>
              <a:gd name="connsiteX21" fmla="*/ 803100 w 2730981"/>
              <a:gd name="connsiteY21" fmla="*/ 2665938 h 3305431"/>
              <a:gd name="connsiteX22" fmla="*/ 526771 w 2730981"/>
              <a:gd name="connsiteY22" fmla="*/ 2665938 h 3305431"/>
              <a:gd name="connsiteX23" fmla="*/ 526771 w 2730981"/>
              <a:gd name="connsiteY23" fmla="*/ 3305429 h 3305431"/>
              <a:gd name="connsiteX24" fmla="*/ 528008 w 2730981"/>
              <a:gd name="connsiteY24" fmla="*/ 3305429 h 3305431"/>
              <a:gd name="connsiteX25" fmla="*/ 528008 w 2730981"/>
              <a:gd name="connsiteY25" fmla="*/ 3305431 h 3305431"/>
              <a:gd name="connsiteX26" fmla="*/ 1 w 2730981"/>
              <a:gd name="connsiteY26" fmla="*/ 3305431 h 3305431"/>
              <a:gd name="connsiteX27" fmla="*/ 1 w 2730981"/>
              <a:gd name="connsiteY27" fmla="*/ 3182572 h 3305431"/>
              <a:gd name="connsiteX28" fmla="*/ 0 w 2730981"/>
              <a:gd name="connsiteY28" fmla="*/ 3182572 h 3305431"/>
              <a:gd name="connsiteX29" fmla="*/ 0 w 2730981"/>
              <a:gd name="connsiteY29" fmla="*/ 2523151 h 3305431"/>
              <a:gd name="connsiteX30" fmla="*/ 513656 w 2730981"/>
              <a:gd name="connsiteY30" fmla="*/ 2009495 h 3305431"/>
              <a:gd name="connsiteX31" fmla="*/ 586317 w 2730981"/>
              <a:gd name="connsiteY31" fmla="*/ 1077676 h 3305431"/>
              <a:gd name="connsiteX32" fmla="*/ 590605 w 2730981"/>
              <a:gd name="connsiteY32" fmla="*/ 1148496 h 3305431"/>
              <a:gd name="connsiteX33" fmla="*/ 972029 w 2730981"/>
              <a:gd name="connsiteY33" fmla="*/ 1723349 h 3305431"/>
              <a:gd name="connsiteX34" fmla="*/ 1753423 w 2730981"/>
              <a:gd name="connsiteY34" fmla="*/ 1724310 h 3305431"/>
              <a:gd name="connsiteX35" fmla="*/ 2136259 w 2730981"/>
              <a:gd name="connsiteY35" fmla="*/ 1150397 h 3305431"/>
              <a:gd name="connsiteX36" fmla="*/ 2140842 w 2730981"/>
              <a:gd name="connsiteY36" fmla="*/ 1077676 h 3305431"/>
              <a:gd name="connsiteX37" fmla="*/ 1253092 w 2730981"/>
              <a:gd name="connsiteY37" fmla="*/ 0 h 3305431"/>
              <a:gd name="connsiteX38" fmla="*/ 1474020 w 2730981"/>
              <a:gd name="connsiteY38" fmla="*/ 0 h 3305431"/>
              <a:gd name="connsiteX39" fmla="*/ 1620259 w 2730981"/>
              <a:gd name="connsiteY39" fmla="*/ 96933 h 3305431"/>
              <a:gd name="connsiteX40" fmla="*/ 1623835 w 2730981"/>
              <a:gd name="connsiteY40" fmla="*/ 114647 h 3305431"/>
              <a:gd name="connsiteX41" fmla="*/ 1641032 w 2730981"/>
              <a:gd name="connsiteY41" fmla="*/ 120430 h 3305431"/>
              <a:gd name="connsiteX42" fmla="*/ 1518281 w 2730981"/>
              <a:gd name="connsiteY42" fmla="*/ 727985 h 3305431"/>
              <a:gd name="connsiteX43" fmla="*/ 1545935 w 2730981"/>
              <a:gd name="connsiteY43" fmla="*/ 769644 h 3305431"/>
              <a:gd name="connsiteX44" fmla="*/ 1545934 w 2730981"/>
              <a:gd name="connsiteY44" fmla="*/ 769642 h 3305431"/>
              <a:gd name="connsiteX45" fmla="*/ 1587593 w 2730981"/>
              <a:gd name="connsiteY45" fmla="*/ 741988 h 3305431"/>
              <a:gd name="connsiteX46" fmla="*/ 1707673 w 2730981"/>
              <a:gd name="connsiteY46" fmla="*/ 147658 h 3305431"/>
              <a:gd name="connsiteX47" fmla="*/ 1776248 w 2730981"/>
              <a:gd name="connsiteY47" fmla="*/ 181484 h 3305431"/>
              <a:gd name="connsiteX48" fmla="*/ 2180524 w 2730981"/>
              <a:gd name="connsiteY48" fmla="*/ 795322 h 3305431"/>
              <a:gd name="connsiteX49" fmla="*/ 2185101 w 2730981"/>
              <a:gd name="connsiteY49" fmla="*/ 883363 h 3305431"/>
              <a:gd name="connsiteX50" fmla="*/ 2228620 w 2730981"/>
              <a:gd name="connsiteY50" fmla="*/ 883363 h 3305431"/>
              <a:gd name="connsiteX51" fmla="*/ 2296930 w 2730981"/>
              <a:gd name="connsiteY51" fmla="*/ 951674 h 3305431"/>
              <a:gd name="connsiteX52" fmla="*/ 2296930 w 2730981"/>
              <a:gd name="connsiteY52" fmla="*/ 1009366 h 3305431"/>
              <a:gd name="connsiteX53" fmla="*/ 2228620 w 2730981"/>
              <a:gd name="connsiteY53" fmla="*/ 1077676 h 3305431"/>
              <a:gd name="connsiteX54" fmla="*/ 2191575 w 2730981"/>
              <a:gd name="connsiteY54" fmla="*/ 1077676 h 3305431"/>
              <a:gd name="connsiteX55" fmla="*/ 2186579 w 2730981"/>
              <a:gd name="connsiteY55" fmla="*/ 1156959 h 3305431"/>
              <a:gd name="connsiteX56" fmla="*/ 1778812 w 2730981"/>
              <a:gd name="connsiteY56" fmla="*/ 1768247 h 3305431"/>
              <a:gd name="connsiteX57" fmla="*/ 946532 w 2730981"/>
              <a:gd name="connsiteY57" fmla="*/ 1767224 h 3305431"/>
              <a:gd name="connsiteX58" fmla="*/ 540269 w 2730981"/>
              <a:gd name="connsiteY58" fmla="*/ 1154936 h 3305431"/>
              <a:gd name="connsiteX59" fmla="*/ 535592 w 2730981"/>
              <a:gd name="connsiteY59" fmla="*/ 1077676 h 3305431"/>
              <a:gd name="connsiteX60" fmla="*/ 498490 w 2730981"/>
              <a:gd name="connsiteY60" fmla="*/ 1077676 h 3305431"/>
              <a:gd name="connsiteX61" fmla="*/ 430180 w 2730981"/>
              <a:gd name="connsiteY61" fmla="*/ 1009366 h 3305431"/>
              <a:gd name="connsiteX62" fmla="*/ 430180 w 2730981"/>
              <a:gd name="connsiteY62" fmla="*/ 951674 h 3305431"/>
              <a:gd name="connsiteX63" fmla="*/ 498490 w 2730981"/>
              <a:gd name="connsiteY63" fmla="*/ 883363 h 3305431"/>
              <a:gd name="connsiteX64" fmla="*/ 542291 w 2730981"/>
              <a:gd name="connsiteY64" fmla="*/ 883363 h 3305431"/>
              <a:gd name="connsiteX65" fmla="*/ 545664 w 2730981"/>
              <a:gd name="connsiteY65" fmla="*/ 803334 h 3305431"/>
              <a:gd name="connsiteX66" fmla="*/ 943905 w 2730981"/>
              <a:gd name="connsiteY66" fmla="*/ 185562 h 3305431"/>
              <a:gd name="connsiteX67" fmla="*/ 1036040 w 2730981"/>
              <a:gd name="connsiteY67" fmla="*/ 138987 h 3305431"/>
              <a:gd name="connsiteX68" fmla="*/ 1157872 w 2730981"/>
              <a:gd name="connsiteY68" fmla="*/ 741988 h 3305431"/>
              <a:gd name="connsiteX69" fmla="*/ 1199531 w 2730981"/>
              <a:gd name="connsiteY69" fmla="*/ 769642 h 3305431"/>
              <a:gd name="connsiteX70" fmla="*/ 1199530 w 2730981"/>
              <a:gd name="connsiteY70" fmla="*/ 769644 h 3305431"/>
              <a:gd name="connsiteX71" fmla="*/ 1227184 w 2730981"/>
              <a:gd name="connsiteY71" fmla="*/ 727985 h 3305431"/>
              <a:gd name="connsiteX72" fmla="*/ 1103254 w 2730981"/>
              <a:gd name="connsiteY72" fmla="*/ 114596 h 3305431"/>
              <a:gd name="connsiteX73" fmla="*/ 1103290 w 2730981"/>
              <a:gd name="connsiteY73" fmla="*/ 114584 h 3305431"/>
              <a:gd name="connsiteX74" fmla="*/ 1106853 w 2730981"/>
              <a:gd name="connsiteY74" fmla="*/ 96933 h 3305431"/>
              <a:gd name="connsiteX75" fmla="*/ 1253092 w 2730981"/>
              <a:gd name="connsiteY75" fmla="*/ 0 h 330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30981" h="3305431">
                <a:moveTo>
                  <a:pt x="606198" y="3305429"/>
                </a:moveTo>
                <a:lnTo>
                  <a:pt x="2124047" y="3305429"/>
                </a:lnTo>
                <a:lnTo>
                  <a:pt x="2124047" y="3305431"/>
                </a:lnTo>
                <a:lnTo>
                  <a:pt x="606198" y="3305431"/>
                </a:lnTo>
                <a:close/>
                <a:moveTo>
                  <a:pt x="1927883" y="2009495"/>
                </a:moveTo>
                <a:lnTo>
                  <a:pt x="2217323" y="2009495"/>
                </a:lnTo>
                <a:cubicBezTo>
                  <a:pt x="2501007" y="2009495"/>
                  <a:pt x="2730979" y="2239468"/>
                  <a:pt x="2730979" y="2523151"/>
                </a:cubicBezTo>
                <a:lnTo>
                  <a:pt x="2730979" y="3004463"/>
                </a:lnTo>
                <a:lnTo>
                  <a:pt x="2730981" y="3004463"/>
                </a:lnTo>
                <a:lnTo>
                  <a:pt x="2730981" y="3305431"/>
                </a:lnTo>
                <a:lnTo>
                  <a:pt x="2202976" y="3305431"/>
                </a:lnTo>
                <a:lnTo>
                  <a:pt x="2202976" y="3182572"/>
                </a:lnTo>
                <a:lnTo>
                  <a:pt x="2200338" y="3182572"/>
                </a:lnTo>
                <a:lnTo>
                  <a:pt x="2200338" y="2665938"/>
                </a:lnTo>
                <a:lnTo>
                  <a:pt x="1927883" y="2665938"/>
                </a:lnTo>
                <a:close/>
                <a:moveTo>
                  <a:pt x="941890" y="2009495"/>
                </a:moveTo>
                <a:lnTo>
                  <a:pt x="1789093" y="2009495"/>
                </a:lnTo>
                <a:lnTo>
                  <a:pt x="1789093" y="2665938"/>
                </a:lnTo>
                <a:lnTo>
                  <a:pt x="941890" y="2665938"/>
                </a:lnTo>
                <a:close/>
                <a:moveTo>
                  <a:pt x="513656" y="2009495"/>
                </a:moveTo>
                <a:lnTo>
                  <a:pt x="803100" y="2009495"/>
                </a:lnTo>
                <a:lnTo>
                  <a:pt x="803100" y="2665938"/>
                </a:lnTo>
                <a:lnTo>
                  <a:pt x="526771" y="2665938"/>
                </a:lnTo>
                <a:lnTo>
                  <a:pt x="526771" y="3305429"/>
                </a:lnTo>
                <a:lnTo>
                  <a:pt x="528008" y="3305429"/>
                </a:lnTo>
                <a:lnTo>
                  <a:pt x="528008" y="3305431"/>
                </a:lnTo>
                <a:lnTo>
                  <a:pt x="1" y="3305431"/>
                </a:lnTo>
                <a:lnTo>
                  <a:pt x="1" y="3182572"/>
                </a:lnTo>
                <a:lnTo>
                  <a:pt x="0" y="3182572"/>
                </a:lnTo>
                <a:lnTo>
                  <a:pt x="0" y="2523151"/>
                </a:lnTo>
                <a:cubicBezTo>
                  <a:pt x="0" y="2239468"/>
                  <a:pt x="229973" y="2009495"/>
                  <a:pt x="513656" y="2009495"/>
                </a:cubicBezTo>
                <a:close/>
                <a:moveTo>
                  <a:pt x="586317" y="1077676"/>
                </a:moveTo>
                <a:lnTo>
                  <a:pt x="590605" y="1148496"/>
                </a:lnTo>
                <a:cubicBezTo>
                  <a:pt x="621088" y="1387051"/>
                  <a:pt x="760741" y="1600563"/>
                  <a:pt x="972029" y="1723349"/>
                </a:cubicBezTo>
                <a:cubicBezTo>
                  <a:pt x="1213501" y="1863676"/>
                  <a:pt x="1511607" y="1864042"/>
                  <a:pt x="1753423" y="1724310"/>
                </a:cubicBezTo>
                <a:cubicBezTo>
                  <a:pt x="1965012" y="1602044"/>
                  <a:pt x="2105190" y="1388877"/>
                  <a:pt x="2136259" y="1150397"/>
                </a:cubicBezTo>
                <a:lnTo>
                  <a:pt x="2140842" y="1077676"/>
                </a:lnTo>
                <a:close/>
                <a:moveTo>
                  <a:pt x="1253092" y="0"/>
                </a:moveTo>
                <a:lnTo>
                  <a:pt x="1474020" y="0"/>
                </a:lnTo>
                <a:cubicBezTo>
                  <a:pt x="1539761" y="0"/>
                  <a:pt x="1596165" y="39970"/>
                  <a:pt x="1620259" y="96933"/>
                </a:cubicBezTo>
                <a:lnTo>
                  <a:pt x="1623835" y="114647"/>
                </a:lnTo>
                <a:lnTo>
                  <a:pt x="1641032" y="120430"/>
                </a:lnTo>
                <a:lnTo>
                  <a:pt x="1518281" y="727985"/>
                </a:lnTo>
                <a:cubicBezTo>
                  <a:pt x="1514414" y="747125"/>
                  <a:pt x="1526795" y="765776"/>
                  <a:pt x="1545935" y="769644"/>
                </a:cubicBezTo>
                <a:lnTo>
                  <a:pt x="1545934" y="769642"/>
                </a:lnTo>
                <a:cubicBezTo>
                  <a:pt x="1565075" y="773510"/>
                  <a:pt x="1583726" y="761128"/>
                  <a:pt x="1587593" y="741988"/>
                </a:cubicBezTo>
                <a:lnTo>
                  <a:pt x="1707673" y="147658"/>
                </a:lnTo>
                <a:lnTo>
                  <a:pt x="1776248" y="181484"/>
                </a:lnTo>
                <a:cubicBezTo>
                  <a:pt x="2001760" y="312227"/>
                  <a:pt x="2150022" y="540695"/>
                  <a:pt x="2180524" y="795322"/>
                </a:cubicBezTo>
                <a:lnTo>
                  <a:pt x="2185101" y="883363"/>
                </a:lnTo>
                <a:lnTo>
                  <a:pt x="2228620" y="883363"/>
                </a:lnTo>
                <a:cubicBezTo>
                  <a:pt x="2266347" y="883363"/>
                  <a:pt x="2296930" y="913947"/>
                  <a:pt x="2296930" y="951674"/>
                </a:cubicBezTo>
                <a:lnTo>
                  <a:pt x="2296930" y="1009366"/>
                </a:lnTo>
                <a:cubicBezTo>
                  <a:pt x="2296930" y="1047093"/>
                  <a:pt x="2266347" y="1077676"/>
                  <a:pt x="2228620" y="1077676"/>
                </a:cubicBezTo>
                <a:lnTo>
                  <a:pt x="2191575" y="1077676"/>
                </a:lnTo>
                <a:lnTo>
                  <a:pt x="2186579" y="1156959"/>
                </a:lnTo>
                <a:cubicBezTo>
                  <a:pt x="2153486" y="1410969"/>
                  <a:pt x="2004180" y="1638018"/>
                  <a:pt x="1778812" y="1768247"/>
                </a:cubicBezTo>
                <a:cubicBezTo>
                  <a:pt x="1521248" y="1917079"/>
                  <a:pt x="1203729" y="1916689"/>
                  <a:pt x="946532" y="1767224"/>
                </a:cubicBezTo>
                <a:cubicBezTo>
                  <a:pt x="721485" y="1636442"/>
                  <a:pt x="572737" y="1409026"/>
                  <a:pt x="540269" y="1154936"/>
                </a:cubicBezTo>
                <a:lnTo>
                  <a:pt x="535592" y="1077676"/>
                </a:lnTo>
                <a:lnTo>
                  <a:pt x="498490" y="1077676"/>
                </a:lnTo>
                <a:cubicBezTo>
                  <a:pt x="460763" y="1077676"/>
                  <a:pt x="430180" y="1047093"/>
                  <a:pt x="430180" y="1009366"/>
                </a:cubicBezTo>
                <a:lnTo>
                  <a:pt x="430180" y="951674"/>
                </a:lnTo>
                <a:cubicBezTo>
                  <a:pt x="430180" y="913947"/>
                  <a:pt x="460763" y="883363"/>
                  <a:pt x="498490" y="883363"/>
                </a:cubicBezTo>
                <a:lnTo>
                  <a:pt x="542291" y="883363"/>
                </a:lnTo>
                <a:lnTo>
                  <a:pt x="545664" y="803334"/>
                </a:lnTo>
                <a:cubicBezTo>
                  <a:pt x="573671" y="548420"/>
                  <a:pt x="719686" y="318510"/>
                  <a:pt x="943905" y="185562"/>
                </a:cubicBezTo>
                <a:lnTo>
                  <a:pt x="1036040" y="138987"/>
                </a:lnTo>
                <a:lnTo>
                  <a:pt x="1157872" y="741988"/>
                </a:lnTo>
                <a:cubicBezTo>
                  <a:pt x="1161739" y="761128"/>
                  <a:pt x="1180390" y="773510"/>
                  <a:pt x="1199531" y="769642"/>
                </a:cubicBezTo>
                <a:lnTo>
                  <a:pt x="1199530" y="769644"/>
                </a:lnTo>
                <a:cubicBezTo>
                  <a:pt x="1218670" y="765776"/>
                  <a:pt x="1231051" y="747125"/>
                  <a:pt x="1227184" y="727985"/>
                </a:cubicBezTo>
                <a:lnTo>
                  <a:pt x="1103254" y="114596"/>
                </a:lnTo>
                <a:lnTo>
                  <a:pt x="1103290" y="114584"/>
                </a:lnTo>
                <a:lnTo>
                  <a:pt x="1106853" y="96933"/>
                </a:lnTo>
                <a:cubicBezTo>
                  <a:pt x="1130947" y="39970"/>
                  <a:pt x="1187352" y="0"/>
                  <a:pt x="12530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26B630F-91DE-4EF0-B9FD-AC3B26C92790}"/>
              </a:ext>
            </a:extLst>
          </p:cNvPr>
          <p:cNvSpPr/>
          <p:nvPr/>
        </p:nvSpPr>
        <p:spPr>
          <a:xfrm>
            <a:off x="8662622" y="1972316"/>
            <a:ext cx="420122" cy="508494"/>
          </a:xfrm>
          <a:custGeom>
            <a:avLst/>
            <a:gdLst>
              <a:gd name="connsiteX0" fmla="*/ 606198 w 2730981"/>
              <a:gd name="connsiteY0" fmla="*/ 3305429 h 3305431"/>
              <a:gd name="connsiteX1" fmla="*/ 2124047 w 2730981"/>
              <a:gd name="connsiteY1" fmla="*/ 3305429 h 3305431"/>
              <a:gd name="connsiteX2" fmla="*/ 2124047 w 2730981"/>
              <a:gd name="connsiteY2" fmla="*/ 3305431 h 3305431"/>
              <a:gd name="connsiteX3" fmla="*/ 606198 w 2730981"/>
              <a:gd name="connsiteY3" fmla="*/ 3305431 h 3305431"/>
              <a:gd name="connsiteX4" fmla="*/ 1927883 w 2730981"/>
              <a:gd name="connsiteY4" fmla="*/ 2009495 h 3305431"/>
              <a:gd name="connsiteX5" fmla="*/ 2217323 w 2730981"/>
              <a:gd name="connsiteY5" fmla="*/ 2009495 h 3305431"/>
              <a:gd name="connsiteX6" fmla="*/ 2730979 w 2730981"/>
              <a:gd name="connsiteY6" fmla="*/ 2523151 h 3305431"/>
              <a:gd name="connsiteX7" fmla="*/ 2730979 w 2730981"/>
              <a:gd name="connsiteY7" fmla="*/ 3004463 h 3305431"/>
              <a:gd name="connsiteX8" fmla="*/ 2730981 w 2730981"/>
              <a:gd name="connsiteY8" fmla="*/ 3004463 h 3305431"/>
              <a:gd name="connsiteX9" fmla="*/ 2730981 w 2730981"/>
              <a:gd name="connsiteY9" fmla="*/ 3305431 h 3305431"/>
              <a:gd name="connsiteX10" fmla="*/ 2202976 w 2730981"/>
              <a:gd name="connsiteY10" fmla="*/ 3305431 h 3305431"/>
              <a:gd name="connsiteX11" fmla="*/ 2202976 w 2730981"/>
              <a:gd name="connsiteY11" fmla="*/ 3182572 h 3305431"/>
              <a:gd name="connsiteX12" fmla="*/ 2200338 w 2730981"/>
              <a:gd name="connsiteY12" fmla="*/ 3182572 h 3305431"/>
              <a:gd name="connsiteX13" fmla="*/ 2200338 w 2730981"/>
              <a:gd name="connsiteY13" fmla="*/ 2665938 h 3305431"/>
              <a:gd name="connsiteX14" fmla="*/ 1927883 w 2730981"/>
              <a:gd name="connsiteY14" fmla="*/ 2665938 h 3305431"/>
              <a:gd name="connsiteX15" fmla="*/ 941890 w 2730981"/>
              <a:gd name="connsiteY15" fmla="*/ 2009495 h 3305431"/>
              <a:gd name="connsiteX16" fmla="*/ 1789093 w 2730981"/>
              <a:gd name="connsiteY16" fmla="*/ 2009495 h 3305431"/>
              <a:gd name="connsiteX17" fmla="*/ 1789093 w 2730981"/>
              <a:gd name="connsiteY17" fmla="*/ 2665938 h 3305431"/>
              <a:gd name="connsiteX18" fmla="*/ 941890 w 2730981"/>
              <a:gd name="connsiteY18" fmla="*/ 2665938 h 3305431"/>
              <a:gd name="connsiteX19" fmla="*/ 513656 w 2730981"/>
              <a:gd name="connsiteY19" fmla="*/ 2009495 h 3305431"/>
              <a:gd name="connsiteX20" fmla="*/ 803100 w 2730981"/>
              <a:gd name="connsiteY20" fmla="*/ 2009495 h 3305431"/>
              <a:gd name="connsiteX21" fmla="*/ 803100 w 2730981"/>
              <a:gd name="connsiteY21" fmla="*/ 2665938 h 3305431"/>
              <a:gd name="connsiteX22" fmla="*/ 526771 w 2730981"/>
              <a:gd name="connsiteY22" fmla="*/ 2665938 h 3305431"/>
              <a:gd name="connsiteX23" fmla="*/ 526771 w 2730981"/>
              <a:gd name="connsiteY23" fmla="*/ 3305429 h 3305431"/>
              <a:gd name="connsiteX24" fmla="*/ 528008 w 2730981"/>
              <a:gd name="connsiteY24" fmla="*/ 3305429 h 3305431"/>
              <a:gd name="connsiteX25" fmla="*/ 528008 w 2730981"/>
              <a:gd name="connsiteY25" fmla="*/ 3305431 h 3305431"/>
              <a:gd name="connsiteX26" fmla="*/ 1 w 2730981"/>
              <a:gd name="connsiteY26" fmla="*/ 3305431 h 3305431"/>
              <a:gd name="connsiteX27" fmla="*/ 1 w 2730981"/>
              <a:gd name="connsiteY27" fmla="*/ 3182572 h 3305431"/>
              <a:gd name="connsiteX28" fmla="*/ 0 w 2730981"/>
              <a:gd name="connsiteY28" fmla="*/ 3182572 h 3305431"/>
              <a:gd name="connsiteX29" fmla="*/ 0 w 2730981"/>
              <a:gd name="connsiteY29" fmla="*/ 2523151 h 3305431"/>
              <a:gd name="connsiteX30" fmla="*/ 513656 w 2730981"/>
              <a:gd name="connsiteY30" fmla="*/ 2009495 h 3305431"/>
              <a:gd name="connsiteX31" fmla="*/ 586317 w 2730981"/>
              <a:gd name="connsiteY31" fmla="*/ 1077676 h 3305431"/>
              <a:gd name="connsiteX32" fmla="*/ 590605 w 2730981"/>
              <a:gd name="connsiteY32" fmla="*/ 1148496 h 3305431"/>
              <a:gd name="connsiteX33" fmla="*/ 972029 w 2730981"/>
              <a:gd name="connsiteY33" fmla="*/ 1723349 h 3305431"/>
              <a:gd name="connsiteX34" fmla="*/ 1753423 w 2730981"/>
              <a:gd name="connsiteY34" fmla="*/ 1724310 h 3305431"/>
              <a:gd name="connsiteX35" fmla="*/ 2136259 w 2730981"/>
              <a:gd name="connsiteY35" fmla="*/ 1150397 h 3305431"/>
              <a:gd name="connsiteX36" fmla="*/ 2140842 w 2730981"/>
              <a:gd name="connsiteY36" fmla="*/ 1077676 h 3305431"/>
              <a:gd name="connsiteX37" fmla="*/ 1253092 w 2730981"/>
              <a:gd name="connsiteY37" fmla="*/ 0 h 3305431"/>
              <a:gd name="connsiteX38" fmla="*/ 1474020 w 2730981"/>
              <a:gd name="connsiteY38" fmla="*/ 0 h 3305431"/>
              <a:gd name="connsiteX39" fmla="*/ 1620259 w 2730981"/>
              <a:gd name="connsiteY39" fmla="*/ 96933 h 3305431"/>
              <a:gd name="connsiteX40" fmla="*/ 1623835 w 2730981"/>
              <a:gd name="connsiteY40" fmla="*/ 114647 h 3305431"/>
              <a:gd name="connsiteX41" fmla="*/ 1641032 w 2730981"/>
              <a:gd name="connsiteY41" fmla="*/ 120430 h 3305431"/>
              <a:gd name="connsiteX42" fmla="*/ 1518281 w 2730981"/>
              <a:gd name="connsiteY42" fmla="*/ 727985 h 3305431"/>
              <a:gd name="connsiteX43" fmla="*/ 1545935 w 2730981"/>
              <a:gd name="connsiteY43" fmla="*/ 769644 h 3305431"/>
              <a:gd name="connsiteX44" fmla="*/ 1545934 w 2730981"/>
              <a:gd name="connsiteY44" fmla="*/ 769642 h 3305431"/>
              <a:gd name="connsiteX45" fmla="*/ 1587593 w 2730981"/>
              <a:gd name="connsiteY45" fmla="*/ 741988 h 3305431"/>
              <a:gd name="connsiteX46" fmla="*/ 1707673 w 2730981"/>
              <a:gd name="connsiteY46" fmla="*/ 147658 h 3305431"/>
              <a:gd name="connsiteX47" fmla="*/ 1776248 w 2730981"/>
              <a:gd name="connsiteY47" fmla="*/ 181484 h 3305431"/>
              <a:gd name="connsiteX48" fmla="*/ 2180524 w 2730981"/>
              <a:gd name="connsiteY48" fmla="*/ 795322 h 3305431"/>
              <a:gd name="connsiteX49" fmla="*/ 2185101 w 2730981"/>
              <a:gd name="connsiteY49" fmla="*/ 883363 h 3305431"/>
              <a:gd name="connsiteX50" fmla="*/ 2228620 w 2730981"/>
              <a:gd name="connsiteY50" fmla="*/ 883363 h 3305431"/>
              <a:gd name="connsiteX51" fmla="*/ 2296930 w 2730981"/>
              <a:gd name="connsiteY51" fmla="*/ 951674 h 3305431"/>
              <a:gd name="connsiteX52" fmla="*/ 2296930 w 2730981"/>
              <a:gd name="connsiteY52" fmla="*/ 1009366 h 3305431"/>
              <a:gd name="connsiteX53" fmla="*/ 2228620 w 2730981"/>
              <a:gd name="connsiteY53" fmla="*/ 1077676 h 3305431"/>
              <a:gd name="connsiteX54" fmla="*/ 2191575 w 2730981"/>
              <a:gd name="connsiteY54" fmla="*/ 1077676 h 3305431"/>
              <a:gd name="connsiteX55" fmla="*/ 2186579 w 2730981"/>
              <a:gd name="connsiteY55" fmla="*/ 1156959 h 3305431"/>
              <a:gd name="connsiteX56" fmla="*/ 1778812 w 2730981"/>
              <a:gd name="connsiteY56" fmla="*/ 1768247 h 3305431"/>
              <a:gd name="connsiteX57" fmla="*/ 946532 w 2730981"/>
              <a:gd name="connsiteY57" fmla="*/ 1767224 h 3305431"/>
              <a:gd name="connsiteX58" fmla="*/ 540269 w 2730981"/>
              <a:gd name="connsiteY58" fmla="*/ 1154936 h 3305431"/>
              <a:gd name="connsiteX59" fmla="*/ 535592 w 2730981"/>
              <a:gd name="connsiteY59" fmla="*/ 1077676 h 3305431"/>
              <a:gd name="connsiteX60" fmla="*/ 498490 w 2730981"/>
              <a:gd name="connsiteY60" fmla="*/ 1077676 h 3305431"/>
              <a:gd name="connsiteX61" fmla="*/ 430180 w 2730981"/>
              <a:gd name="connsiteY61" fmla="*/ 1009366 h 3305431"/>
              <a:gd name="connsiteX62" fmla="*/ 430180 w 2730981"/>
              <a:gd name="connsiteY62" fmla="*/ 951674 h 3305431"/>
              <a:gd name="connsiteX63" fmla="*/ 498490 w 2730981"/>
              <a:gd name="connsiteY63" fmla="*/ 883363 h 3305431"/>
              <a:gd name="connsiteX64" fmla="*/ 542291 w 2730981"/>
              <a:gd name="connsiteY64" fmla="*/ 883363 h 3305431"/>
              <a:gd name="connsiteX65" fmla="*/ 545664 w 2730981"/>
              <a:gd name="connsiteY65" fmla="*/ 803334 h 3305431"/>
              <a:gd name="connsiteX66" fmla="*/ 943905 w 2730981"/>
              <a:gd name="connsiteY66" fmla="*/ 185562 h 3305431"/>
              <a:gd name="connsiteX67" fmla="*/ 1036040 w 2730981"/>
              <a:gd name="connsiteY67" fmla="*/ 138987 h 3305431"/>
              <a:gd name="connsiteX68" fmla="*/ 1157872 w 2730981"/>
              <a:gd name="connsiteY68" fmla="*/ 741988 h 3305431"/>
              <a:gd name="connsiteX69" fmla="*/ 1199531 w 2730981"/>
              <a:gd name="connsiteY69" fmla="*/ 769642 h 3305431"/>
              <a:gd name="connsiteX70" fmla="*/ 1199530 w 2730981"/>
              <a:gd name="connsiteY70" fmla="*/ 769644 h 3305431"/>
              <a:gd name="connsiteX71" fmla="*/ 1227184 w 2730981"/>
              <a:gd name="connsiteY71" fmla="*/ 727985 h 3305431"/>
              <a:gd name="connsiteX72" fmla="*/ 1103254 w 2730981"/>
              <a:gd name="connsiteY72" fmla="*/ 114596 h 3305431"/>
              <a:gd name="connsiteX73" fmla="*/ 1103290 w 2730981"/>
              <a:gd name="connsiteY73" fmla="*/ 114584 h 3305431"/>
              <a:gd name="connsiteX74" fmla="*/ 1106853 w 2730981"/>
              <a:gd name="connsiteY74" fmla="*/ 96933 h 3305431"/>
              <a:gd name="connsiteX75" fmla="*/ 1253092 w 2730981"/>
              <a:gd name="connsiteY75" fmla="*/ 0 h 330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30981" h="3305431">
                <a:moveTo>
                  <a:pt x="606198" y="3305429"/>
                </a:moveTo>
                <a:lnTo>
                  <a:pt x="2124047" y="3305429"/>
                </a:lnTo>
                <a:lnTo>
                  <a:pt x="2124047" y="3305431"/>
                </a:lnTo>
                <a:lnTo>
                  <a:pt x="606198" y="3305431"/>
                </a:lnTo>
                <a:close/>
                <a:moveTo>
                  <a:pt x="1927883" y="2009495"/>
                </a:moveTo>
                <a:lnTo>
                  <a:pt x="2217323" y="2009495"/>
                </a:lnTo>
                <a:cubicBezTo>
                  <a:pt x="2501007" y="2009495"/>
                  <a:pt x="2730979" y="2239468"/>
                  <a:pt x="2730979" y="2523151"/>
                </a:cubicBezTo>
                <a:lnTo>
                  <a:pt x="2730979" y="3004463"/>
                </a:lnTo>
                <a:lnTo>
                  <a:pt x="2730981" y="3004463"/>
                </a:lnTo>
                <a:lnTo>
                  <a:pt x="2730981" y="3305431"/>
                </a:lnTo>
                <a:lnTo>
                  <a:pt x="2202976" y="3305431"/>
                </a:lnTo>
                <a:lnTo>
                  <a:pt x="2202976" y="3182572"/>
                </a:lnTo>
                <a:lnTo>
                  <a:pt x="2200338" y="3182572"/>
                </a:lnTo>
                <a:lnTo>
                  <a:pt x="2200338" y="2665938"/>
                </a:lnTo>
                <a:lnTo>
                  <a:pt x="1927883" y="2665938"/>
                </a:lnTo>
                <a:close/>
                <a:moveTo>
                  <a:pt x="941890" y="2009495"/>
                </a:moveTo>
                <a:lnTo>
                  <a:pt x="1789093" y="2009495"/>
                </a:lnTo>
                <a:lnTo>
                  <a:pt x="1789093" y="2665938"/>
                </a:lnTo>
                <a:lnTo>
                  <a:pt x="941890" y="2665938"/>
                </a:lnTo>
                <a:close/>
                <a:moveTo>
                  <a:pt x="513656" y="2009495"/>
                </a:moveTo>
                <a:lnTo>
                  <a:pt x="803100" y="2009495"/>
                </a:lnTo>
                <a:lnTo>
                  <a:pt x="803100" y="2665938"/>
                </a:lnTo>
                <a:lnTo>
                  <a:pt x="526771" y="2665938"/>
                </a:lnTo>
                <a:lnTo>
                  <a:pt x="526771" y="3305429"/>
                </a:lnTo>
                <a:lnTo>
                  <a:pt x="528008" y="3305429"/>
                </a:lnTo>
                <a:lnTo>
                  <a:pt x="528008" y="3305431"/>
                </a:lnTo>
                <a:lnTo>
                  <a:pt x="1" y="3305431"/>
                </a:lnTo>
                <a:lnTo>
                  <a:pt x="1" y="3182572"/>
                </a:lnTo>
                <a:lnTo>
                  <a:pt x="0" y="3182572"/>
                </a:lnTo>
                <a:lnTo>
                  <a:pt x="0" y="2523151"/>
                </a:lnTo>
                <a:cubicBezTo>
                  <a:pt x="0" y="2239468"/>
                  <a:pt x="229973" y="2009495"/>
                  <a:pt x="513656" y="2009495"/>
                </a:cubicBezTo>
                <a:close/>
                <a:moveTo>
                  <a:pt x="586317" y="1077676"/>
                </a:moveTo>
                <a:lnTo>
                  <a:pt x="590605" y="1148496"/>
                </a:lnTo>
                <a:cubicBezTo>
                  <a:pt x="621088" y="1387051"/>
                  <a:pt x="760741" y="1600563"/>
                  <a:pt x="972029" y="1723349"/>
                </a:cubicBezTo>
                <a:cubicBezTo>
                  <a:pt x="1213501" y="1863676"/>
                  <a:pt x="1511607" y="1864042"/>
                  <a:pt x="1753423" y="1724310"/>
                </a:cubicBezTo>
                <a:cubicBezTo>
                  <a:pt x="1965012" y="1602044"/>
                  <a:pt x="2105190" y="1388877"/>
                  <a:pt x="2136259" y="1150397"/>
                </a:cubicBezTo>
                <a:lnTo>
                  <a:pt x="2140842" y="1077676"/>
                </a:lnTo>
                <a:close/>
                <a:moveTo>
                  <a:pt x="1253092" y="0"/>
                </a:moveTo>
                <a:lnTo>
                  <a:pt x="1474020" y="0"/>
                </a:lnTo>
                <a:cubicBezTo>
                  <a:pt x="1539761" y="0"/>
                  <a:pt x="1596165" y="39970"/>
                  <a:pt x="1620259" y="96933"/>
                </a:cubicBezTo>
                <a:lnTo>
                  <a:pt x="1623835" y="114647"/>
                </a:lnTo>
                <a:lnTo>
                  <a:pt x="1641032" y="120430"/>
                </a:lnTo>
                <a:lnTo>
                  <a:pt x="1518281" y="727985"/>
                </a:lnTo>
                <a:cubicBezTo>
                  <a:pt x="1514414" y="747125"/>
                  <a:pt x="1526795" y="765776"/>
                  <a:pt x="1545935" y="769644"/>
                </a:cubicBezTo>
                <a:lnTo>
                  <a:pt x="1545934" y="769642"/>
                </a:lnTo>
                <a:cubicBezTo>
                  <a:pt x="1565075" y="773510"/>
                  <a:pt x="1583726" y="761128"/>
                  <a:pt x="1587593" y="741988"/>
                </a:cubicBezTo>
                <a:lnTo>
                  <a:pt x="1707673" y="147658"/>
                </a:lnTo>
                <a:lnTo>
                  <a:pt x="1776248" y="181484"/>
                </a:lnTo>
                <a:cubicBezTo>
                  <a:pt x="2001760" y="312227"/>
                  <a:pt x="2150022" y="540695"/>
                  <a:pt x="2180524" y="795322"/>
                </a:cubicBezTo>
                <a:lnTo>
                  <a:pt x="2185101" y="883363"/>
                </a:lnTo>
                <a:lnTo>
                  <a:pt x="2228620" y="883363"/>
                </a:lnTo>
                <a:cubicBezTo>
                  <a:pt x="2266347" y="883363"/>
                  <a:pt x="2296930" y="913947"/>
                  <a:pt x="2296930" y="951674"/>
                </a:cubicBezTo>
                <a:lnTo>
                  <a:pt x="2296930" y="1009366"/>
                </a:lnTo>
                <a:cubicBezTo>
                  <a:pt x="2296930" y="1047093"/>
                  <a:pt x="2266347" y="1077676"/>
                  <a:pt x="2228620" y="1077676"/>
                </a:cubicBezTo>
                <a:lnTo>
                  <a:pt x="2191575" y="1077676"/>
                </a:lnTo>
                <a:lnTo>
                  <a:pt x="2186579" y="1156959"/>
                </a:lnTo>
                <a:cubicBezTo>
                  <a:pt x="2153486" y="1410969"/>
                  <a:pt x="2004180" y="1638018"/>
                  <a:pt x="1778812" y="1768247"/>
                </a:cubicBezTo>
                <a:cubicBezTo>
                  <a:pt x="1521248" y="1917079"/>
                  <a:pt x="1203729" y="1916689"/>
                  <a:pt x="946532" y="1767224"/>
                </a:cubicBezTo>
                <a:cubicBezTo>
                  <a:pt x="721485" y="1636442"/>
                  <a:pt x="572737" y="1409026"/>
                  <a:pt x="540269" y="1154936"/>
                </a:cubicBezTo>
                <a:lnTo>
                  <a:pt x="535592" y="1077676"/>
                </a:lnTo>
                <a:lnTo>
                  <a:pt x="498490" y="1077676"/>
                </a:lnTo>
                <a:cubicBezTo>
                  <a:pt x="460763" y="1077676"/>
                  <a:pt x="430180" y="1047093"/>
                  <a:pt x="430180" y="1009366"/>
                </a:cubicBezTo>
                <a:lnTo>
                  <a:pt x="430180" y="951674"/>
                </a:lnTo>
                <a:cubicBezTo>
                  <a:pt x="430180" y="913947"/>
                  <a:pt x="460763" y="883363"/>
                  <a:pt x="498490" y="883363"/>
                </a:cubicBezTo>
                <a:lnTo>
                  <a:pt x="542291" y="883363"/>
                </a:lnTo>
                <a:lnTo>
                  <a:pt x="545664" y="803334"/>
                </a:lnTo>
                <a:cubicBezTo>
                  <a:pt x="573671" y="548420"/>
                  <a:pt x="719686" y="318510"/>
                  <a:pt x="943905" y="185562"/>
                </a:cubicBezTo>
                <a:lnTo>
                  <a:pt x="1036040" y="138987"/>
                </a:lnTo>
                <a:lnTo>
                  <a:pt x="1157872" y="741988"/>
                </a:lnTo>
                <a:cubicBezTo>
                  <a:pt x="1161739" y="761128"/>
                  <a:pt x="1180390" y="773510"/>
                  <a:pt x="1199531" y="769642"/>
                </a:cubicBezTo>
                <a:lnTo>
                  <a:pt x="1199530" y="769644"/>
                </a:lnTo>
                <a:cubicBezTo>
                  <a:pt x="1218670" y="765776"/>
                  <a:pt x="1231051" y="747125"/>
                  <a:pt x="1227184" y="727985"/>
                </a:cubicBezTo>
                <a:lnTo>
                  <a:pt x="1103254" y="114596"/>
                </a:lnTo>
                <a:lnTo>
                  <a:pt x="1103290" y="114584"/>
                </a:lnTo>
                <a:lnTo>
                  <a:pt x="1106853" y="96933"/>
                </a:lnTo>
                <a:cubicBezTo>
                  <a:pt x="1130947" y="39970"/>
                  <a:pt x="1187352" y="0"/>
                  <a:pt x="12530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122F96-822A-4223-8DC6-92582D9FADBC}"/>
              </a:ext>
            </a:extLst>
          </p:cNvPr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7A5B49-C99A-4816-A80E-F08943C62BEF}"/>
              </a:ext>
            </a:extLst>
          </p:cNvPr>
          <p:cNvGrpSpPr/>
          <p:nvPr/>
        </p:nvGrpSpPr>
        <p:grpSpPr>
          <a:xfrm>
            <a:off x="9064359" y="2723682"/>
            <a:ext cx="2303626" cy="2356922"/>
            <a:chOff x="9064359" y="2723682"/>
            <a:chExt cx="2303626" cy="2356922"/>
          </a:xfrm>
          <a:solidFill>
            <a:schemeClr val="bg1"/>
          </a:solidFill>
        </p:grpSpPr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BB619027-3093-495F-AAB2-9E96AE8072CA}"/>
                </a:ext>
              </a:extLst>
            </p:cNvPr>
            <p:cNvSpPr/>
            <p:nvPr/>
          </p:nvSpPr>
          <p:spPr>
            <a:xfrm>
              <a:off x="9996243" y="4658697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EBC94994-98C0-4527-B936-F823AADF1771}"/>
                </a:ext>
              </a:extLst>
            </p:cNvPr>
            <p:cNvSpPr/>
            <p:nvPr/>
          </p:nvSpPr>
          <p:spPr>
            <a:xfrm>
              <a:off x="9996243" y="4756832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9561C240-9DF3-49ED-862A-5BE137C17E10}"/>
                </a:ext>
              </a:extLst>
            </p:cNvPr>
            <p:cNvSpPr/>
            <p:nvPr/>
          </p:nvSpPr>
          <p:spPr>
            <a:xfrm>
              <a:off x="9996243" y="4854966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Chord 8">
              <a:extLst>
                <a:ext uri="{FF2B5EF4-FFF2-40B4-BE49-F238E27FC236}">
                  <a16:creationId xmlns:a16="http://schemas.microsoft.com/office/drawing/2014/main" id="{658549DE-3185-40DB-9C91-F224A4F9DB88}"/>
                </a:ext>
              </a:extLst>
            </p:cNvPr>
            <p:cNvSpPr/>
            <p:nvPr/>
          </p:nvSpPr>
          <p:spPr>
            <a:xfrm rot="19366553">
              <a:off x="10081327" y="4849871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FF452299-58D4-4197-9F7F-B51DF6553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039" y="3410767"/>
              <a:ext cx="1039477" cy="1222506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B4898A-2A31-4B4D-9BAA-D9D595860EFC}"/>
                </a:ext>
              </a:extLst>
            </p:cNvPr>
            <p:cNvSpPr/>
            <p:nvPr/>
          </p:nvSpPr>
          <p:spPr>
            <a:xfrm>
              <a:off x="10176254" y="272368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4ADDC0-FEB8-412D-83D9-63EF0C86903B}"/>
                </a:ext>
              </a:extLst>
            </p:cNvPr>
            <p:cNvSpPr/>
            <p:nvPr/>
          </p:nvSpPr>
          <p:spPr>
            <a:xfrm rot="8100000">
              <a:off x="9590460" y="292953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1B7982-01A4-4704-943F-7DB820CD5A49}"/>
                </a:ext>
              </a:extLst>
            </p:cNvPr>
            <p:cNvSpPr/>
            <p:nvPr/>
          </p:nvSpPr>
          <p:spPr>
            <a:xfrm rot="16800000">
              <a:off x="9271325" y="343062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Rectangle 116">
              <a:extLst>
                <a:ext uri="{FF2B5EF4-FFF2-40B4-BE49-F238E27FC236}">
                  <a16:creationId xmlns:a16="http://schemas.microsoft.com/office/drawing/2014/main" id="{1FF9C9A7-E302-43CE-8AC4-6E0D9E0079EA}"/>
                </a:ext>
              </a:extLst>
            </p:cNvPr>
            <p:cNvSpPr/>
            <p:nvPr/>
          </p:nvSpPr>
          <p:spPr>
            <a:xfrm rot="13500000" flipH="1">
              <a:off x="10768836" y="292953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Rectangle 118">
              <a:extLst>
                <a:ext uri="{FF2B5EF4-FFF2-40B4-BE49-F238E27FC236}">
                  <a16:creationId xmlns:a16="http://schemas.microsoft.com/office/drawing/2014/main" id="{28CABEF6-4775-4230-916B-403512CCF5BE}"/>
                </a:ext>
              </a:extLst>
            </p:cNvPr>
            <p:cNvSpPr/>
            <p:nvPr/>
          </p:nvSpPr>
          <p:spPr>
            <a:xfrm rot="4800000" flipH="1">
              <a:off x="11087971" y="343062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101B5C0-B64F-4AEE-9333-28AE248E905F}"/>
              </a:ext>
            </a:extLst>
          </p:cNvPr>
          <p:cNvSpPr txBox="1"/>
          <p:nvPr/>
        </p:nvSpPr>
        <p:spPr>
          <a:xfrm>
            <a:off x="845289" y="1296326"/>
            <a:ext cx="1051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Reports and Presentations with our Templates. You can simply impress your audience and add a unique zing and appeal to your Reports and Presentations with our Templates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1B6432-8A38-49A0-9113-2AA8ABB18842}"/>
              </a:ext>
            </a:extLst>
          </p:cNvPr>
          <p:cNvGrpSpPr/>
          <p:nvPr/>
        </p:nvGrpSpPr>
        <p:grpSpPr>
          <a:xfrm>
            <a:off x="4560120" y="5636802"/>
            <a:ext cx="3071762" cy="786222"/>
            <a:chOff x="2714217" y="4244551"/>
            <a:chExt cx="2585075" cy="78622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EE7594-6C22-450A-B241-0D79A24C7FA9}"/>
                </a:ext>
              </a:extLst>
            </p:cNvPr>
            <p:cNvSpPr txBox="1"/>
            <p:nvPr/>
          </p:nvSpPr>
          <p:spPr>
            <a:xfrm>
              <a:off x="2714217" y="4569108"/>
              <a:ext cx="2585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8" name="Content Placeholder 3">
              <a:extLst>
                <a:ext uri="{FF2B5EF4-FFF2-40B4-BE49-F238E27FC236}">
                  <a16:creationId xmlns:a16="http://schemas.microsoft.com/office/drawing/2014/main" id="{C996D695-E33B-49ED-B2AF-67135EBD49F2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2585074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3E2A3215-E4A7-43E4-810C-FFC77C95E1A4}"/>
              </a:ext>
            </a:extLst>
          </p:cNvPr>
          <p:cNvSpPr txBox="1">
            <a:spLocks/>
          </p:cNvSpPr>
          <p:nvPr/>
        </p:nvSpPr>
        <p:spPr>
          <a:xfrm>
            <a:off x="791026" y="2845133"/>
            <a:ext cx="2376618" cy="4019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03557A-F5BA-4B5A-900D-361745A97AED}"/>
              </a:ext>
            </a:extLst>
          </p:cNvPr>
          <p:cNvSpPr/>
          <p:nvPr/>
        </p:nvSpPr>
        <p:spPr>
          <a:xfrm rot="18900000" flipV="1">
            <a:off x="9914425" y="3864491"/>
            <a:ext cx="669734" cy="556516"/>
          </a:xfrm>
          <a:custGeom>
            <a:avLst/>
            <a:gdLst>
              <a:gd name="connsiteX0" fmla="*/ 662869 w 669734"/>
              <a:gd name="connsiteY0" fmla="*/ 394553 h 556516"/>
              <a:gd name="connsiteX1" fmla="*/ 551062 w 669734"/>
              <a:gd name="connsiteY1" fmla="*/ 151859 h 556516"/>
              <a:gd name="connsiteX2" fmla="*/ 309459 w 669734"/>
              <a:gd name="connsiteY2" fmla="*/ 173325 h 556516"/>
              <a:gd name="connsiteX3" fmla="*/ 244112 w 669734"/>
              <a:gd name="connsiteY3" fmla="*/ 200381 h 556516"/>
              <a:gd name="connsiteX4" fmla="*/ 43731 w 669734"/>
              <a:gd name="connsiteY4" fmla="*/ 0 h 556516"/>
              <a:gd name="connsiteX5" fmla="*/ 0 w 669734"/>
              <a:gd name="connsiteY5" fmla="*/ 43731 h 556516"/>
              <a:gd name="connsiteX6" fmla="*/ 196668 w 669734"/>
              <a:gd name="connsiteY6" fmla="*/ 240399 h 556516"/>
              <a:gd name="connsiteX7" fmla="*/ 175917 w 669734"/>
              <a:gd name="connsiteY7" fmla="*/ 282796 h 556516"/>
              <a:gd name="connsiteX8" fmla="*/ 148962 w 669734"/>
              <a:gd name="connsiteY8" fmla="*/ 459686 h 556516"/>
              <a:gd name="connsiteX9" fmla="*/ 322487 w 669734"/>
              <a:gd name="connsiteY9" fmla="*/ 553205 h 556516"/>
              <a:gd name="connsiteX10" fmla="*/ 259277 w 669734"/>
              <a:gd name="connsiteY10" fmla="*/ 302045 h 556516"/>
              <a:gd name="connsiteX11" fmla="*/ 233426 w 669734"/>
              <a:gd name="connsiteY11" fmla="*/ 240580 h 556516"/>
              <a:gd name="connsiteX12" fmla="*/ 328431 w 669734"/>
              <a:gd name="connsiteY12" fmla="*/ 287735 h 556516"/>
              <a:gd name="connsiteX13" fmla="*/ 662869 w 669734"/>
              <a:gd name="connsiteY13" fmla="*/ 394553 h 55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9734" h="556516">
                <a:moveTo>
                  <a:pt x="662869" y="394553"/>
                </a:moveTo>
                <a:cubicBezTo>
                  <a:pt x="690452" y="318643"/>
                  <a:pt x="631232" y="188858"/>
                  <a:pt x="551062" y="151859"/>
                </a:cubicBezTo>
                <a:cubicBezTo>
                  <a:pt x="506726" y="125762"/>
                  <a:pt x="418615" y="135022"/>
                  <a:pt x="309459" y="173325"/>
                </a:cubicBezTo>
                <a:lnTo>
                  <a:pt x="244112" y="200381"/>
                </a:lnTo>
                <a:lnTo>
                  <a:pt x="43731" y="0"/>
                </a:lnTo>
                <a:lnTo>
                  <a:pt x="0" y="43731"/>
                </a:lnTo>
                <a:lnTo>
                  <a:pt x="196668" y="240399"/>
                </a:lnTo>
                <a:lnTo>
                  <a:pt x="175917" y="282796"/>
                </a:lnTo>
                <a:cubicBezTo>
                  <a:pt x="142679" y="361395"/>
                  <a:pt x="131794" y="425839"/>
                  <a:pt x="148962" y="459686"/>
                </a:cubicBezTo>
                <a:cubicBezTo>
                  <a:pt x="172503" y="520419"/>
                  <a:pt x="265324" y="570009"/>
                  <a:pt x="322487" y="553205"/>
                </a:cubicBezTo>
                <a:cubicBezTo>
                  <a:pt x="353361" y="484564"/>
                  <a:pt x="305601" y="399793"/>
                  <a:pt x="259277" y="302045"/>
                </a:cubicBezTo>
                <a:lnTo>
                  <a:pt x="233426" y="240580"/>
                </a:lnTo>
                <a:lnTo>
                  <a:pt x="328431" y="287735"/>
                </a:lnTo>
                <a:cubicBezTo>
                  <a:pt x="456747" y="358698"/>
                  <a:pt x="567384" y="430502"/>
                  <a:pt x="662869" y="3945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33" name="그룹 36">
            <a:extLst>
              <a:ext uri="{FF2B5EF4-FFF2-40B4-BE49-F238E27FC236}">
                <a16:creationId xmlns:a16="http://schemas.microsoft.com/office/drawing/2014/main" id="{EBDD860B-BABA-4FE0-8AB0-40CFA9EB496D}"/>
              </a:ext>
            </a:extLst>
          </p:cNvPr>
          <p:cNvGrpSpPr/>
          <p:nvPr/>
        </p:nvGrpSpPr>
        <p:grpSpPr>
          <a:xfrm>
            <a:off x="6319857" y="4022020"/>
            <a:ext cx="3956474" cy="2066287"/>
            <a:chOff x="6319854" y="4022016"/>
            <a:chExt cx="3956473" cy="2066287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DE120B2-6D47-46E3-9746-7714363BCCED}"/>
                </a:ext>
              </a:extLst>
            </p:cNvPr>
            <p:cNvGrpSpPr/>
            <p:nvPr/>
          </p:nvGrpSpPr>
          <p:grpSpPr>
            <a:xfrm>
              <a:off x="9196326" y="5008303"/>
              <a:ext cx="1080001" cy="1080000"/>
              <a:chOff x="9196326" y="5008303"/>
              <a:chExt cx="1080001" cy="10800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3551606-97EB-448F-BA6B-E0CA71F2A051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Block Arc 43">
                <a:extLst>
                  <a:ext uri="{FF2B5EF4-FFF2-40B4-BE49-F238E27FC236}">
                    <a16:creationId xmlns:a16="http://schemas.microsoft.com/office/drawing/2014/main" id="{40FCA0A8-BA03-4C78-8F69-ED145A7F296D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id="{1BC1A73F-16DE-4EB5-9865-A1EA3E462692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5" name="그룹 90">
              <a:extLst>
                <a:ext uri="{FF2B5EF4-FFF2-40B4-BE49-F238E27FC236}">
                  <a16:creationId xmlns:a16="http://schemas.microsoft.com/office/drawing/2014/main" id="{58D92DAB-7E4A-4F90-8707-4334C3C1CE04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40" name="Rectangle 32">
                <a:extLst>
                  <a:ext uri="{FF2B5EF4-FFF2-40B4-BE49-F238E27FC236}">
                    <a16:creationId xmlns:a16="http://schemas.microsoft.com/office/drawing/2014/main" id="{21C19954-769C-41E6-AD89-CEC23CC21443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1" name="Block Arc 83">
                <a:extLst>
                  <a:ext uri="{FF2B5EF4-FFF2-40B4-BE49-F238E27FC236}">
                    <a16:creationId xmlns:a16="http://schemas.microsoft.com/office/drawing/2014/main" id="{20B55081-2A60-4BF6-A527-6B040C3D969A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32">
                <a:extLst>
                  <a:ext uri="{FF2B5EF4-FFF2-40B4-BE49-F238E27FC236}">
                    <a16:creationId xmlns:a16="http://schemas.microsoft.com/office/drawing/2014/main" id="{07BDC43B-F510-4596-9892-C67674E276D8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6" name="Block Arc 83">
              <a:extLst>
                <a:ext uri="{FF2B5EF4-FFF2-40B4-BE49-F238E27FC236}">
                  <a16:creationId xmlns:a16="http://schemas.microsoft.com/office/drawing/2014/main" id="{C0A3EEB7-CA91-4EAD-B3A5-5CFF5ED638DC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81F1E76F-661F-47E1-9BD5-6D94AA2D79DB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8" name="Block Arc 83">
              <a:extLst>
                <a:ext uri="{FF2B5EF4-FFF2-40B4-BE49-F238E27FC236}">
                  <a16:creationId xmlns:a16="http://schemas.microsoft.com/office/drawing/2014/main" id="{51531F88-EB56-4C39-927B-D050B8DBB86A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A59415C9-FDF7-4ADF-80A6-E988B508E41D}"/>
                </a:ext>
              </a:extLst>
            </p:cNvPr>
            <p:cNvSpPr/>
            <p:nvPr/>
          </p:nvSpPr>
          <p:spPr>
            <a:xfrm>
              <a:off x="6319854" y="4186898"/>
              <a:ext cx="120315" cy="877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46" name="그룹 101">
            <a:extLst>
              <a:ext uri="{FF2B5EF4-FFF2-40B4-BE49-F238E27FC236}">
                <a16:creationId xmlns:a16="http://schemas.microsoft.com/office/drawing/2014/main" id="{E28B43F7-2449-4415-BC79-D5DC75AFF9A4}"/>
              </a:ext>
            </a:extLst>
          </p:cNvPr>
          <p:cNvGrpSpPr/>
          <p:nvPr/>
        </p:nvGrpSpPr>
        <p:grpSpPr>
          <a:xfrm flipH="1">
            <a:off x="1910655" y="4022020"/>
            <a:ext cx="3956474" cy="2066287"/>
            <a:chOff x="6319854" y="4022016"/>
            <a:chExt cx="3956473" cy="2066287"/>
          </a:xfrm>
        </p:grpSpPr>
        <p:grpSp>
          <p:nvGrpSpPr>
            <p:cNvPr id="47" name="그룹 102">
              <a:extLst>
                <a:ext uri="{FF2B5EF4-FFF2-40B4-BE49-F238E27FC236}">
                  <a16:creationId xmlns:a16="http://schemas.microsoft.com/office/drawing/2014/main" id="{E20E6DCB-A621-4A58-AA7D-024F82C8CF06}"/>
                </a:ext>
              </a:extLst>
            </p:cNvPr>
            <p:cNvGrpSpPr/>
            <p:nvPr/>
          </p:nvGrpSpPr>
          <p:grpSpPr>
            <a:xfrm>
              <a:off x="9196326" y="4360204"/>
              <a:ext cx="1080001" cy="1728099"/>
              <a:chOff x="9196326" y="4360204"/>
              <a:chExt cx="1080001" cy="1728099"/>
            </a:xfrm>
          </p:grpSpPr>
          <p:sp>
            <p:nvSpPr>
              <p:cNvPr id="56" name="Rectangle 32">
                <a:extLst>
                  <a:ext uri="{FF2B5EF4-FFF2-40B4-BE49-F238E27FC236}">
                    <a16:creationId xmlns:a16="http://schemas.microsoft.com/office/drawing/2014/main" id="{A3D4C77F-24F1-42CC-9A53-CEB03C319FE4}"/>
                  </a:ext>
                </a:extLst>
              </p:cNvPr>
              <p:cNvSpPr/>
              <p:nvPr/>
            </p:nvSpPr>
            <p:spPr>
              <a:xfrm rot="10800000">
                <a:off x="10156012" y="4360204"/>
                <a:ext cx="120315" cy="12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Block Arc 83">
                <a:extLst>
                  <a:ext uri="{FF2B5EF4-FFF2-40B4-BE49-F238E27FC236}">
                    <a16:creationId xmlns:a16="http://schemas.microsoft.com/office/drawing/2014/main" id="{2CECC153-561F-4383-A4AB-18893B89231A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32">
                <a:extLst>
                  <a:ext uri="{FF2B5EF4-FFF2-40B4-BE49-F238E27FC236}">
                    <a16:creationId xmlns:a16="http://schemas.microsoft.com/office/drawing/2014/main" id="{9C7B7B22-359D-4A80-9AD4-621CBB573939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8" name="그룹 103">
              <a:extLst>
                <a:ext uri="{FF2B5EF4-FFF2-40B4-BE49-F238E27FC236}">
                  <a16:creationId xmlns:a16="http://schemas.microsoft.com/office/drawing/2014/main" id="{6C199A4B-A975-44D2-9BA9-E54DF88567BC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08CDD858-E975-4F5F-B1B2-F0B7BDF9FFDF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4" name="Block Arc 83">
                <a:extLst>
                  <a:ext uri="{FF2B5EF4-FFF2-40B4-BE49-F238E27FC236}">
                    <a16:creationId xmlns:a16="http://schemas.microsoft.com/office/drawing/2014/main" id="{44E9509E-781E-4DD4-8E11-9C362062EB5D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2">
                <a:extLst>
                  <a:ext uri="{FF2B5EF4-FFF2-40B4-BE49-F238E27FC236}">
                    <a16:creationId xmlns:a16="http://schemas.microsoft.com/office/drawing/2014/main" id="{BD8896E9-E144-46E2-A406-9CB3A293553C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9" name="Block Arc 83">
              <a:extLst>
                <a:ext uri="{FF2B5EF4-FFF2-40B4-BE49-F238E27FC236}">
                  <a16:creationId xmlns:a16="http://schemas.microsoft.com/office/drawing/2014/main" id="{6BC07D11-4F11-47ED-A00F-068C919C3604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0" name="Rectangle 32">
              <a:extLst>
                <a:ext uri="{FF2B5EF4-FFF2-40B4-BE49-F238E27FC236}">
                  <a16:creationId xmlns:a16="http://schemas.microsoft.com/office/drawing/2014/main" id="{1174A5BE-42DD-46B8-AF3C-B6E8C0361E30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1" name="Block Arc 83">
              <a:extLst>
                <a:ext uri="{FF2B5EF4-FFF2-40B4-BE49-F238E27FC236}">
                  <a16:creationId xmlns:a16="http://schemas.microsoft.com/office/drawing/2014/main" id="{9F1A4AD1-1201-4DF3-B5B2-B22A27CC37AA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03D3F952-3D33-4266-81F1-0F3495666ABE}"/>
                </a:ext>
              </a:extLst>
            </p:cNvPr>
            <p:cNvSpPr/>
            <p:nvPr/>
          </p:nvSpPr>
          <p:spPr>
            <a:xfrm>
              <a:off x="6319855" y="4140922"/>
              <a:ext cx="120315" cy="923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59" name="Graphic 14">
            <a:extLst>
              <a:ext uri="{FF2B5EF4-FFF2-40B4-BE49-F238E27FC236}">
                <a16:creationId xmlns:a16="http://schemas.microsoft.com/office/drawing/2014/main" id="{74E72C55-9EC5-456E-84CF-2029F2E9E1DA}"/>
              </a:ext>
            </a:extLst>
          </p:cNvPr>
          <p:cNvGrpSpPr/>
          <p:nvPr/>
        </p:nvGrpSpPr>
        <p:grpSpPr>
          <a:xfrm>
            <a:off x="1202182" y="3352800"/>
            <a:ext cx="1556228" cy="1224000"/>
            <a:chOff x="2444748" y="555045"/>
            <a:chExt cx="7282048" cy="5727454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E172701-B3DD-4885-A23B-A2EF346D4F9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C43B059-E064-4015-9DE4-BAD125B1C3E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CC4443A-DB55-4AF2-81FC-3822D21A6D72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A473A6-CC0B-4F6A-821E-D65F5BFE6ED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74D5584-0F49-4552-A908-0685D665C8A9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0770BBF-369C-482D-A756-8E2736EB565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AF84345-C1BF-4216-8C81-29BB0904DF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E89E148-068E-49AF-92BE-3024BE00CC7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8" name="Freeform 7">
            <a:extLst>
              <a:ext uri="{FF2B5EF4-FFF2-40B4-BE49-F238E27FC236}">
                <a16:creationId xmlns:a16="http://schemas.microsoft.com/office/drawing/2014/main" id="{22FCF92B-9EB6-4DDF-8A95-C82AEB4DDD85}"/>
              </a:ext>
            </a:extLst>
          </p:cNvPr>
          <p:cNvSpPr>
            <a:spLocks noChangeAspect="1"/>
          </p:cNvSpPr>
          <p:nvPr/>
        </p:nvSpPr>
        <p:spPr>
          <a:xfrm flipH="1">
            <a:off x="4460303" y="2572226"/>
            <a:ext cx="2996896" cy="161467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CACEEA-7991-4820-ADC5-6A4DD399DE5D}"/>
              </a:ext>
            </a:extLst>
          </p:cNvPr>
          <p:cNvGrpSpPr/>
          <p:nvPr/>
        </p:nvGrpSpPr>
        <p:grpSpPr>
          <a:xfrm>
            <a:off x="5002072" y="3343145"/>
            <a:ext cx="2045475" cy="749292"/>
            <a:chOff x="4743797" y="3085504"/>
            <a:chExt cx="2883692" cy="1056345"/>
          </a:xfrm>
          <a:solidFill>
            <a:schemeClr val="accent2"/>
          </a:solidFill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86F70C1-730E-40D6-8F6C-2EA52B9C62F6}"/>
                </a:ext>
              </a:extLst>
            </p:cNvPr>
            <p:cNvSpPr txBox="1"/>
            <p:nvPr/>
          </p:nvSpPr>
          <p:spPr>
            <a:xfrm>
              <a:off x="5849905" y="3674231"/>
              <a:ext cx="1777584" cy="467618"/>
            </a:xfrm>
            <a:custGeom>
              <a:avLst/>
              <a:gdLst/>
              <a:ahLst/>
              <a:cxnLst/>
              <a:rect l="l" t="t" r="r" b="b"/>
              <a:pathLst>
                <a:path w="3998714" h="1051917">
                  <a:moveTo>
                    <a:pt x="3012728" y="879276"/>
                  </a:moveTo>
                  <a:cubicBezTo>
                    <a:pt x="2921943" y="879276"/>
                    <a:pt x="2876550" y="894553"/>
                    <a:pt x="2876550" y="925106"/>
                  </a:cubicBezTo>
                  <a:cubicBezTo>
                    <a:pt x="2876550" y="955275"/>
                    <a:pt x="2920386" y="970359"/>
                    <a:pt x="3008058" y="970359"/>
                  </a:cubicBezTo>
                  <a:cubicBezTo>
                    <a:pt x="3111680" y="970359"/>
                    <a:pt x="3163491" y="952943"/>
                    <a:pt x="3163491" y="918111"/>
                  </a:cubicBezTo>
                  <a:cubicBezTo>
                    <a:pt x="3163491" y="892221"/>
                    <a:pt x="3113237" y="879276"/>
                    <a:pt x="3012728" y="879276"/>
                  </a:cubicBezTo>
                  <a:close/>
                  <a:moveTo>
                    <a:pt x="3018523" y="294084"/>
                  </a:moveTo>
                  <a:cubicBezTo>
                    <a:pt x="2987375" y="294084"/>
                    <a:pt x="2971800" y="339589"/>
                    <a:pt x="2971800" y="430597"/>
                  </a:cubicBezTo>
                  <a:cubicBezTo>
                    <a:pt x="2971800" y="513420"/>
                    <a:pt x="2988149" y="554831"/>
                    <a:pt x="3020848" y="554831"/>
                  </a:cubicBezTo>
                  <a:cubicBezTo>
                    <a:pt x="3050459" y="554831"/>
                    <a:pt x="3065264" y="518483"/>
                    <a:pt x="3065264" y="445787"/>
                  </a:cubicBezTo>
                  <a:cubicBezTo>
                    <a:pt x="3065264" y="344652"/>
                    <a:pt x="3049684" y="294084"/>
                    <a:pt x="3018523" y="294084"/>
                  </a:cubicBezTo>
                  <a:close/>
                  <a:moveTo>
                    <a:pt x="3739279" y="213717"/>
                  </a:moveTo>
                  <a:cubicBezTo>
                    <a:pt x="3880046" y="213717"/>
                    <a:pt x="3957526" y="276321"/>
                    <a:pt x="3971720" y="401529"/>
                  </a:cubicBezTo>
                  <a:lnTo>
                    <a:pt x="3843998" y="421621"/>
                  </a:lnTo>
                  <a:cubicBezTo>
                    <a:pt x="3843998" y="333421"/>
                    <a:pt x="3807141" y="289322"/>
                    <a:pt x="3733428" y="289322"/>
                  </a:cubicBezTo>
                  <a:cubicBezTo>
                    <a:pt x="3691607" y="289322"/>
                    <a:pt x="3670697" y="305997"/>
                    <a:pt x="3670697" y="339347"/>
                  </a:cubicBezTo>
                  <a:cubicBezTo>
                    <a:pt x="3670697" y="364523"/>
                    <a:pt x="3711284" y="393582"/>
                    <a:pt x="3792457" y="426523"/>
                  </a:cubicBezTo>
                  <a:cubicBezTo>
                    <a:pt x="3929961" y="482792"/>
                    <a:pt x="3998714" y="555197"/>
                    <a:pt x="3998714" y="643737"/>
                  </a:cubicBezTo>
                  <a:cubicBezTo>
                    <a:pt x="3998714" y="784492"/>
                    <a:pt x="3910279" y="854869"/>
                    <a:pt x="3733409" y="854869"/>
                  </a:cubicBezTo>
                  <a:cubicBezTo>
                    <a:pt x="3547201" y="854869"/>
                    <a:pt x="3454096" y="781273"/>
                    <a:pt x="3454096" y="634082"/>
                  </a:cubicBezTo>
                  <a:lnTo>
                    <a:pt x="3588237" y="609628"/>
                  </a:lnTo>
                  <a:cubicBezTo>
                    <a:pt x="3586854" y="630079"/>
                    <a:pt x="3586163" y="646128"/>
                    <a:pt x="3586163" y="657774"/>
                  </a:cubicBezTo>
                  <a:cubicBezTo>
                    <a:pt x="3586163" y="688786"/>
                    <a:pt x="3599128" y="715795"/>
                    <a:pt x="3625058" y="738801"/>
                  </a:cubicBezTo>
                  <a:cubicBezTo>
                    <a:pt x="3650988" y="761808"/>
                    <a:pt x="3681835" y="773311"/>
                    <a:pt x="3717596" y="773311"/>
                  </a:cubicBezTo>
                  <a:cubicBezTo>
                    <a:pt x="3760943" y="773311"/>
                    <a:pt x="3782616" y="755473"/>
                    <a:pt x="3782616" y="719798"/>
                  </a:cubicBezTo>
                  <a:cubicBezTo>
                    <a:pt x="3782616" y="695892"/>
                    <a:pt x="3743576" y="667227"/>
                    <a:pt x="3665497" y="633803"/>
                  </a:cubicBezTo>
                  <a:cubicBezTo>
                    <a:pt x="3536011" y="578036"/>
                    <a:pt x="3471267" y="505451"/>
                    <a:pt x="3471267" y="416049"/>
                  </a:cubicBezTo>
                  <a:cubicBezTo>
                    <a:pt x="3471267" y="356344"/>
                    <a:pt x="3496503" y="307696"/>
                    <a:pt x="3546974" y="270104"/>
                  </a:cubicBezTo>
                  <a:cubicBezTo>
                    <a:pt x="3597446" y="232513"/>
                    <a:pt x="3661548" y="213717"/>
                    <a:pt x="3739279" y="213717"/>
                  </a:cubicBezTo>
                  <a:close/>
                  <a:moveTo>
                    <a:pt x="1794272" y="213420"/>
                  </a:moveTo>
                  <a:lnTo>
                    <a:pt x="1794272" y="840581"/>
                  </a:lnTo>
                  <a:lnTo>
                    <a:pt x="1556742" y="840581"/>
                  </a:lnTo>
                  <a:lnTo>
                    <a:pt x="1556742" y="229186"/>
                  </a:lnTo>
                  <a:cubicBezTo>
                    <a:pt x="1631020" y="229186"/>
                    <a:pt x="1710196" y="223930"/>
                    <a:pt x="1794272" y="213420"/>
                  </a:cubicBezTo>
                  <a:close/>
                  <a:moveTo>
                    <a:pt x="2221706" y="212843"/>
                  </a:moveTo>
                  <a:lnTo>
                    <a:pt x="2221706" y="323124"/>
                  </a:lnTo>
                  <a:cubicBezTo>
                    <a:pt x="2262206" y="249789"/>
                    <a:pt x="2322571" y="213122"/>
                    <a:pt x="2402802" y="213122"/>
                  </a:cubicBezTo>
                  <a:cubicBezTo>
                    <a:pt x="2509877" y="213122"/>
                    <a:pt x="2563416" y="267373"/>
                    <a:pt x="2563416" y="375875"/>
                  </a:cubicBezTo>
                  <a:lnTo>
                    <a:pt x="2563416" y="840581"/>
                  </a:lnTo>
                  <a:lnTo>
                    <a:pt x="2325886" y="840581"/>
                  </a:lnTo>
                  <a:lnTo>
                    <a:pt x="2325886" y="396887"/>
                  </a:lnTo>
                  <a:cubicBezTo>
                    <a:pt x="2325886" y="360499"/>
                    <a:pt x="2317635" y="342305"/>
                    <a:pt x="2301134" y="342305"/>
                  </a:cubicBezTo>
                  <a:cubicBezTo>
                    <a:pt x="2281402" y="342305"/>
                    <a:pt x="2263231" y="358214"/>
                    <a:pt x="2246621" y="390032"/>
                  </a:cubicBezTo>
                  <a:cubicBezTo>
                    <a:pt x="2230010" y="421850"/>
                    <a:pt x="2221706" y="460701"/>
                    <a:pt x="2221706" y="506583"/>
                  </a:cubicBezTo>
                  <a:lnTo>
                    <a:pt x="2221706" y="840581"/>
                  </a:lnTo>
                  <a:lnTo>
                    <a:pt x="1984177" y="840581"/>
                  </a:lnTo>
                  <a:lnTo>
                    <a:pt x="1984177" y="227428"/>
                  </a:lnTo>
                  <a:cubicBezTo>
                    <a:pt x="2065058" y="227428"/>
                    <a:pt x="2144234" y="222566"/>
                    <a:pt x="2221706" y="212843"/>
                  </a:cubicBezTo>
                  <a:close/>
                  <a:moveTo>
                    <a:pt x="3208800" y="72628"/>
                  </a:moveTo>
                  <a:cubicBezTo>
                    <a:pt x="3281385" y="72628"/>
                    <a:pt x="3317677" y="103615"/>
                    <a:pt x="3317677" y="165590"/>
                  </a:cubicBezTo>
                  <a:cubicBezTo>
                    <a:pt x="3317677" y="214740"/>
                    <a:pt x="3294249" y="239316"/>
                    <a:pt x="3247393" y="239316"/>
                  </a:cubicBezTo>
                  <a:cubicBezTo>
                    <a:pt x="3232609" y="239316"/>
                    <a:pt x="3213466" y="233273"/>
                    <a:pt x="3189964" y="221186"/>
                  </a:cubicBezTo>
                  <a:cubicBezTo>
                    <a:pt x="3184667" y="219245"/>
                    <a:pt x="3180154" y="218145"/>
                    <a:pt x="3176420" y="217884"/>
                  </a:cubicBezTo>
                  <a:cubicBezTo>
                    <a:pt x="3167087" y="216712"/>
                    <a:pt x="3162421" y="223685"/>
                    <a:pt x="3162421" y="238804"/>
                  </a:cubicBezTo>
                  <a:cubicBezTo>
                    <a:pt x="3261559" y="281208"/>
                    <a:pt x="3311128" y="345380"/>
                    <a:pt x="3311128" y="431323"/>
                  </a:cubicBezTo>
                  <a:cubicBezTo>
                    <a:pt x="3311128" y="488503"/>
                    <a:pt x="3284897" y="536976"/>
                    <a:pt x="3232435" y="576741"/>
                  </a:cubicBezTo>
                  <a:cubicBezTo>
                    <a:pt x="3179973" y="616506"/>
                    <a:pt x="3117044" y="636389"/>
                    <a:pt x="3043647" y="636389"/>
                  </a:cubicBezTo>
                  <a:cubicBezTo>
                    <a:pt x="3015178" y="636389"/>
                    <a:pt x="2979269" y="632876"/>
                    <a:pt x="2935923" y="625850"/>
                  </a:cubicBezTo>
                  <a:cubicBezTo>
                    <a:pt x="2915788" y="638029"/>
                    <a:pt x="2905720" y="649666"/>
                    <a:pt x="2905720" y="660760"/>
                  </a:cubicBezTo>
                  <a:cubicBezTo>
                    <a:pt x="2905720" y="674278"/>
                    <a:pt x="2918077" y="681037"/>
                    <a:pt x="2942788" y="681037"/>
                  </a:cubicBezTo>
                  <a:cubicBezTo>
                    <a:pt x="2952877" y="681037"/>
                    <a:pt x="2969301" y="680343"/>
                    <a:pt x="2992059" y="678954"/>
                  </a:cubicBezTo>
                  <a:cubicBezTo>
                    <a:pt x="3060725" y="674390"/>
                    <a:pt x="3109420" y="672108"/>
                    <a:pt x="3138143" y="672108"/>
                  </a:cubicBezTo>
                  <a:cubicBezTo>
                    <a:pt x="3287995" y="672108"/>
                    <a:pt x="3362920" y="729769"/>
                    <a:pt x="3362920" y="845093"/>
                  </a:cubicBezTo>
                  <a:cubicBezTo>
                    <a:pt x="3362920" y="982976"/>
                    <a:pt x="3241482" y="1051917"/>
                    <a:pt x="2998608" y="1051917"/>
                  </a:cubicBezTo>
                  <a:cubicBezTo>
                    <a:pt x="2816033" y="1051917"/>
                    <a:pt x="2724745" y="1011166"/>
                    <a:pt x="2724745" y="929664"/>
                  </a:cubicBezTo>
                  <a:cubicBezTo>
                    <a:pt x="2724745" y="880873"/>
                    <a:pt x="2760161" y="851703"/>
                    <a:pt x="2830990" y="842153"/>
                  </a:cubicBezTo>
                  <a:cubicBezTo>
                    <a:pt x="2755398" y="829205"/>
                    <a:pt x="2717602" y="796702"/>
                    <a:pt x="2717602" y="744643"/>
                  </a:cubicBezTo>
                  <a:cubicBezTo>
                    <a:pt x="2717602" y="682557"/>
                    <a:pt x="2762598" y="632560"/>
                    <a:pt x="2852589" y="594652"/>
                  </a:cubicBezTo>
                  <a:cubicBezTo>
                    <a:pt x="2773710" y="567460"/>
                    <a:pt x="2734270" y="512772"/>
                    <a:pt x="2734270" y="430588"/>
                  </a:cubicBezTo>
                  <a:cubicBezTo>
                    <a:pt x="2734270" y="368464"/>
                    <a:pt x="2759468" y="316590"/>
                    <a:pt x="2809861" y="274965"/>
                  </a:cubicBezTo>
                  <a:cubicBezTo>
                    <a:pt x="2860255" y="233339"/>
                    <a:pt x="2922259" y="212527"/>
                    <a:pt x="2995873" y="212527"/>
                  </a:cubicBezTo>
                  <a:cubicBezTo>
                    <a:pt x="3020101" y="212527"/>
                    <a:pt x="3047829" y="215159"/>
                    <a:pt x="3079059" y="220424"/>
                  </a:cubicBezTo>
                  <a:cubicBezTo>
                    <a:pt x="3077006" y="215965"/>
                    <a:pt x="3075980" y="209224"/>
                    <a:pt x="3075980" y="200202"/>
                  </a:cubicBezTo>
                  <a:cubicBezTo>
                    <a:pt x="3075980" y="115153"/>
                    <a:pt x="3120253" y="72628"/>
                    <a:pt x="3208800" y="72628"/>
                  </a:cubicBezTo>
                  <a:close/>
                  <a:moveTo>
                    <a:pt x="0" y="20241"/>
                  </a:moveTo>
                  <a:lnTo>
                    <a:pt x="661987" y="20241"/>
                  </a:lnTo>
                  <a:lnTo>
                    <a:pt x="661987" y="123825"/>
                  </a:lnTo>
                  <a:lnTo>
                    <a:pt x="466725" y="123825"/>
                  </a:lnTo>
                  <a:lnTo>
                    <a:pt x="466725" y="840581"/>
                  </a:lnTo>
                  <a:lnTo>
                    <a:pt x="197049" y="840581"/>
                  </a:lnTo>
                  <a:lnTo>
                    <a:pt x="197049" y="123825"/>
                  </a:lnTo>
                  <a:lnTo>
                    <a:pt x="0" y="123825"/>
                  </a:lnTo>
                  <a:close/>
                  <a:moveTo>
                    <a:pt x="1018580" y="7981"/>
                  </a:moveTo>
                  <a:lnTo>
                    <a:pt x="1018580" y="329552"/>
                  </a:lnTo>
                  <a:cubicBezTo>
                    <a:pt x="1051601" y="251932"/>
                    <a:pt x="1112276" y="213122"/>
                    <a:pt x="1200606" y="213122"/>
                  </a:cubicBezTo>
                  <a:cubicBezTo>
                    <a:pt x="1307855" y="213122"/>
                    <a:pt x="1361480" y="261538"/>
                    <a:pt x="1361480" y="358369"/>
                  </a:cubicBezTo>
                  <a:lnTo>
                    <a:pt x="1361480" y="840581"/>
                  </a:lnTo>
                  <a:lnTo>
                    <a:pt x="1123950" y="840581"/>
                  </a:lnTo>
                  <a:lnTo>
                    <a:pt x="1123950" y="381707"/>
                  </a:lnTo>
                  <a:cubicBezTo>
                    <a:pt x="1123950" y="355439"/>
                    <a:pt x="1116617" y="342305"/>
                    <a:pt x="1101951" y="342305"/>
                  </a:cubicBezTo>
                  <a:cubicBezTo>
                    <a:pt x="1084036" y="342305"/>
                    <a:pt x="1065662" y="362514"/>
                    <a:pt x="1046829" y="402933"/>
                  </a:cubicBezTo>
                  <a:cubicBezTo>
                    <a:pt x="1027996" y="443353"/>
                    <a:pt x="1018580" y="487626"/>
                    <a:pt x="1018580" y="535753"/>
                  </a:cubicBezTo>
                  <a:lnTo>
                    <a:pt x="1018580" y="840581"/>
                  </a:lnTo>
                  <a:lnTo>
                    <a:pt x="781050" y="840581"/>
                  </a:lnTo>
                  <a:lnTo>
                    <a:pt x="781050" y="20241"/>
                  </a:lnTo>
                  <a:cubicBezTo>
                    <a:pt x="852376" y="20241"/>
                    <a:pt x="931553" y="16154"/>
                    <a:pt x="1018580" y="7981"/>
                  </a:cubicBezTo>
                  <a:close/>
                  <a:moveTo>
                    <a:pt x="1676698" y="0"/>
                  </a:moveTo>
                  <a:cubicBezTo>
                    <a:pt x="1751112" y="0"/>
                    <a:pt x="1788319" y="29666"/>
                    <a:pt x="1788319" y="88999"/>
                  </a:cubicBezTo>
                  <a:cubicBezTo>
                    <a:pt x="1788319" y="148332"/>
                    <a:pt x="1751112" y="177998"/>
                    <a:pt x="1676698" y="177998"/>
                  </a:cubicBezTo>
                  <a:cubicBezTo>
                    <a:pt x="1602681" y="177998"/>
                    <a:pt x="1565672" y="148332"/>
                    <a:pt x="1565672" y="88999"/>
                  </a:cubicBezTo>
                  <a:cubicBezTo>
                    <a:pt x="1565672" y="29666"/>
                    <a:pt x="1602681" y="0"/>
                    <a:pt x="167669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b="1" spc="600" dirty="0">
                <a:solidFill>
                  <a:schemeClr val="accent1"/>
                </a:solidFill>
                <a:latin typeface="Britannic Bold" panose="020B0903060703020204" pitchFamily="34" charset="0"/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9DA2C7A-1447-43D6-B94C-ACDDCEA0622F}"/>
                </a:ext>
              </a:extLst>
            </p:cNvPr>
            <p:cNvSpPr txBox="1"/>
            <p:nvPr/>
          </p:nvSpPr>
          <p:spPr>
            <a:xfrm>
              <a:off x="4743797" y="3085504"/>
              <a:ext cx="2687647" cy="442345"/>
            </a:xfrm>
            <a:custGeom>
              <a:avLst/>
              <a:gdLst/>
              <a:ahLst/>
              <a:cxnLst/>
              <a:rect l="l" t="t" r="r" b="b"/>
              <a:pathLst>
                <a:path w="6045920" h="995065">
                  <a:moveTo>
                    <a:pt x="3544417" y="406747"/>
                  </a:moveTo>
                  <a:cubicBezTo>
                    <a:pt x="3529782" y="406747"/>
                    <a:pt x="3519141" y="410071"/>
                    <a:pt x="3512493" y="416719"/>
                  </a:cubicBezTo>
                  <a:cubicBezTo>
                    <a:pt x="3502869" y="426343"/>
                    <a:pt x="3498057" y="436935"/>
                    <a:pt x="3498057" y="448493"/>
                  </a:cubicBezTo>
                  <a:lnTo>
                    <a:pt x="3498057" y="527670"/>
                  </a:lnTo>
                  <a:lnTo>
                    <a:pt x="3588321" y="527670"/>
                  </a:lnTo>
                  <a:lnTo>
                    <a:pt x="3588321" y="453181"/>
                  </a:lnTo>
                  <a:cubicBezTo>
                    <a:pt x="3588321" y="438150"/>
                    <a:pt x="3584476" y="426194"/>
                    <a:pt x="3576787" y="417314"/>
                  </a:cubicBezTo>
                  <a:cubicBezTo>
                    <a:pt x="3569742" y="410269"/>
                    <a:pt x="3558952" y="406747"/>
                    <a:pt x="3544417" y="406747"/>
                  </a:cubicBezTo>
                  <a:close/>
                  <a:moveTo>
                    <a:pt x="1820392" y="406747"/>
                  </a:moveTo>
                  <a:cubicBezTo>
                    <a:pt x="1805757" y="406747"/>
                    <a:pt x="1795116" y="410071"/>
                    <a:pt x="1788468" y="416719"/>
                  </a:cubicBezTo>
                  <a:cubicBezTo>
                    <a:pt x="1778844" y="426343"/>
                    <a:pt x="1774032" y="436935"/>
                    <a:pt x="1774032" y="448493"/>
                  </a:cubicBezTo>
                  <a:lnTo>
                    <a:pt x="1774032" y="527670"/>
                  </a:lnTo>
                  <a:lnTo>
                    <a:pt x="1864296" y="527670"/>
                  </a:lnTo>
                  <a:lnTo>
                    <a:pt x="1864296" y="453181"/>
                  </a:lnTo>
                  <a:cubicBezTo>
                    <a:pt x="1864296" y="438150"/>
                    <a:pt x="1860452" y="426194"/>
                    <a:pt x="1852762" y="417314"/>
                  </a:cubicBezTo>
                  <a:cubicBezTo>
                    <a:pt x="1845717" y="410269"/>
                    <a:pt x="1834927" y="406747"/>
                    <a:pt x="1820392" y="406747"/>
                  </a:cubicBezTo>
                  <a:close/>
                  <a:moveTo>
                    <a:pt x="3544417" y="266179"/>
                  </a:moveTo>
                  <a:cubicBezTo>
                    <a:pt x="3605288" y="266179"/>
                    <a:pt x="3653781" y="284237"/>
                    <a:pt x="3689896" y="320352"/>
                  </a:cubicBezTo>
                  <a:cubicBezTo>
                    <a:pt x="3730080" y="360536"/>
                    <a:pt x="3750172" y="409476"/>
                    <a:pt x="3750172" y="467171"/>
                  </a:cubicBezTo>
                  <a:lnTo>
                    <a:pt x="3750172" y="663550"/>
                  </a:lnTo>
                  <a:lnTo>
                    <a:pt x="3498057" y="663550"/>
                  </a:lnTo>
                  <a:lnTo>
                    <a:pt x="3498057" y="803374"/>
                  </a:lnTo>
                  <a:cubicBezTo>
                    <a:pt x="3498057" y="820390"/>
                    <a:pt x="3502869" y="833710"/>
                    <a:pt x="3512493" y="843334"/>
                  </a:cubicBezTo>
                  <a:cubicBezTo>
                    <a:pt x="3519935" y="850825"/>
                    <a:pt x="3530576" y="854571"/>
                    <a:pt x="3544417" y="854571"/>
                  </a:cubicBezTo>
                  <a:cubicBezTo>
                    <a:pt x="3558159" y="854571"/>
                    <a:pt x="3568353" y="851222"/>
                    <a:pt x="3575001" y="844525"/>
                  </a:cubicBezTo>
                  <a:cubicBezTo>
                    <a:pt x="3583881" y="834256"/>
                    <a:pt x="3588321" y="820539"/>
                    <a:pt x="3588321" y="803374"/>
                  </a:cubicBezTo>
                  <a:lnTo>
                    <a:pt x="3588321" y="719137"/>
                  </a:lnTo>
                  <a:lnTo>
                    <a:pt x="3750172" y="719137"/>
                  </a:lnTo>
                  <a:lnTo>
                    <a:pt x="3750172" y="793998"/>
                  </a:lnTo>
                  <a:cubicBezTo>
                    <a:pt x="3750172" y="857200"/>
                    <a:pt x="3731122" y="907851"/>
                    <a:pt x="3693022" y="945951"/>
                  </a:cubicBezTo>
                  <a:cubicBezTo>
                    <a:pt x="3663504" y="978694"/>
                    <a:pt x="3613969" y="995065"/>
                    <a:pt x="3544417" y="995065"/>
                  </a:cubicBezTo>
                  <a:cubicBezTo>
                    <a:pt x="3477990" y="995065"/>
                    <a:pt x="3427959" y="978247"/>
                    <a:pt x="3394323" y="944612"/>
                  </a:cubicBezTo>
                  <a:cubicBezTo>
                    <a:pt x="3355579" y="907703"/>
                    <a:pt x="3336206" y="857498"/>
                    <a:pt x="3336206" y="793998"/>
                  </a:cubicBezTo>
                  <a:lnTo>
                    <a:pt x="3336206" y="467171"/>
                  </a:lnTo>
                  <a:cubicBezTo>
                    <a:pt x="3336206" y="409277"/>
                    <a:pt x="3356496" y="360908"/>
                    <a:pt x="3397077" y="322064"/>
                  </a:cubicBezTo>
                  <a:cubicBezTo>
                    <a:pt x="3434334" y="284807"/>
                    <a:pt x="3483447" y="266179"/>
                    <a:pt x="3544417" y="266179"/>
                  </a:cubicBezTo>
                  <a:close/>
                  <a:moveTo>
                    <a:pt x="1820392" y="266179"/>
                  </a:moveTo>
                  <a:cubicBezTo>
                    <a:pt x="1881262" y="266179"/>
                    <a:pt x="1929755" y="284237"/>
                    <a:pt x="1965871" y="320352"/>
                  </a:cubicBezTo>
                  <a:cubicBezTo>
                    <a:pt x="2006055" y="360536"/>
                    <a:pt x="2026146" y="409476"/>
                    <a:pt x="2026146" y="467171"/>
                  </a:cubicBezTo>
                  <a:lnTo>
                    <a:pt x="2026146" y="663550"/>
                  </a:lnTo>
                  <a:lnTo>
                    <a:pt x="1774032" y="663550"/>
                  </a:lnTo>
                  <a:lnTo>
                    <a:pt x="1774032" y="803374"/>
                  </a:lnTo>
                  <a:cubicBezTo>
                    <a:pt x="1774032" y="820390"/>
                    <a:pt x="1778844" y="833710"/>
                    <a:pt x="1788468" y="843334"/>
                  </a:cubicBezTo>
                  <a:cubicBezTo>
                    <a:pt x="1795910" y="850825"/>
                    <a:pt x="1806551" y="854571"/>
                    <a:pt x="1820392" y="854571"/>
                  </a:cubicBezTo>
                  <a:cubicBezTo>
                    <a:pt x="1834133" y="854571"/>
                    <a:pt x="1844328" y="851222"/>
                    <a:pt x="1850976" y="844525"/>
                  </a:cubicBezTo>
                  <a:cubicBezTo>
                    <a:pt x="1859856" y="834256"/>
                    <a:pt x="1864296" y="820539"/>
                    <a:pt x="1864296" y="803374"/>
                  </a:cubicBezTo>
                  <a:lnTo>
                    <a:pt x="1864296" y="719137"/>
                  </a:lnTo>
                  <a:lnTo>
                    <a:pt x="2026146" y="719137"/>
                  </a:lnTo>
                  <a:lnTo>
                    <a:pt x="2026146" y="793998"/>
                  </a:lnTo>
                  <a:cubicBezTo>
                    <a:pt x="2026146" y="857200"/>
                    <a:pt x="2007096" y="907851"/>
                    <a:pt x="1968996" y="945951"/>
                  </a:cubicBezTo>
                  <a:cubicBezTo>
                    <a:pt x="1939479" y="978694"/>
                    <a:pt x="1889944" y="995065"/>
                    <a:pt x="1820392" y="995065"/>
                  </a:cubicBezTo>
                  <a:cubicBezTo>
                    <a:pt x="1753965" y="995065"/>
                    <a:pt x="1703934" y="978247"/>
                    <a:pt x="1670299" y="944612"/>
                  </a:cubicBezTo>
                  <a:cubicBezTo>
                    <a:pt x="1631554" y="907703"/>
                    <a:pt x="1612181" y="857498"/>
                    <a:pt x="1612181" y="793998"/>
                  </a:cubicBezTo>
                  <a:lnTo>
                    <a:pt x="1612181" y="467171"/>
                  </a:lnTo>
                  <a:cubicBezTo>
                    <a:pt x="1612181" y="409277"/>
                    <a:pt x="1632472" y="360908"/>
                    <a:pt x="1673052" y="322064"/>
                  </a:cubicBezTo>
                  <a:cubicBezTo>
                    <a:pt x="1710309" y="284807"/>
                    <a:pt x="1759422" y="266179"/>
                    <a:pt x="1820392" y="266179"/>
                  </a:cubicBezTo>
                  <a:close/>
                  <a:moveTo>
                    <a:pt x="3033639" y="261491"/>
                  </a:moveTo>
                  <a:cubicBezTo>
                    <a:pt x="3078932" y="261491"/>
                    <a:pt x="3113410" y="273347"/>
                    <a:pt x="3137074" y="297061"/>
                  </a:cubicBezTo>
                  <a:cubicBezTo>
                    <a:pt x="3167931" y="327868"/>
                    <a:pt x="3183360" y="367457"/>
                    <a:pt x="3183360" y="415826"/>
                  </a:cubicBezTo>
                  <a:lnTo>
                    <a:pt x="3183360" y="985763"/>
                  </a:lnTo>
                  <a:lnTo>
                    <a:pt x="3021509" y="985763"/>
                  </a:lnTo>
                  <a:lnTo>
                    <a:pt x="3021509" y="420439"/>
                  </a:lnTo>
                  <a:cubicBezTo>
                    <a:pt x="3021509" y="408136"/>
                    <a:pt x="3020566" y="400670"/>
                    <a:pt x="3018681" y="398041"/>
                  </a:cubicBezTo>
                  <a:cubicBezTo>
                    <a:pt x="3012034" y="391393"/>
                    <a:pt x="3003005" y="388069"/>
                    <a:pt x="2991594" y="388069"/>
                  </a:cubicBezTo>
                  <a:cubicBezTo>
                    <a:pt x="2967633" y="388069"/>
                    <a:pt x="2944391" y="399331"/>
                    <a:pt x="2921869" y="421853"/>
                  </a:cubicBezTo>
                  <a:lnTo>
                    <a:pt x="2921869" y="985763"/>
                  </a:lnTo>
                  <a:lnTo>
                    <a:pt x="2760018" y="985763"/>
                  </a:lnTo>
                  <a:lnTo>
                    <a:pt x="2760018" y="270867"/>
                  </a:lnTo>
                  <a:lnTo>
                    <a:pt x="2921869" y="270867"/>
                  </a:lnTo>
                  <a:lnTo>
                    <a:pt x="2921869" y="298772"/>
                  </a:lnTo>
                  <a:cubicBezTo>
                    <a:pt x="2952379" y="273918"/>
                    <a:pt x="2989635" y="261491"/>
                    <a:pt x="3033639" y="261491"/>
                  </a:cubicBezTo>
                  <a:close/>
                  <a:moveTo>
                    <a:pt x="2578969" y="261491"/>
                  </a:moveTo>
                  <a:lnTo>
                    <a:pt x="2578969" y="411435"/>
                  </a:lnTo>
                  <a:cubicBezTo>
                    <a:pt x="2495774" y="411435"/>
                    <a:pt x="2427288" y="441151"/>
                    <a:pt x="2373512" y="500583"/>
                  </a:cubicBezTo>
                  <a:lnTo>
                    <a:pt x="2373512" y="985763"/>
                  </a:lnTo>
                  <a:lnTo>
                    <a:pt x="2211661" y="985763"/>
                  </a:lnTo>
                  <a:lnTo>
                    <a:pt x="2211661" y="270867"/>
                  </a:lnTo>
                  <a:lnTo>
                    <a:pt x="2373512" y="270867"/>
                  </a:lnTo>
                  <a:lnTo>
                    <a:pt x="2373512" y="350118"/>
                  </a:lnTo>
                  <a:cubicBezTo>
                    <a:pt x="2414886" y="291033"/>
                    <a:pt x="2483371" y="261491"/>
                    <a:pt x="2578969" y="261491"/>
                  </a:cubicBezTo>
                  <a:close/>
                  <a:moveTo>
                    <a:pt x="728589" y="261491"/>
                  </a:moveTo>
                  <a:cubicBezTo>
                    <a:pt x="773882" y="261491"/>
                    <a:pt x="808360" y="273347"/>
                    <a:pt x="832024" y="297061"/>
                  </a:cubicBezTo>
                  <a:cubicBezTo>
                    <a:pt x="862881" y="327868"/>
                    <a:pt x="878310" y="367457"/>
                    <a:pt x="878310" y="415826"/>
                  </a:cubicBezTo>
                  <a:lnTo>
                    <a:pt x="878310" y="985763"/>
                  </a:lnTo>
                  <a:lnTo>
                    <a:pt x="716459" y="985763"/>
                  </a:lnTo>
                  <a:lnTo>
                    <a:pt x="716459" y="420439"/>
                  </a:lnTo>
                  <a:cubicBezTo>
                    <a:pt x="716459" y="408136"/>
                    <a:pt x="715517" y="400670"/>
                    <a:pt x="713631" y="398041"/>
                  </a:cubicBezTo>
                  <a:cubicBezTo>
                    <a:pt x="706984" y="391393"/>
                    <a:pt x="697955" y="388069"/>
                    <a:pt x="686545" y="388069"/>
                  </a:cubicBezTo>
                  <a:cubicBezTo>
                    <a:pt x="662583" y="388069"/>
                    <a:pt x="639341" y="399331"/>
                    <a:pt x="616819" y="421853"/>
                  </a:cubicBezTo>
                  <a:lnTo>
                    <a:pt x="616819" y="985763"/>
                  </a:lnTo>
                  <a:lnTo>
                    <a:pt x="454968" y="985763"/>
                  </a:lnTo>
                  <a:lnTo>
                    <a:pt x="454968" y="270867"/>
                  </a:lnTo>
                  <a:lnTo>
                    <a:pt x="616819" y="270867"/>
                  </a:lnTo>
                  <a:lnTo>
                    <a:pt x="616819" y="298772"/>
                  </a:lnTo>
                  <a:cubicBezTo>
                    <a:pt x="647328" y="273918"/>
                    <a:pt x="684585" y="261491"/>
                    <a:pt x="728589" y="261491"/>
                  </a:cubicBezTo>
                  <a:close/>
                  <a:moveTo>
                    <a:pt x="5276702" y="145256"/>
                  </a:moveTo>
                  <a:cubicBezTo>
                    <a:pt x="5243364" y="145256"/>
                    <a:pt x="5217145" y="154806"/>
                    <a:pt x="5198046" y="173906"/>
                  </a:cubicBezTo>
                  <a:cubicBezTo>
                    <a:pt x="5179095" y="192856"/>
                    <a:pt x="5169620" y="219001"/>
                    <a:pt x="5169620" y="252338"/>
                  </a:cubicBezTo>
                  <a:lnTo>
                    <a:pt x="5169620" y="737964"/>
                  </a:lnTo>
                  <a:cubicBezTo>
                    <a:pt x="5169620" y="776808"/>
                    <a:pt x="5177533" y="804168"/>
                    <a:pt x="5193358" y="820043"/>
                  </a:cubicBezTo>
                  <a:cubicBezTo>
                    <a:pt x="5213301" y="839936"/>
                    <a:pt x="5241082" y="849883"/>
                    <a:pt x="5276702" y="849883"/>
                  </a:cubicBezTo>
                  <a:cubicBezTo>
                    <a:pt x="5312222" y="849883"/>
                    <a:pt x="5339284" y="840581"/>
                    <a:pt x="5357887" y="821978"/>
                  </a:cubicBezTo>
                  <a:cubicBezTo>
                    <a:pt x="5373514" y="804813"/>
                    <a:pt x="5381328" y="776808"/>
                    <a:pt x="5381328" y="737964"/>
                  </a:cubicBezTo>
                  <a:lnTo>
                    <a:pt x="5381328" y="252338"/>
                  </a:lnTo>
                  <a:cubicBezTo>
                    <a:pt x="5381328" y="215825"/>
                    <a:pt x="5373886" y="189408"/>
                    <a:pt x="5359004" y="173087"/>
                  </a:cubicBezTo>
                  <a:cubicBezTo>
                    <a:pt x="5340449" y="154533"/>
                    <a:pt x="5313016" y="145256"/>
                    <a:pt x="5276702" y="145256"/>
                  </a:cubicBezTo>
                  <a:close/>
                  <a:moveTo>
                    <a:pt x="5900887" y="9376"/>
                  </a:moveTo>
                  <a:lnTo>
                    <a:pt x="6017866" y="9376"/>
                  </a:lnTo>
                  <a:lnTo>
                    <a:pt x="6017866" y="156939"/>
                  </a:lnTo>
                  <a:lnTo>
                    <a:pt x="5952232" y="156939"/>
                  </a:lnTo>
                  <a:cubicBezTo>
                    <a:pt x="5930603" y="156939"/>
                    <a:pt x="5919788" y="166960"/>
                    <a:pt x="5919788" y="187002"/>
                  </a:cubicBezTo>
                  <a:lnTo>
                    <a:pt x="5919788" y="270867"/>
                  </a:lnTo>
                  <a:lnTo>
                    <a:pt x="6045920" y="270867"/>
                  </a:lnTo>
                  <a:lnTo>
                    <a:pt x="6045920" y="418430"/>
                  </a:lnTo>
                  <a:lnTo>
                    <a:pt x="5919788" y="418430"/>
                  </a:lnTo>
                  <a:lnTo>
                    <a:pt x="5919788" y="985763"/>
                  </a:lnTo>
                  <a:lnTo>
                    <a:pt x="5757937" y="985763"/>
                  </a:lnTo>
                  <a:lnTo>
                    <a:pt x="5757937" y="418430"/>
                  </a:lnTo>
                  <a:lnTo>
                    <a:pt x="5662464" y="418430"/>
                  </a:lnTo>
                  <a:lnTo>
                    <a:pt x="5662464" y="270867"/>
                  </a:lnTo>
                  <a:lnTo>
                    <a:pt x="5757937" y="270867"/>
                  </a:lnTo>
                  <a:lnTo>
                    <a:pt x="5757937" y="144959"/>
                  </a:lnTo>
                  <a:cubicBezTo>
                    <a:pt x="5757937" y="54570"/>
                    <a:pt x="5805587" y="9376"/>
                    <a:pt x="5900887" y="9376"/>
                  </a:cubicBezTo>
                  <a:close/>
                  <a:moveTo>
                    <a:pt x="4033912" y="9376"/>
                  </a:moveTo>
                  <a:lnTo>
                    <a:pt x="4195763" y="9376"/>
                  </a:lnTo>
                  <a:lnTo>
                    <a:pt x="4195763" y="270867"/>
                  </a:lnTo>
                  <a:lnTo>
                    <a:pt x="4303217" y="270867"/>
                  </a:lnTo>
                  <a:lnTo>
                    <a:pt x="4303217" y="418430"/>
                  </a:lnTo>
                  <a:lnTo>
                    <a:pt x="4195763" y="418430"/>
                  </a:lnTo>
                  <a:lnTo>
                    <a:pt x="4195763" y="826740"/>
                  </a:lnTo>
                  <a:cubicBezTo>
                    <a:pt x="4195763" y="842169"/>
                    <a:pt x="4200352" y="849883"/>
                    <a:pt x="4209530" y="849883"/>
                  </a:cubicBezTo>
                  <a:lnTo>
                    <a:pt x="4293841" y="849883"/>
                  </a:lnTo>
                  <a:lnTo>
                    <a:pt x="4293841" y="985763"/>
                  </a:lnTo>
                  <a:lnTo>
                    <a:pt x="4144120" y="985763"/>
                  </a:lnTo>
                  <a:cubicBezTo>
                    <a:pt x="4070648" y="985763"/>
                    <a:pt x="4033912" y="948308"/>
                    <a:pt x="4033912" y="873398"/>
                  </a:cubicBezTo>
                  <a:lnTo>
                    <a:pt x="4033912" y="418430"/>
                  </a:lnTo>
                  <a:lnTo>
                    <a:pt x="3933751" y="418430"/>
                  </a:lnTo>
                  <a:lnTo>
                    <a:pt x="3933751" y="270867"/>
                  </a:lnTo>
                  <a:lnTo>
                    <a:pt x="4033912" y="270867"/>
                  </a:lnTo>
                  <a:close/>
                  <a:moveTo>
                    <a:pt x="1147837" y="9376"/>
                  </a:moveTo>
                  <a:lnTo>
                    <a:pt x="1309688" y="9376"/>
                  </a:lnTo>
                  <a:lnTo>
                    <a:pt x="1309688" y="270867"/>
                  </a:lnTo>
                  <a:lnTo>
                    <a:pt x="1417142" y="270867"/>
                  </a:lnTo>
                  <a:lnTo>
                    <a:pt x="1417142" y="418430"/>
                  </a:lnTo>
                  <a:lnTo>
                    <a:pt x="1309688" y="418430"/>
                  </a:lnTo>
                  <a:lnTo>
                    <a:pt x="1309688" y="826740"/>
                  </a:lnTo>
                  <a:cubicBezTo>
                    <a:pt x="1309688" y="842169"/>
                    <a:pt x="1314277" y="849883"/>
                    <a:pt x="1323455" y="849883"/>
                  </a:cubicBezTo>
                  <a:lnTo>
                    <a:pt x="1407766" y="849883"/>
                  </a:lnTo>
                  <a:lnTo>
                    <a:pt x="1407766" y="985763"/>
                  </a:lnTo>
                  <a:lnTo>
                    <a:pt x="1258044" y="985763"/>
                  </a:lnTo>
                  <a:cubicBezTo>
                    <a:pt x="1184573" y="985763"/>
                    <a:pt x="1147837" y="948308"/>
                    <a:pt x="1147837" y="873398"/>
                  </a:cubicBezTo>
                  <a:lnTo>
                    <a:pt x="1147837" y="418430"/>
                  </a:lnTo>
                  <a:lnTo>
                    <a:pt x="1047676" y="418430"/>
                  </a:lnTo>
                  <a:lnTo>
                    <a:pt x="1047676" y="270867"/>
                  </a:lnTo>
                  <a:lnTo>
                    <a:pt x="1147837" y="270867"/>
                  </a:lnTo>
                  <a:close/>
                  <a:moveTo>
                    <a:pt x="0" y="9376"/>
                  </a:moveTo>
                  <a:lnTo>
                    <a:pt x="161851" y="9376"/>
                  </a:lnTo>
                  <a:lnTo>
                    <a:pt x="161851" y="985763"/>
                  </a:lnTo>
                  <a:lnTo>
                    <a:pt x="0" y="985763"/>
                  </a:lnTo>
                  <a:close/>
                  <a:moveTo>
                    <a:pt x="5276702" y="0"/>
                  </a:moveTo>
                  <a:cubicBezTo>
                    <a:pt x="5356225" y="0"/>
                    <a:pt x="5420296" y="24309"/>
                    <a:pt x="5468913" y="72926"/>
                  </a:cubicBezTo>
                  <a:cubicBezTo>
                    <a:pt x="5518423" y="122436"/>
                    <a:pt x="5543178" y="185365"/>
                    <a:pt x="5543178" y="261714"/>
                  </a:cubicBezTo>
                  <a:lnTo>
                    <a:pt x="5543178" y="728662"/>
                  </a:lnTo>
                  <a:cubicBezTo>
                    <a:pt x="5543178" y="810518"/>
                    <a:pt x="5518423" y="876201"/>
                    <a:pt x="5468913" y="925711"/>
                  </a:cubicBezTo>
                  <a:cubicBezTo>
                    <a:pt x="5422628" y="971947"/>
                    <a:pt x="5358557" y="995065"/>
                    <a:pt x="5276702" y="995065"/>
                  </a:cubicBezTo>
                  <a:cubicBezTo>
                    <a:pt x="5194747" y="995065"/>
                    <a:pt x="5130701" y="972021"/>
                    <a:pt x="5084564" y="925934"/>
                  </a:cubicBezTo>
                  <a:cubicBezTo>
                    <a:pt x="5033368" y="876523"/>
                    <a:pt x="5007769" y="810766"/>
                    <a:pt x="5007769" y="728662"/>
                  </a:cubicBezTo>
                  <a:lnTo>
                    <a:pt x="5007769" y="261714"/>
                  </a:lnTo>
                  <a:cubicBezTo>
                    <a:pt x="5007769" y="182041"/>
                    <a:pt x="5032598" y="118244"/>
                    <a:pt x="5082258" y="70321"/>
                  </a:cubicBezTo>
                  <a:cubicBezTo>
                    <a:pt x="5129138" y="23440"/>
                    <a:pt x="5193953" y="0"/>
                    <a:pt x="52767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b="1" spc="-300" dirty="0">
                <a:solidFill>
                  <a:schemeClr val="accent1"/>
                </a:solidFill>
                <a:latin typeface="HGGothicE" panose="020B0909000000000000" pitchFamily="49" charset="-128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6">
            <a:extLst>
              <a:ext uri="{FF2B5EF4-FFF2-40B4-BE49-F238E27FC236}">
                <a16:creationId xmlns:a16="http://schemas.microsoft.com/office/drawing/2014/main" id="{7B1220B3-7BFF-40C0-A355-35232877FB8E}"/>
              </a:ext>
            </a:extLst>
          </p:cNvPr>
          <p:cNvSpPr/>
          <p:nvPr/>
        </p:nvSpPr>
        <p:spPr>
          <a:xfrm flipH="1">
            <a:off x="6375776" y="3958422"/>
            <a:ext cx="5838825" cy="1943100"/>
          </a:xfrm>
          <a:custGeom>
            <a:avLst/>
            <a:gdLst>
              <a:gd name="connsiteX0" fmla="*/ 0 w 5838825"/>
              <a:gd name="connsiteY0" fmla="*/ 0 h 1943100"/>
              <a:gd name="connsiteX1" fmla="*/ 5838825 w 5838825"/>
              <a:gd name="connsiteY1" fmla="*/ 0 h 1943100"/>
              <a:gd name="connsiteX2" fmla="*/ 5838825 w 5838825"/>
              <a:gd name="connsiteY2" fmla="*/ 1943100 h 1943100"/>
              <a:gd name="connsiteX3" fmla="*/ 0 w 5838825"/>
              <a:gd name="connsiteY3" fmla="*/ 1943100 h 1943100"/>
              <a:gd name="connsiteX4" fmla="*/ 0 w 5838825"/>
              <a:gd name="connsiteY4" fmla="*/ 0 h 1943100"/>
              <a:gd name="connsiteX0" fmla="*/ 0 w 5838825"/>
              <a:gd name="connsiteY0" fmla="*/ 0 h 1943100"/>
              <a:gd name="connsiteX1" fmla="*/ 5838825 w 5838825"/>
              <a:gd name="connsiteY1" fmla="*/ 0 h 1943100"/>
              <a:gd name="connsiteX2" fmla="*/ 4895850 w 5838825"/>
              <a:gd name="connsiteY2" fmla="*/ 1933575 h 1943100"/>
              <a:gd name="connsiteX3" fmla="*/ 0 w 5838825"/>
              <a:gd name="connsiteY3" fmla="*/ 1943100 h 1943100"/>
              <a:gd name="connsiteX4" fmla="*/ 0 w 5838825"/>
              <a:gd name="connsiteY4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825" h="1943100">
                <a:moveTo>
                  <a:pt x="0" y="0"/>
                </a:moveTo>
                <a:lnTo>
                  <a:pt x="5838825" y="0"/>
                </a:lnTo>
                <a:lnTo>
                  <a:pt x="4895850" y="1933575"/>
                </a:lnTo>
                <a:lnTo>
                  <a:pt x="0" y="19431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54000">
                <a:srgbClr val="399A84">
                  <a:alpha val="60000"/>
                </a:srgbClr>
              </a:gs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9F24D6B2-EC7B-4B49-AC9F-A7460621F91E}"/>
              </a:ext>
            </a:extLst>
          </p:cNvPr>
          <p:cNvSpPr/>
          <p:nvPr/>
        </p:nvSpPr>
        <p:spPr>
          <a:xfrm>
            <a:off x="0" y="4521994"/>
            <a:ext cx="7620000" cy="1943100"/>
          </a:xfrm>
          <a:custGeom>
            <a:avLst/>
            <a:gdLst>
              <a:gd name="connsiteX0" fmla="*/ 0 w 7620000"/>
              <a:gd name="connsiteY0" fmla="*/ 0 h 1943100"/>
              <a:gd name="connsiteX1" fmla="*/ 7620000 w 7620000"/>
              <a:gd name="connsiteY1" fmla="*/ 0 h 1943100"/>
              <a:gd name="connsiteX2" fmla="*/ 7620000 w 7620000"/>
              <a:gd name="connsiteY2" fmla="*/ 1943100 h 1943100"/>
              <a:gd name="connsiteX3" fmla="*/ 0 w 7620000"/>
              <a:gd name="connsiteY3" fmla="*/ 1943100 h 1943100"/>
              <a:gd name="connsiteX4" fmla="*/ 0 w 7620000"/>
              <a:gd name="connsiteY4" fmla="*/ 0 h 1943100"/>
              <a:gd name="connsiteX0" fmla="*/ 0 w 7620000"/>
              <a:gd name="connsiteY0" fmla="*/ 0 h 1943100"/>
              <a:gd name="connsiteX1" fmla="*/ 6705600 w 7620000"/>
              <a:gd name="connsiteY1" fmla="*/ 9525 h 1943100"/>
              <a:gd name="connsiteX2" fmla="*/ 7620000 w 7620000"/>
              <a:gd name="connsiteY2" fmla="*/ 1943100 h 1943100"/>
              <a:gd name="connsiteX3" fmla="*/ 0 w 7620000"/>
              <a:gd name="connsiteY3" fmla="*/ 1943100 h 1943100"/>
              <a:gd name="connsiteX4" fmla="*/ 0 w 7620000"/>
              <a:gd name="connsiteY4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43100">
                <a:moveTo>
                  <a:pt x="0" y="0"/>
                </a:moveTo>
                <a:lnTo>
                  <a:pt x="6705600" y="9525"/>
                </a:lnTo>
                <a:lnTo>
                  <a:pt x="7620000" y="1943100"/>
                </a:lnTo>
                <a:lnTo>
                  <a:pt x="0" y="19431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54000">
                <a:schemeClr val="accent6">
                  <a:alpha val="60000"/>
                </a:schemeClr>
              </a:gs>
              <a:gs pos="0">
                <a:schemeClr val="accent6">
                  <a:alpha val="0"/>
                </a:schemeClr>
              </a:gs>
              <a:gs pos="100000">
                <a:schemeClr val="accent6"/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D49B71-7911-4370-8776-755F639462E9}"/>
              </a:ext>
            </a:extLst>
          </p:cNvPr>
          <p:cNvSpPr txBox="1"/>
          <p:nvPr/>
        </p:nvSpPr>
        <p:spPr>
          <a:xfrm>
            <a:off x="636291" y="4969126"/>
            <a:ext cx="1562683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2800" dirty="0"/>
              <a:t>SIMPLE</a:t>
            </a:r>
          </a:p>
        </p:txBody>
      </p:sp>
      <p:sp>
        <p:nvSpPr>
          <p:cNvPr id="68" name="직사각형 38">
            <a:extLst>
              <a:ext uri="{FF2B5EF4-FFF2-40B4-BE49-F238E27FC236}">
                <a16:creationId xmlns:a16="http://schemas.microsoft.com/office/drawing/2014/main" id="{7CAE6730-55FE-4752-A713-2A5D13609983}"/>
              </a:ext>
            </a:extLst>
          </p:cNvPr>
          <p:cNvSpPr/>
          <p:nvPr/>
        </p:nvSpPr>
        <p:spPr>
          <a:xfrm>
            <a:off x="636291" y="5339586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PORTFOLIO</a:t>
            </a:r>
          </a:p>
        </p:txBody>
      </p:sp>
      <p:sp>
        <p:nvSpPr>
          <p:cNvPr id="69" name="직사각형 39">
            <a:extLst>
              <a:ext uri="{FF2B5EF4-FFF2-40B4-BE49-F238E27FC236}">
                <a16:creationId xmlns:a16="http://schemas.microsoft.com/office/drawing/2014/main" id="{C9A3F942-3B05-40C8-97B5-F99C15DCF72E}"/>
              </a:ext>
            </a:extLst>
          </p:cNvPr>
          <p:cNvSpPr/>
          <p:nvPr/>
        </p:nvSpPr>
        <p:spPr>
          <a:xfrm>
            <a:off x="636291" y="5710045"/>
            <a:ext cx="2858827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4D36E-5EA7-4BAF-8850-635D1E9886F7}"/>
              </a:ext>
            </a:extLst>
          </p:cNvPr>
          <p:cNvSpPr txBox="1"/>
          <p:nvPr/>
        </p:nvSpPr>
        <p:spPr>
          <a:xfrm>
            <a:off x="10162035" y="4421907"/>
            <a:ext cx="1562683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/>
            <a:r>
              <a:rPr lang="en-US" altLang="ko-KR" sz="2800" dirty="0"/>
              <a:t>SIMPLE</a:t>
            </a:r>
          </a:p>
        </p:txBody>
      </p:sp>
      <p:sp>
        <p:nvSpPr>
          <p:cNvPr id="71" name="직사각형 38">
            <a:extLst>
              <a:ext uri="{FF2B5EF4-FFF2-40B4-BE49-F238E27FC236}">
                <a16:creationId xmlns:a16="http://schemas.microsoft.com/office/drawing/2014/main" id="{8EF2DA05-6969-4A91-BB46-F64EB16EED68}"/>
              </a:ext>
            </a:extLst>
          </p:cNvPr>
          <p:cNvSpPr/>
          <p:nvPr/>
        </p:nvSpPr>
        <p:spPr>
          <a:xfrm>
            <a:off x="9441955" y="4792367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PORTFOLIO</a:t>
            </a:r>
          </a:p>
        </p:txBody>
      </p:sp>
      <p:sp>
        <p:nvSpPr>
          <p:cNvPr id="72" name="직사각형 39">
            <a:extLst>
              <a:ext uri="{FF2B5EF4-FFF2-40B4-BE49-F238E27FC236}">
                <a16:creationId xmlns:a16="http://schemas.microsoft.com/office/drawing/2014/main" id="{C0BCB4DC-F95D-47E0-8C7E-DE88B891DBD7}"/>
              </a:ext>
            </a:extLst>
          </p:cNvPr>
          <p:cNvSpPr/>
          <p:nvPr/>
        </p:nvSpPr>
        <p:spPr>
          <a:xfrm>
            <a:off x="8865891" y="5162826"/>
            <a:ext cx="2858827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716AAF-5FE0-4A37-A84A-ABEC97E40C19}"/>
              </a:ext>
            </a:extLst>
          </p:cNvPr>
          <p:cNvSpPr txBox="1"/>
          <p:nvPr/>
        </p:nvSpPr>
        <p:spPr>
          <a:xfrm>
            <a:off x="729275" y="261636"/>
            <a:ext cx="4198426" cy="769441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2EAF7D-C206-449F-8F77-F24777DDFFF0}"/>
              </a:ext>
            </a:extLst>
          </p:cNvPr>
          <p:cNvSpPr txBox="1"/>
          <p:nvPr/>
        </p:nvSpPr>
        <p:spPr>
          <a:xfrm>
            <a:off x="2940134" y="1020476"/>
            <a:ext cx="4198426" cy="584775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9D5FF5B4-AAF5-47A2-B215-45EAD5742F96}"/>
              </a:ext>
            </a:extLst>
          </p:cNvPr>
          <p:cNvSpPr/>
          <p:nvPr/>
        </p:nvSpPr>
        <p:spPr>
          <a:xfrm>
            <a:off x="3617145" y="5680668"/>
            <a:ext cx="4985964" cy="5050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26C21CD-D267-4416-A5F1-A09955270350}"/>
              </a:ext>
            </a:extLst>
          </p:cNvPr>
          <p:cNvGrpSpPr/>
          <p:nvPr/>
        </p:nvGrpSpPr>
        <p:grpSpPr>
          <a:xfrm>
            <a:off x="4271296" y="3965365"/>
            <a:ext cx="3592399" cy="1973780"/>
            <a:chOff x="-548507" y="477868"/>
            <a:chExt cx="11570449" cy="635717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44CFF2A-E4B3-480C-83C4-D4DD676A7E9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2D18395-834E-490E-B5E1-914C06C6F80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7C469CF-0E74-4713-A721-4449AE35A59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636A8BC-A745-41DB-BF2F-2ED67B78C31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A6DDA70-7980-4F5E-8495-C525CBF625BB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D95FFE0-655C-4C90-9482-3AFDDB79490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15BAE644-DB5D-4875-B017-C7D0FEFD301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FD2A99A7-ADF3-451D-AF49-F0F9E8A06E1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6D2D80E-0891-4F14-8D24-EB6FDDAA496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0D5B7EFF-B6FE-456C-A739-2D9B14D6327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7B1B7E4-4FC3-4130-A6C0-D0DC54F74BC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D052144-5C9A-491F-9A25-872BA6AC1DD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266A-D61D-49B5-A06A-6AA323E56D04}"/>
              </a:ext>
            </a:extLst>
          </p:cNvPr>
          <p:cNvSpPr/>
          <p:nvPr/>
        </p:nvSpPr>
        <p:spPr>
          <a:xfrm>
            <a:off x="4781631" y="4068948"/>
            <a:ext cx="2551633" cy="1628624"/>
          </a:xfrm>
          <a:prstGeom prst="rect">
            <a:avLst/>
          </a:prstGeom>
          <a:solidFill>
            <a:schemeClr val="tx1">
              <a:lumMod val="75000"/>
              <a:lumOff val="2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9E9911E-4F90-4118-ADAC-6C939387C6DD}"/>
              </a:ext>
            </a:extLst>
          </p:cNvPr>
          <p:cNvGrpSpPr/>
          <p:nvPr/>
        </p:nvGrpSpPr>
        <p:grpSpPr>
          <a:xfrm>
            <a:off x="4781580" y="3321807"/>
            <a:ext cx="2571831" cy="2343825"/>
            <a:chOff x="4864316" y="3310559"/>
            <a:chExt cx="2315879" cy="2549761"/>
          </a:xfrm>
        </p:grpSpPr>
        <p:sp>
          <p:nvSpPr>
            <p:cNvPr id="6" name="자유형: 도형 56">
              <a:extLst>
                <a:ext uri="{FF2B5EF4-FFF2-40B4-BE49-F238E27FC236}">
                  <a16:creationId xmlns:a16="http://schemas.microsoft.com/office/drawing/2014/main" id="{175AB26E-4831-465D-BED9-E8A3A9B26089}"/>
                </a:ext>
              </a:extLst>
            </p:cNvPr>
            <p:cNvSpPr/>
            <p:nvPr/>
          </p:nvSpPr>
          <p:spPr>
            <a:xfrm>
              <a:off x="4864323" y="3328417"/>
              <a:ext cx="2315872" cy="2531903"/>
            </a:xfrm>
            <a:custGeom>
              <a:avLst/>
              <a:gdLst>
                <a:gd name="connsiteX0" fmla="*/ 1105472 w 2315872"/>
                <a:gd name="connsiteY0" fmla="*/ 0 h 2531903"/>
                <a:gd name="connsiteX1" fmla="*/ 1303018 w 2315872"/>
                <a:gd name="connsiteY1" fmla="*/ 0 h 2531903"/>
                <a:gd name="connsiteX2" fmla="*/ 1461252 w 2315872"/>
                <a:gd name="connsiteY2" fmla="*/ 853676 h 2531903"/>
                <a:gd name="connsiteX3" fmla="*/ 1468099 w 2315872"/>
                <a:gd name="connsiteY3" fmla="*/ 875733 h 2531903"/>
                <a:gd name="connsiteX4" fmla="*/ 1481512 w 2315872"/>
                <a:gd name="connsiteY4" fmla="*/ 874451 h 2531903"/>
                <a:gd name="connsiteX5" fmla="*/ 1693009 w 2315872"/>
                <a:gd name="connsiteY5" fmla="*/ 951693 h 2531903"/>
                <a:gd name="connsiteX6" fmla="*/ 1778864 w 2315872"/>
                <a:gd name="connsiteY6" fmla="*/ 939250 h 2531903"/>
                <a:gd name="connsiteX7" fmla="*/ 1937868 w 2315872"/>
                <a:gd name="connsiteY7" fmla="*/ 980789 h 2531903"/>
                <a:gd name="connsiteX8" fmla="*/ 2073680 w 2315872"/>
                <a:gd name="connsiteY8" fmla="*/ 951181 h 2531903"/>
                <a:gd name="connsiteX9" fmla="*/ 2306734 w 2315872"/>
                <a:gd name="connsiteY9" fmla="*/ 1049617 h 2531903"/>
                <a:gd name="connsiteX10" fmla="*/ 2315872 w 2315872"/>
                <a:gd name="connsiteY10" fmla="*/ 2531903 h 2531903"/>
                <a:gd name="connsiteX11" fmla="*/ 0 w 2315872"/>
                <a:gd name="connsiteY11" fmla="*/ 2527276 h 2531903"/>
                <a:gd name="connsiteX12" fmla="*/ 0 w 2315872"/>
                <a:gd name="connsiteY12" fmla="*/ 1366197 h 2531903"/>
                <a:gd name="connsiteX13" fmla="*/ 9341 w 2315872"/>
                <a:gd name="connsiteY13" fmla="*/ 1367196 h 2531903"/>
                <a:gd name="connsiteX14" fmla="*/ 318333 w 2315872"/>
                <a:gd name="connsiteY14" fmla="*/ 1139063 h 2531903"/>
                <a:gd name="connsiteX15" fmla="*/ 343347 w 2315872"/>
                <a:gd name="connsiteY15" fmla="*/ 1141452 h 2531903"/>
                <a:gd name="connsiteX16" fmla="*/ 335416 w 2315872"/>
                <a:gd name="connsiteY16" fmla="*/ 1077386 h 2531903"/>
                <a:gd name="connsiteX17" fmla="*/ 655539 w 2315872"/>
                <a:gd name="connsiteY17" fmla="*/ 773978 h 2531903"/>
                <a:gd name="connsiteX18" fmla="*/ 750325 w 2315872"/>
                <a:gd name="connsiteY18" fmla="*/ 787508 h 2531903"/>
                <a:gd name="connsiteX19" fmla="*/ 829107 w 2315872"/>
                <a:gd name="connsiteY19" fmla="*/ 760300 h 2531903"/>
                <a:gd name="connsiteX20" fmla="*/ 954349 w 2315872"/>
                <a:gd name="connsiteY20" fmla="*/ 646554 h 2531903"/>
                <a:gd name="connsiteX21" fmla="*/ 988090 w 2315872"/>
                <a:gd name="connsiteY21" fmla="*/ 633279 h 25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15872" h="2531903">
                  <a:moveTo>
                    <a:pt x="1105472" y="0"/>
                  </a:moveTo>
                  <a:lnTo>
                    <a:pt x="1303018" y="0"/>
                  </a:lnTo>
                  <a:lnTo>
                    <a:pt x="1461252" y="853676"/>
                  </a:lnTo>
                  <a:lnTo>
                    <a:pt x="1468099" y="875733"/>
                  </a:lnTo>
                  <a:lnTo>
                    <a:pt x="1481512" y="874451"/>
                  </a:lnTo>
                  <a:cubicBezTo>
                    <a:pt x="1562957" y="874451"/>
                    <a:pt x="1637299" y="903278"/>
                    <a:pt x="1693009" y="951693"/>
                  </a:cubicBezTo>
                  <a:cubicBezTo>
                    <a:pt x="1720087" y="943127"/>
                    <a:pt x="1748998" y="939250"/>
                    <a:pt x="1778864" y="939250"/>
                  </a:cubicBezTo>
                  <a:cubicBezTo>
                    <a:pt x="1837001" y="939250"/>
                    <a:pt x="1891518" y="953939"/>
                    <a:pt x="1937868" y="980789"/>
                  </a:cubicBezTo>
                  <a:cubicBezTo>
                    <a:pt x="1978812" y="961490"/>
                    <a:pt x="2024976" y="951181"/>
                    <a:pt x="2073680" y="951181"/>
                  </a:cubicBezTo>
                  <a:cubicBezTo>
                    <a:pt x="2166341" y="951181"/>
                    <a:pt x="2249809" y="988495"/>
                    <a:pt x="2306734" y="1049617"/>
                  </a:cubicBezTo>
                  <a:lnTo>
                    <a:pt x="2315872" y="2531903"/>
                  </a:lnTo>
                  <a:lnTo>
                    <a:pt x="0" y="2527276"/>
                  </a:lnTo>
                  <a:lnTo>
                    <a:pt x="0" y="1366197"/>
                  </a:lnTo>
                  <a:lnTo>
                    <a:pt x="9341" y="1367196"/>
                  </a:lnTo>
                  <a:cubicBezTo>
                    <a:pt x="43658" y="1235892"/>
                    <a:pt x="169064" y="1139063"/>
                    <a:pt x="318333" y="1139063"/>
                  </a:cubicBezTo>
                  <a:cubicBezTo>
                    <a:pt x="326787" y="1139063"/>
                    <a:pt x="335166" y="1139373"/>
                    <a:pt x="343347" y="1141452"/>
                  </a:cubicBezTo>
                  <a:cubicBezTo>
                    <a:pt x="337896" y="1120918"/>
                    <a:pt x="335416" y="1099426"/>
                    <a:pt x="335416" y="1077386"/>
                  </a:cubicBezTo>
                  <a:cubicBezTo>
                    <a:pt x="335416" y="909819"/>
                    <a:pt x="478741" y="773978"/>
                    <a:pt x="655539" y="773978"/>
                  </a:cubicBezTo>
                  <a:cubicBezTo>
                    <a:pt x="688541" y="773978"/>
                    <a:pt x="720376" y="778711"/>
                    <a:pt x="750325" y="787508"/>
                  </a:cubicBezTo>
                  <a:lnTo>
                    <a:pt x="829107" y="760300"/>
                  </a:lnTo>
                  <a:cubicBezTo>
                    <a:pt x="861027" y="713053"/>
                    <a:pt x="904014" y="673898"/>
                    <a:pt x="954349" y="646554"/>
                  </a:cubicBezTo>
                  <a:lnTo>
                    <a:pt x="988090" y="633279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자유형: 도형 55">
              <a:extLst>
                <a:ext uri="{FF2B5EF4-FFF2-40B4-BE49-F238E27FC236}">
                  <a16:creationId xmlns:a16="http://schemas.microsoft.com/office/drawing/2014/main" id="{5BF36FA1-3A06-4AAD-B3CF-CBFB3C423AD1}"/>
                </a:ext>
              </a:extLst>
            </p:cNvPr>
            <p:cNvSpPr/>
            <p:nvPr/>
          </p:nvSpPr>
          <p:spPr>
            <a:xfrm>
              <a:off x="4864316" y="3310559"/>
              <a:ext cx="2306734" cy="2545135"/>
            </a:xfrm>
            <a:custGeom>
              <a:avLst/>
              <a:gdLst>
                <a:gd name="connsiteX0" fmla="*/ 1150510 w 2306734"/>
                <a:gd name="connsiteY0" fmla="*/ 0 h 2545135"/>
                <a:gd name="connsiteX1" fmla="*/ 1257994 w 2306734"/>
                <a:gd name="connsiteY1" fmla="*/ 0 h 2545135"/>
                <a:gd name="connsiteX2" fmla="*/ 1369590 w 2306734"/>
                <a:gd name="connsiteY2" fmla="*/ 1306465 h 2545135"/>
                <a:gd name="connsiteX3" fmla="*/ 1407581 w 2306734"/>
                <a:gd name="connsiteY3" fmla="*/ 1350335 h 2545135"/>
                <a:gd name="connsiteX4" fmla="*/ 1624338 w 2306734"/>
                <a:gd name="connsiteY4" fmla="*/ 1503312 h 2545135"/>
                <a:gd name="connsiteX5" fmla="*/ 1733275 w 2306734"/>
                <a:gd name="connsiteY5" fmla="*/ 1482313 h 2545135"/>
                <a:gd name="connsiteX6" fmla="*/ 1820687 w 2306734"/>
                <a:gd name="connsiteY6" fmla="*/ 1496631 h 2545135"/>
                <a:gd name="connsiteX7" fmla="*/ 2109550 w 2306734"/>
                <a:gd name="connsiteY7" fmla="*/ 1281367 h 2545135"/>
                <a:gd name="connsiteX8" fmla="*/ 2306734 w 2306734"/>
                <a:gd name="connsiteY8" fmla="*/ 1357093 h 2545135"/>
                <a:gd name="connsiteX9" fmla="*/ 2306734 w 2306734"/>
                <a:gd name="connsiteY9" fmla="*/ 2545135 h 2545135"/>
                <a:gd name="connsiteX10" fmla="*/ 0 w 2306734"/>
                <a:gd name="connsiteY10" fmla="*/ 2545135 h 2545135"/>
                <a:gd name="connsiteX11" fmla="*/ 0 w 2306734"/>
                <a:gd name="connsiteY11" fmla="*/ 1864764 h 2545135"/>
                <a:gd name="connsiteX12" fmla="*/ 210730 w 2306734"/>
                <a:gd name="connsiteY12" fmla="*/ 1778935 h 2545135"/>
                <a:gd name="connsiteX13" fmla="*/ 346789 w 2306734"/>
                <a:gd name="connsiteY13" fmla="*/ 1812526 h 2545135"/>
                <a:gd name="connsiteX14" fmla="*/ 539025 w 2306734"/>
                <a:gd name="connsiteY14" fmla="*/ 1602716 h 2545135"/>
                <a:gd name="connsiteX15" fmla="*/ 836862 w 2306734"/>
                <a:gd name="connsiteY15" fmla="*/ 1354583 h 2545135"/>
                <a:gd name="connsiteX16" fmla="*/ 861940 w 2306734"/>
                <a:gd name="connsiteY16" fmla="*/ 1358186 h 2545135"/>
                <a:gd name="connsiteX17" fmla="*/ 866201 w 2306734"/>
                <a:gd name="connsiteY17" fmla="*/ 1350335 h 2545135"/>
                <a:gd name="connsiteX18" fmla="*/ 981290 w 2306734"/>
                <a:gd name="connsiteY18" fmla="*/ 1245810 h 2545135"/>
                <a:gd name="connsiteX19" fmla="*/ 1046280 w 2306734"/>
                <a:gd name="connsiteY19" fmla="*/ 1220240 h 254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06734" h="2545135">
                  <a:moveTo>
                    <a:pt x="1150510" y="0"/>
                  </a:moveTo>
                  <a:lnTo>
                    <a:pt x="1257994" y="0"/>
                  </a:lnTo>
                  <a:lnTo>
                    <a:pt x="1369590" y="1306465"/>
                  </a:lnTo>
                  <a:lnTo>
                    <a:pt x="1407581" y="1350335"/>
                  </a:lnTo>
                  <a:cubicBezTo>
                    <a:pt x="1543841" y="1383039"/>
                    <a:pt x="1561230" y="1415744"/>
                    <a:pt x="1624338" y="1503312"/>
                  </a:cubicBezTo>
                  <a:cubicBezTo>
                    <a:pt x="1657942" y="1489486"/>
                    <a:pt x="1694771" y="1482313"/>
                    <a:pt x="1733275" y="1482313"/>
                  </a:cubicBezTo>
                  <a:cubicBezTo>
                    <a:pt x="1763818" y="1482313"/>
                    <a:pt x="1793307" y="1486827"/>
                    <a:pt x="1820687" y="1496631"/>
                  </a:cubicBezTo>
                  <a:cubicBezTo>
                    <a:pt x="1857174" y="1371843"/>
                    <a:pt x="1972797" y="1281367"/>
                    <a:pt x="2109550" y="1281367"/>
                  </a:cubicBezTo>
                  <a:cubicBezTo>
                    <a:pt x="2185561" y="1281367"/>
                    <a:pt x="2255041" y="1309319"/>
                    <a:pt x="2306734" y="1357093"/>
                  </a:cubicBezTo>
                  <a:lnTo>
                    <a:pt x="2306734" y="2545135"/>
                  </a:lnTo>
                  <a:lnTo>
                    <a:pt x="0" y="2545135"/>
                  </a:lnTo>
                  <a:lnTo>
                    <a:pt x="0" y="1864764"/>
                  </a:lnTo>
                  <a:cubicBezTo>
                    <a:pt x="54196" y="1811523"/>
                    <a:pt x="128658" y="1778935"/>
                    <a:pt x="210730" y="1778935"/>
                  </a:cubicBezTo>
                  <a:cubicBezTo>
                    <a:pt x="259882" y="1778935"/>
                    <a:pt x="306307" y="1790624"/>
                    <a:pt x="346789" y="1812526"/>
                  </a:cubicBezTo>
                  <a:cubicBezTo>
                    <a:pt x="369874" y="1713549"/>
                    <a:pt x="443556" y="1634731"/>
                    <a:pt x="539025" y="1602716"/>
                  </a:cubicBezTo>
                  <a:cubicBezTo>
                    <a:pt x="564520" y="1461492"/>
                    <a:pt x="688206" y="1354583"/>
                    <a:pt x="836862" y="1354583"/>
                  </a:cubicBezTo>
                  <a:lnTo>
                    <a:pt x="861940" y="1358186"/>
                  </a:lnTo>
                  <a:lnTo>
                    <a:pt x="866201" y="1350335"/>
                  </a:lnTo>
                  <a:cubicBezTo>
                    <a:pt x="895533" y="1306918"/>
                    <a:pt x="935036" y="1270937"/>
                    <a:pt x="981290" y="1245810"/>
                  </a:cubicBezTo>
                  <a:lnTo>
                    <a:pt x="1046280" y="1220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Oval 17">
            <a:extLst>
              <a:ext uri="{FF2B5EF4-FFF2-40B4-BE49-F238E27FC236}">
                <a16:creationId xmlns:a16="http://schemas.microsoft.com/office/drawing/2014/main" id="{BAA4F99E-8805-4650-851F-42395312888A}"/>
              </a:ext>
            </a:extLst>
          </p:cNvPr>
          <p:cNvSpPr/>
          <p:nvPr/>
        </p:nvSpPr>
        <p:spPr>
          <a:xfrm>
            <a:off x="5571454" y="1791260"/>
            <a:ext cx="1080103" cy="177797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83245-4C5C-472F-81E7-C55310B9C225}"/>
              </a:ext>
            </a:extLst>
          </p:cNvPr>
          <p:cNvSpPr txBox="1"/>
          <p:nvPr/>
        </p:nvSpPr>
        <p:spPr>
          <a:xfrm>
            <a:off x="5361534" y="4968484"/>
            <a:ext cx="1411922" cy="5078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C2C80F-743E-4B8A-A3E0-04D3E8327BCC}"/>
              </a:ext>
            </a:extLst>
          </p:cNvPr>
          <p:cNvGrpSpPr/>
          <p:nvPr/>
        </p:nvGrpSpPr>
        <p:grpSpPr>
          <a:xfrm>
            <a:off x="678996" y="3460804"/>
            <a:ext cx="2988000" cy="923330"/>
            <a:chOff x="3017859" y="4283314"/>
            <a:chExt cx="1890849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F91F3E-3F6B-4028-BEBA-78C49B49B12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0BD896-2F3C-4E2F-BDA2-7D53AB7C9AA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86650F-EA9B-427E-91BA-334A740428BF}"/>
              </a:ext>
            </a:extLst>
          </p:cNvPr>
          <p:cNvGrpSpPr/>
          <p:nvPr/>
        </p:nvGrpSpPr>
        <p:grpSpPr>
          <a:xfrm>
            <a:off x="8544655" y="3460805"/>
            <a:ext cx="2988000" cy="923330"/>
            <a:chOff x="3017859" y="4283314"/>
            <a:chExt cx="1890849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F5430B-0A0B-4226-B41A-EF64A934C56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2E6DE-55AA-45F8-9499-CBABB701136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F8FBE00-04B2-4B9E-BE3D-A102AE0D1AC1}"/>
              </a:ext>
            </a:extLst>
          </p:cNvPr>
          <p:cNvSpPr/>
          <p:nvPr/>
        </p:nvSpPr>
        <p:spPr>
          <a:xfrm>
            <a:off x="3747668" y="3569365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280F9291-0F6C-468B-9B1F-AF515246F707}"/>
              </a:ext>
            </a:extLst>
          </p:cNvPr>
          <p:cNvSpPr txBox="1">
            <a:spLocks/>
          </p:cNvSpPr>
          <p:nvPr/>
        </p:nvSpPr>
        <p:spPr>
          <a:xfrm>
            <a:off x="3747668" y="362336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7AD388-E168-4433-989E-1DF8D6E1C317}"/>
              </a:ext>
            </a:extLst>
          </p:cNvPr>
          <p:cNvSpPr/>
          <p:nvPr/>
        </p:nvSpPr>
        <p:spPr>
          <a:xfrm>
            <a:off x="8067249" y="3574698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3492B8-0988-4EAA-BE37-CD26C40190AD}"/>
              </a:ext>
            </a:extLst>
          </p:cNvPr>
          <p:cNvGrpSpPr/>
          <p:nvPr/>
        </p:nvGrpSpPr>
        <p:grpSpPr>
          <a:xfrm>
            <a:off x="760633" y="4969341"/>
            <a:ext cx="2988000" cy="923330"/>
            <a:chOff x="3017859" y="4283314"/>
            <a:chExt cx="1890849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BEEA80-00A5-4918-95ED-DE9037E906D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2A1D05-DFCA-4C8E-B0A5-C4366ED3BFF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95D18B-12C9-4561-8FF9-03A0EAE2A096}"/>
              </a:ext>
            </a:extLst>
          </p:cNvPr>
          <p:cNvGrpSpPr/>
          <p:nvPr/>
        </p:nvGrpSpPr>
        <p:grpSpPr>
          <a:xfrm>
            <a:off x="8443368" y="4969341"/>
            <a:ext cx="2988000" cy="923330"/>
            <a:chOff x="3017859" y="4283314"/>
            <a:chExt cx="1890849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65E4C8-60FB-47A7-AF29-476371AD858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269588-D78B-498B-AB74-977F42E52DF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B5C099D-EB66-4299-880A-E1AAB86CE2AB}"/>
              </a:ext>
            </a:extLst>
          </p:cNvPr>
          <p:cNvSpPr/>
          <p:nvPr/>
        </p:nvSpPr>
        <p:spPr>
          <a:xfrm>
            <a:off x="3829561" y="5052958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5562EB99-4568-4DCA-9347-CC9136EDD246}"/>
              </a:ext>
            </a:extLst>
          </p:cNvPr>
          <p:cNvSpPr txBox="1">
            <a:spLocks/>
          </p:cNvSpPr>
          <p:nvPr/>
        </p:nvSpPr>
        <p:spPr>
          <a:xfrm>
            <a:off x="3820036" y="5110931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F0A18C-EC29-4138-9194-14D9D2EA9E50}"/>
              </a:ext>
            </a:extLst>
          </p:cNvPr>
          <p:cNvSpPr/>
          <p:nvPr/>
        </p:nvSpPr>
        <p:spPr>
          <a:xfrm>
            <a:off x="7962601" y="5058291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84139EFE-7ED0-48D7-90F2-B7A672BA4978}"/>
              </a:ext>
            </a:extLst>
          </p:cNvPr>
          <p:cNvSpPr txBox="1">
            <a:spLocks/>
          </p:cNvSpPr>
          <p:nvPr/>
        </p:nvSpPr>
        <p:spPr>
          <a:xfrm>
            <a:off x="7953076" y="5116264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229B0983-B0EB-4468-B7E6-6C7340D57193}"/>
              </a:ext>
            </a:extLst>
          </p:cNvPr>
          <p:cNvSpPr txBox="1">
            <a:spLocks/>
          </p:cNvSpPr>
          <p:nvPr/>
        </p:nvSpPr>
        <p:spPr>
          <a:xfrm>
            <a:off x="8067249" y="3628698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7D0C44-4B0C-4B92-922F-A6651E20A19C}"/>
              </a:ext>
            </a:extLst>
          </p:cNvPr>
          <p:cNvGrpSpPr/>
          <p:nvPr/>
        </p:nvGrpSpPr>
        <p:grpSpPr>
          <a:xfrm>
            <a:off x="1511306" y="1696236"/>
            <a:ext cx="2988000" cy="923330"/>
            <a:chOff x="3017859" y="4283314"/>
            <a:chExt cx="1890849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5061C4-89BF-4A7D-A368-B47A3CB60A6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28F0A0-F3D1-48A5-92C2-005C80E549F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53A381-02AC-4689-8B34-5D9933A63BCF}"/>
              </a:ext>
            </a:extLst>
          </p:cNvPr>
          <p:cNvGrpSpPr/>
          <p:nvPr/>
        </p:nvGrpSpPr>
        <p:grpSpPr>
          <a:xfrm>
            <a:off x="7692696" y="1696236"/>
            <a:ext cx="2988000" cy="923330"/>
            <a:chOff x="3017859" y="4283314"/>
            <a:chExt cx="1890849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0B23FA-D481-4D8D-9A0E-149406BE686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5CE26E-F60E-4A99-A341-566C05C52FC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8408AA4-7F8E-464C-B5BF-403B90DE36FF}"/>
              </a:ext>
            </a:extLst>
          </p:cNvPr>
          <p:cNvSpPr/>
          <p:nvPr/>
        </p:nvSpPr>
        <p:spPr>
          <a:xfrm>
            <a:off x="4581231" y="1791640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F8151E56-F92B-48E5-9D83-2021204F6868}"/>
              </a:ext>
            </a:extLst>
          </p:cNvPr>
          <p:cNvSpPr txBox="1">
            <a:spLocks/>
          </p:cNvSpPr>
          <p:nvPr/>
        </p:nvSpPr>
        <p:spPr>
          <a:xfrm>
            <a:off x="4581231" y="1847147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4D4EE6-4C38-4B86-90FC-25A670B9C943}"/>
              </a:ext>
            </a:extLst>
          </p:cNvPr>
          <p:cNvSpPr/>
          <p:nvPr/>
        </p:nvSpPr>
        <p:spPr>
          <a:xfrm>
            <a:off x="7207815" y="1791640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2027E179-8112-4697-944B-9D99F853A98D}"/>
              </a:ext>
            </a:extLst>
          </p:cNvPr>
          <p:cNvSpPr txBox="1">
            <a:spLocks/>
          </p:cNvSpPr>
          <p:nvPr/>
        </p:nvSpPr>
        <p:spPr>
          <a:xfrm>
            <a:off x="7207815" y="1845640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차트 5">
            <a:extLst>
              <a:ext uri="{FF2B5EF4-FFF2-40B4-BE49-F238E27FC236}">
                <a16:creationId xmlns:a16="http://schemas.microsoft.com/office/drawing/2014/main" id="{FEB0FF25-362C-47E5-9873-544ABBEDE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243017"/>
              </p:ext>
            </p:extLst>
          </p:nvPr>
        </p:nvGraphicFramePr>
        <p:xfrm>
          <a:off x="906450" y="2070398"/>
          <a:ext cx="6135463" cy="399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C9A3CC0-75ED-4D57-88BC-3CE31B45BD96}"/>
              </a:ext>
            </a:extLst>
          </p:cNvPr>
          <p:cNvSpPr/>
          <p:nvPr/>
        </p:nvSpPr>
        <p:spPr>
          <a:xfrm>
            <a:off x="7347892" y="1842028"/>
            <a:ext cx="3937659" cy="42253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589E7-2966-478B-A5E3-8FA60118B559}"/>
              </a:ext>
            </a:extLst>
          </p:cNvPr>
          <p:cNvSpPr txBox="1"/>
          <p:nvPr/>
        </p:nvSpPr>
        <p:spPr>
          <a:xfrm>
            <a:off x="2274074" y="1842028"/>
            <a:ext cx="340021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Chart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7">
            <a:extLst>
              <a:ext uri="{FF2B5EF4-FFF2-40B4-BE49-F238E27FC236}">
                <a16:creationId xmlns:a16="http://schemas.microsoft.com/office/drawing/2014/main" id="{90F25AD2-28A8-4B64-8585-7664C65D0AD8}"/>
              </a:ext>
            </a:extLst>
          </p:cNvPr>
          <p:cNvSpPr txBox="1"/>
          <p:nvPr/>
        </p:nvSpPr>
        <p:spPr>
          <a:xfrm>
            <a:off x="7521371" y="2312624"/>
            <a:ext cx="114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61025-3E02-4001-A8A0-4EB58DA89C49}"/>
              </a:ext>
            </a:extLst>
          </p:cNvPr>
          <p:cNvSpPr txBox="1"/>
          <p:nvPr/>
        </p:nvSpPr>
        <p:spPr>
          <a:xfrm>
            <a:off x="7518294" y="1999864"/>
            <a:ext cx="17131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7394A2-4A74-4036-B3A9-D0C0D853609E}"/>
              </a:ext>
            </a:extLst>
          </p:cNvPr>
          <p:cNvSpPr/>
          <p:nvPr/>
        </p:nvSpPr>
        <p:spPr>
          <a:xfrm>
            <a:off x="7570720" y="3005427"/>
            <a:ext cx="34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CE18E-DF5F-43B4-8853-855F23ABFD50}"/>
              </a:ext>
            </a:extLst>
          </p:cNvPr>
          <p:cNvSpPr txBox="1"/>
          <p:nvPr/>
        </p:nvSpPr>
        <p:spPr>
          <a:xfrm>
            <a:off x="7524556" y="3283092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1B440-6A92-4DE9-8FBC-2DB60DEF26B1}"/>
              </a:ext>
            </a:extLst>
          </p:cNvPr>
          <p:cNvSpPr txBox="1"/>
          <p:nvPr/>
        </p:nvSpPr>
        <p:spPr>
          <a:xfrm>
            <a:off x="7524556" y="3643008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40489-88C3-4895-BB04-23FFF7F0556B}"/>
              </a:ext>
            </a:extLst>
          </p:cNvPr>
          <p:cNvSpPr txBox="1"/>
          <p:nvPr/>
        </p:nvSpPr>
        <p:spPr>
          <a:xfrm>
            <a:off x="7524556" y="4002924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AB05C-9B7B-4ABA-ACFB-ECBB60A6799C}"/>
              </a:ext>
            </a:extLst>
          </p:cNvPr>
          <p:cNvSpPr txBox="1"/>
          <p:nvPr/>
        </p:nvSpPr>
        <p:spPr>
          <a:xfrm>
            <a:off x="7524556" y="4362840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954DE-120B-4C14-B0FB-83A533C4AF53}"/>
              </a:ext>
            </a:extLst>
          </p:cNvPr>
          <p:cNvSpPr txBox="1"/>
          <p:nvPr/>
        </p:nvSpPr>
        <p:spPr>
          <a:xfrm>
            <a:off x="7524556" y="4722756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07325-D19C-45C6-9A30-F47156B24818}"/>
              </a:ext>
            </a:extLst>
          </p:cNvPr>
          <p:cNvSpPr txBox="1"/>
          <p:nvPr/>
        </p:nvSpPr>
        <p:spPr>
          <a:xfrm>
            <a:off x="7524556" y="5082670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AE0CE6-BA93-440B-96E7-1721DDBA3965}"/>
              </a:ext>
            </a:extLst>
          </p:cNvPr>
          <p:cNvSpPr txBox="1"/>
          <p:nvPr/>
        </p:nvSpPr>
        <p:spPr>
          <a:xfrm>
            <a:off x="9702007" y="3283092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F3F36A-A1D3-42E0-9A64-527BCE41E70E}"/>
              </a:ext>
            </a:extLst>
          </p:cNvPr>
          <p:cNvSpPr txBox="1"/>
          <p:nvPr/>
        </p:nvSpPr>
        <p:spPr>
          <a:xfrm>
            <a:off x="9702007" y="3643008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7266F5-7F40-4034-8962-1BE3F95BF490}"/>
              </a:ext>
            </a:extLst>
          </p:cNvPr>
          <p:cNvSpPr txBox="1"/>
          <p:nvPr/>
        </p:nvSpPr>
        <p:spPr>
          <a:xfrm>
            <a:off x="9702007" y="4002924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9781A0-0B69-400F-A528-515404853665}"/>
              </a:ext>
            </a:extLst>
          </p:cNvPr>
          <p:cNvSpPr txBox="1"/>
          <p:nvPr/>
        </p:nvSpPr>
        <p:spPr>
          <a:xfrm>
            <a:off x="9702007" y="4362840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064E5-88E0-43B5-BCCC-287E549EEC53}"/>
              </a:ext>
            </a:extLst>
          </p:cNvPr>
          <p:cNvSpPr txBox="1"/>
          <p:nvPr/>
        </p:nvSpPr>
        <p:spPr>
          <a:xfrm>
            <a:off x="9702007" y="4722756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41F68-1679-450A-9279-2AAB4CFC5B81}"/>
              </a:ext>
            </a:extLst>
          </p:cNvPr>
          <p:cNvSpPr txBox="1"/>
          <p:nvPr/>
        </p:nvSpPr>
        <p:spPr>
          <a:xfrm>
            <a:off x="9702007" y="5082670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23A548-F93C-4E62-A08D-F171CB348F41}"/>
              </a:ext>
            </a:extLst>
          </p:cNvPr>
          <p:cNvSpPr txBox="1"/>
          <p:nvPr/>
        </p:nvSpPr>
        <p:spPr>
          <a:xfrm>
            <a:off x="9724821" y="2343401"/>
            <a:ext cx="1008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Contents  Here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502298-AEE2-4397-94FE-6440D9AB581E}"/>
              </a:ext>
            </a:extLst>
          </p:cNvPr>
          <p:cNvSpPr/>
          <p:nvPr/>
        </p:nvSpPr>
        <p:spPr>
          <a:xfrm>
            <a:off x="10692744" y="2351035"/>
            <a:ext cx="357064" cy="569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1">
            <a:extLst>
              <a:ext uri="{FF2B5EF4-FFF2-40B4-BE49-F238E27FC236}">
                <a16:creationId xmlns:a16="http://schemas.microsoft.com/office/drawing/2014/main" id="{3A32B9D6-040A-436E-BCDE-A7459C18277F}"/>
              </a:ext>
            </a:extLst>
          </p:cNvPr>
          <p:cNvSpPr/>
          <p:nvPr/>
        </p:nvSpPr>
        <p:spPr>
          <a:xfrm>
            <a:off x="10799298" y="2405798"/>
            <a:ext cx="143956" cy="459982"/>
          </a:xfrm>
          <a:custGeom>
            <a:avLst/>
            <a:gdLst/>
            <a:ahLst/>
            <a:cxnLst/>
            <a:rect l="l" t="t" r="r" b="b"/>
            <a:pathLst>
              <a:path w="1236712" h="3951659">
                <a:moveTo>
                  <a:pt x="457153" y="1368152"/>
                </a:moveTo>
                <a:lnTo>
                  <a:pt x="779559" y="1368152"/>
                </a:lnTo>
                <a:lnTo>
                  <a:pt x="779559" y="2983270"/>
                </a:lnTo>
                <a:cubicBezTo>
                  <a:pt x="897782" y="3041176"/>
                  <a:pt x="978396" y="3162967"/>
                  <a:pt x="978396" y="3303586"/>
                </a:cubicBezTo>
                <a:cubicBezTo>
                  <a:pt x="978396" y="3502431"/>
                  <a:pt x="817201" y="3663626"/>
                  <a:pt x="618356" y="3663626"/>
                </a:cubicBezTo>
                <a:cubicBezTo>
                  <a:pt x="419511" y="3663626"/>
                  <a:pt x="258316" y="3502431"/>
                  <a:pt x="258316" y="3303586"/>
                </a:cubicBezTo>
                <a:cubicBezTo>
                  <a:pt x="258316" y="3162967"/>
                  <a:pt x="338930" y="3041176"/>
                  <a:pt x="457153" y="2983270"/>
                </a:cubicBezTo>
                <a:close/>
                <a:moveTo>
                  <a:pt x="618356" y="108087"/>
                </a:moveTo>
                <a:cubicBezTo>
                  <a:pt x="489122" y="108087"/>
                  <a:pt x="384356" y="292948"/>
                  <a:pt x="384356" y="520986"/>
                </a:cubicBezTo>
                <a:lnTo>
                  <a:pt x="384356" y="2909296"/>
                </a:lnTo>
                <a:cubicBezTo>
                  <a:pt x="243992" y="2988641"/>
                  <a:pt x="150304" y="3139601"/>
                  <a:pt x="150304" y="3312443"/>
                </a:cubicBezTo>
                <a:cubicBezTo>
                  <a:pt x="150304" y="3570941"/>
                  <a:pt x="359858" y="3780495"/>
                  <a:pt x="618356" y="3780495"/>
                </a:cubicBezTo>
                <a:cubicBezTo>
                  <a:pt x="876854" y="3780495"/>
                  <a:pt x="1086408" y="3570941"/>
                  <a:pt x="1086408" y="3312443"/>
                </a:cubicBezTo>
                <a:cubicBezTo>
                  <a:pt x="1086408" y="3139601"/>
                  <a:pt x="992721" y="2988641"/>
                  <a:pt x="852356" y="2909296"/>
                </a:cubicBezTo>
                <a:lnTo>
                  <a:pt x="852356" y="520986"/>
                </a:lnTo>
                <a:cubicBezTo>
                  <a:pt x="852356" y="292948"/>
                  <a:pt x="747591" y="108087"/>
                  <a:pt x="618356" y="108087"/>
                </a:cubicBezTo>
                <a:close/>
                <a:moveTo>
                  <a:pt x="618356" y="0"/>
                </a:moveTo>
                <a:cubicBezTo>
                  <a:pt x="824146" y="0"/>
                  <a:pt x="990972" y="166826"/>
                  <a:pt x="990972" y="372616"/>
                </a:cubicBezTo>
                <a:lnTo>
                  <a:pt x="990972" y="2842737"/>
                </a:lnTo>
                <a:cubicBezTo>
                  <a:pt x="1140867" y="2953808"/>
                  <a:pt x="1236712" y="3132362"/>
                  <a:pt x="1236712" y="3333303"/>
                </a:cubicBezTo>
                <a:cubicBezTo>
                  <a:pt x="1236712" y="3674812"/>
                  <a:pt x="959865" y="3951659"/>
                  <a:pt x="618356" y="3951659"/>
                </a:cubicBezTo>
                <a:cubicBezTo>
                  <a:pt x="276847" y="3951659"/>
                  <a:pt x="0" y="3674812"/>
                  <a:pt x="0" y="3333303"/>
                </a:cubicBezTo>
                <a:cubicBezTo>
                  <a:pt x="0" y="3132362"/>
                  <a:pt x="95846" y="2953808"/>
                  <a:pt x="245740" y="2842737"/>
                </a:cubicBezTo>
                <a:lnTo>
                  <a:pt x="245740" y="372616"/>
                </a:lnTo>
                <a:cubicBezTo>
                  <a:pt x="245740" y="166826"/>
                  <a:pt x="412566" y="0"/>
                  <a:pt x="6183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Rectangular Callout 1">
            <a:extLst>
              <a:ext uri="{FF2B5EF4-FFF2-40B4-BE49-F238E27FC236}">
                <a16:creationId xmlns:a16="http://schemas.microsoft.com/office/drawing/2014/main" id="{EBFDA3B4-0BB8-4A0B-9D65-D682B453976D}"/>
              </a:ext>
            </a:extLst>
          </p:cNvPr>
          <p:cNvSpPr/>
          <p:nvPr/>
        </p:nvSpPr>
        <p:spPr>
          <a:xfrm flipH="1">
            <a:off x="4295802" y="3051146"/>
            <a:ext cx="973021" cy="407953"/>
          </a:xfrm>
          <a:prstGeom prst="wedgeRectCallout">
            <a:avLst>
              <a:gd name="adj1" fmla="val -24937"/>
              <a:gd name="adj2" fmla="val 7572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5" name="TextBox 57">
            <a:extLst>
              <a:ext uri="{FF2B5EF4-FFF2-40B4-BE49-F238E27FC236}">
                <a16:creationId xmlns:a16="http://schemas.microsoft.com/office/drawing/2014/main" id="{F67E1F96-1437-4535-8990-6B56B926C3F7}"/>
              </a:ext>
            </a:extLst>
          </p:cNvPr>
          <p:cNvSpPr txBox="1"/>
          <p:nvPr/>
        </p:nvSpPr>
        <p:spPr>
          <a:xfrm>
            <a:off x="4293512" y="3091556"/>
            <a:ext cx="936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B6991-A8BD-497E-9486-7E3BABBA550A}"/>
              </a:ext>
            </a:extLst>
          </p:cNvPr>
          <p:cNvSpPr txBox="1"/>
          <p:nvPr/>
        </p:nvSpPr>
        <p:spPr>
          <a:xfrm>
            <a:off x="695618" y="499253"/>
            <a:ext cx="205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1440384" y="1759463"/>
            <a:ext cx="317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8E5F176-1E9C-4645-B5B5-FF67EEF04C78}"/>
              </a:ext>
            </a:extLst>
          </p:cNvPr>
          <p:cNvSpPr txBox="1">
            <a:spLocks/>
          </p:cNvSpPr>
          <p:nvPr/>
        </p:nvSpPr>
        <p:spPr>
          <a:xfrm>
            <a:off x="1901932" y="4504174"/>
            <a:ext cx="3684288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25CC5F4-A4AE-4C2D-B3B4-6B59D980B7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667010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83D65BD1-6757-4265-BD52-284EB62C2A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764754"/>
              </p:ext>
            </p:extLst>
          </p:nvPr>
        </p:nvGraphicFramePr>
        <p:xfrm>
          <a:off x="931985" y="2169136"/>
          <a:ext cx="10367999" cy="286006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64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081">
                <a:tc>
                  <a:txBody>
                    <a:bodyPr/>
                    <a:lstStyle/>
                    <a:p>
                      <a:pPr algn="ctr"/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A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B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67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60A807-10CE-4C3F-9583-0FD33125C595}"/>
              </a:ext>
            </a:extLst>
          </p:cNvPr>
          <p:cNvSpPr txBox="1"/>
          <p:nvPr/>
        </p:nvSpPr>
        <p:spPr>
          <a:xfrm>
            <a:off x="1190892" y="5324195"/>
            <a:ext cx="98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This text can be replaced with your own text. This text can be replaced with your own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자유형 19">
            <a:extLst>
              <a:ext uri="{FF2B5EF4-FFF2-40B4-BE49-F238E27FC236}">
                <a16:creationId xmlns:a16="http://schemas.microsoft.com/office/drawing/2014/main" id="{2A895FB7-C520-464C-A69B-E63A0A973440}"/>
              </a:ext>
            </a:extLst>
          </p:cNvPr>
          <p:cNvSpPr/>
          <p:nvPr/>
        </p:nvSpPr>
        <p:spPr>
          <a:xfrm flipV="1">
            <a:off x="912762" y="5197642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20">
            <a:extLst>
              <a:ext uri="{FF2B5EF4-FFF2-40B4-BE49-F238E27FC236}">
                <a16:creationId xmlns:a16="http://schemas.microsoft.com/office/drawing/2014/main" id="{52C961D7-530B-45FF-B792-E01008FEA058}"/>
              </a:ext>
            </a:extLst>
          </p:cNvPr>
          <p:cNvSpPr/>
          <p:nvPr/>
        </p:nvSpPr>
        <p:spPr>
          <a:xfrm>
            <a:off x="906710" y="6051361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EC885-6948-4CE8-A4B0-2FBDE6D29262}"/>
              </a:ext>
            </a:extLst>
          </p:cNvPr>
          <p:cNvSpPr txBox="1"/>
          <p:nvPr/>
        </p:nvSpPr>
        <p:spPr>
          <a:xfrm>
            <a:off x="1150823" y="179222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TITTLE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38DC2EF-7C15-4B77-8961-847C7F8A478D}"/>
              </a:ext>
            </a:extLst>
          </p:cNvPr>
          <p:cNvSpPr/>
          <p:nvPr/>
        </p:nvSpPr>
        <p:spPr>
          <a:xfrm>
            <a:off x="941882" y="1843830"/>
            <a:ext cx="196243" cy="196243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3D1A1F-2D05-4B2C-9413-083A470B8E7B}"/>
              </a:ext>
            </a:extLst>
          </p:cNvPr>
          <p:cNvGrpSpPr/>
          <p:nvPr/>
        </p:nvGrpSpPr>
        <p:grpSpPr>
          <a:xfrm>
            <a:off x="8686367" y="1788204"/>
            <a:ext cx="2738140" cy="1085948"/>
            <a:chOff x="302738" y="4417056"/>
            <a:chExt cx="2851594" cy="10859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3A656A-B923-43E6-BCE0-5846B864CD39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9ECD51-0F5E-4D85-AB12-540581646E12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811CDCD-38E6-453B-BB71-84AC0A8DA008}"/>
              </a:ext>
            </a:extLst>
          </p:cNvPr>
          <p:cNvGrpSpPr/>
          <p:nvPr/>
        </p:nvGrpSpPr>
        <p:grpSpPr>
          <a:xfrm>
            <a:off x="810431" y="5014332"/>
            <a:ext cx="2738140" cy="1085948"/>
            <a:chOff x="302738" y="4417056"/>
            <a:chExt cx="2851594" cy="10859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6CA943-AAF9-4395-8CCA-0EBE4C57A4AD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5F01D6-EA67-4776-86BB-92CF527C9FE1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FA14A8-E47F-443E-B9A2-A9256622D839}"/>
              </a:ext>
            </a:extLst>
          </p:cNvPr>
          <p:cNvGrpSpPr/>
          <p:nvPr/>
        </p:nvGrpSpPr>
        <p:grpSpPr>
          <a:xfrm>
            <a:off x="810431" y="1846690"/>
            <a:ext cx="2738140" cy="1085948"/>
            <a:chOff x="302738" y="4417056"/>
            <a:chExt cx="2851594" cy="10859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F4B80-C1E1-470B-BE77-D047D3387C76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2242C5-062E-4904-9F27-CADDC7FEF20F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A509FE-4D6B-4CAF-B4BE-C64DF35FA66D}"/>
              </a:ext>
            </a:extLst>
          </p:cNvPr>
          <p:cNvGrpSpPr/>
          <p:nvPr/>
        </p:nvGrpSpPr>
        <p:grpSpPr>
          <a:xfrm>
            <a:off x="8686367" y="5014332"/>
            <a:ext cx="2738140" cy="1085948"/>
            <a:chOff x="302738" y="4417056"/>
            <a:chExt cx="2851594" cy="10859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226B02-3F48-400E-9DD6-2EBEB1A805E2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E7C946-B62F-4BB5-8049-990222214544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id="{EC1C7B75-2DB9-4C51-B7D3-B11227231E89}"/>
              </a:ext>
            </a:extLst>
          </p:cNvPr>
          <p:cNvCxnSpPr>
            <a:cxnSpLocks/>
          </p:cNvCxnSpPr>
          <p:nvPr/>
        </p:nvCxnSpPr>
        <p:spPr>
          <a:xfrm flipV="1">
            <a:off x="6692630" y="1926705"/>
            <a:ext cx="1780165" cy="1332063"/>
          </a:xfrm>
          <a:prstGeom prst="bentConnector3">
            <a:avLst>
              <a:gd name="adj1" fmla="val -274"/>
            </a:avLst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24">
            <a:extLst>
              <a:ext uri="{FF2B5EF4-FFF2-40B4-BE49-F238E27FC236}">
                <a16:creationId xmlns:a16="http://schemas.microsoft.com/office/drawing/2014/main" id="{3434AFC5-E8EC-4D75-99F5-DCD561518C31}"/>
              </a:ext>
            </a:extLst>
          </p:cNvPr>
          <p:cNvCxnSpPr>
            <a:cxnSpLocks/>
          </p:cNvCxnSpPr>
          <p:nvPr/>
        </p:nvCxnSpPr>
        <p:spPr>
          <a:xfrm rot="10800000">
            <a:off x="7140112" y="4393860"/>
            <a:ext cx="1332682" cy="758972"/>
          </a:xfrm>
          <a:prstGeom prst="bentConnector3">
            <a:avLst>
              <a:gd name="adj1" fmla="val 98905"/>
            </a:avLst>
          </a:prstGeom>
          <a:ln w="19050">
            <a:solidFill>
              <a:schemeClr val="accent2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32">
            <a:extLst>
              <a:ext uri="{FF2B5EF4-FFF2-40B4-BE49-F238E27FC236}">
                <a16:creationId xmlns:a16="http://schemas.microsoft.com/office/drawing/2014/main" id="{FD4D66B5-77F2-4921-9088-F076146A6F4A}"/>
              </a:ext>
            </a:extLst>
          </p:cNvPr>
          <p:cNvCxnSpPr>
            <a:cxnSpLocks/>
          </p:cNvCxnSpPr>
          <p:nvPr/>
        </p:nvCxnSpPr>
        <p:spPr>
          <a:xfrm flipV="1">
            <a:off x="2845273" y="4423136"/>
            <a:ext cx="1597847" cy="529168"/>
          </a:xfrm>
          <a:prstGeom prst="bentConnector3">
            <a:avLst>
              <a:gd name="adj1" fmla="val -530"/>
            </a:avLst>
          </a:prstGeom>
          <a:ln w="19050">
            <a:solidFill>
              <a:schemeClr val="accent4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8">
            <a:extLst>
              <a:ext uri="{FF2B5EF4-FFF2-40B4-BE49-F238E27FC236}">
                <a16:creationId xmlns:a16="http://schemas.microsoft.com/office/drawing/2014/main" id="{4CDE9E70-B13D-474E-9FFF-C89ADA4E05E7}"/>
              </a:ext>
            </a:extLst>
          </p:cNvPr>
          <p:cNvCxnSpPr>
            <a:cxnSpLocks/>
          </p:cNvCxnSpPr>
          <p:nvPr/>
        </p:nvCxnSpPr>
        <p:spPr>
          <a:xfrm>
            <a:off x="3720911" y="1985190"/>
            <a:ext cx="1150621" cy="270012"/>
          </a:xfrm>
          <a:prstGeom prst="bentConnector3">
            <a:avLst>
              <a:gd name="adj1" fmla="val 99880"/>
            </a:avLst>
          </a:prstGeom>
          <a:ln w="19050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3">
            <a:extLst>
              <a:ext uri="{FF2B5EF4-FFF2-40B4-BE49-F238E27FC236}">
                <a16:creationId xmlns:a16="http://schemas.microsoft.com/office/drawing/2014/main" id="{9113F5CB-A057-4E3D-B11A-A7E7A5DAB435}"/>
              </a:ext>
            </a:extLst>
          </p:cNvPr>
          <p:cNvGrpSpPr/>
          <p:nvPr/>
        </p:nvGrpSpPr>
        <p:grpSpPr>
          <a:xfrm>
            <a:off x="4354680" y="2271244"/>
            <a:ext cx="3852299" cy="3268838"/>
            <a:chOff x="4708647" y="2271244"/>
            <a:chExt cx="3462733" cy="2938275"/>
          </a:xfrm>
        </p:grpSpPr>
        <p:sp>
          <p:nvSpPr>
            <p:cNvPr id="20" name="자유형: 도형 112">
              <a:extLst>
                <a:ext uri="{FF2B5EF4-FFF2-40B4-BE49-F238E27FC236}">
                  <a16:creationId xmlns:a16="http://schemas.microsoft.com/office/drawing/2014/main" id="{FFA786E1-8BD3-4EE0-83C6-C18EDEAE8BC2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자유형: 도형 113">
              <a:extLst>
                <a:ext uri="{FF2B5EF4-FFF2-40B4-BE49-F238E27FC236}">
                  <a16:creationId xmlns:a16="http://schemas.microsoft.com/office/drawing/2014/main" id="{8810F69C-0C03-4C5F-8782-8A5316BDB3D3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자유형: 도형 114">
              <a:extLst>
                <a:ext uri="{FF2B5EF4-FFF2-40B4-BE49-F238E27FC236}">
                  <a16:creationId xmlns:a16="http://schemas.microsoft.com/office/drawing/2014/main" id="{3E9E3948-6CFA-43EF-AF60-07502D78BC01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자유형: 도형 116">
              <a:extLst>
                <a:ext uri="{FF2B5EF4-FFF2-40B4-BE49-F238E27FC236}">
                  <a16:creationId xmlns:a16="http://schemas.microsoft.com/office/drawing/2014/main" id="{F5397A9C-4C34-4733-9749-F36CD5F1BD1D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4" name="Rounded Rectangle 25">
            <a:extLst>
              <a:ext uri="{FF2B5EF4-FFF2-40B4-BE49-F238E27FC236}">
                <a16:creationId xmlns:a16="http://schemas.microsoft.com/office/drawing/2014/main" id="{EE026C5E-DE8A-4BD5-A40C-2A66F74EC427}"/>
              </a:ext>
            </a:extLst>
          </p:cNvPr>
          <p:cNvSpPr/>
          <p:nvPr/>
        </p:nvSpPr>
        <p:spPr>
          <a:xfrm>
            <a:off x="4816559" y="2751411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Trapezoid 22">
            <a:extLst>
              <a:ext uri="{FF2B5EF4-FFF2-40B4-BE49-F238E27FC236}">
                <a16:creationId xmlns:a16="http://schemas.microsoft.com/office/drawing/2014/main" id="{5858EEDD-2A69-4DB8-88F9-91C6F9EDFDF1}"/>
              </a:ext>
            </a:extLst>
          </p:cNvPr>
          <p:cNvSpPr>
            <a:spLocks noChangeAspect="1"/>
          </p:cNvSpPr>
          <p:nvPr/>
        </p:nvSpPr>
        <p:spPr>
          <a:xfrm>
            <a:off x="7353444" y="3868144"/>
            <a:ext cx="461850" cy="2349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Freeform 53">
            <a:extLst>
              <a:ext uri="{FF2B5EF4-FFF2-40B4-BE49-F238E27FC236}">
                <a16:creationId xmlns:a16="http://schemas.microsoft.com/office/drawing/2014/main" id="{7E016670-E962-40AD-8CF5-A195CFF6E36D}"/>
              </a:ext>
            </a:extLst>
          </p:cNvPr>
          <p:cNvSpPr/>
          <p:nvPr/>
        </p:nvSpPr>
        <p:spPr>
          <a:xfrm>
            <a:off x="4813952" y="4734210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7" name="Graphic 74">
            <a:extLst>
              <a:ext uri="{FF2B5EF4-FFF2-40B4-BE49-F238E27FC236}">
                <a16:creationId xmlns:a16="http://schemas.microsoft.com/office/drawing/2014/main" id="{3FCC1722-3D03-454B-B69B-437971CD8EC3}"/>
              </a:ext>
            </a:extLst>
          </p:cNvPr>
          <p:cNvGrpSpPr/>
          <p:nvPr/>
        </p:nvGrpSpPr>
        <p:grpSpPr>
          <a:xfrm>
            <a:off x="5723628" y="3652311"/>
            <a:ext cx="744743" cy="561269"/>
            <a:chOff x="4243255" y="3284873"/>
            <a:chExt cx="2045509" cy="1541580"/>
          </a:xfrm>
          <a:solidFill>
            <a:schemeClr val="accent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CC092F-4E89-4C23-87EB-5AB0C9E4F64C}"/>
                </a:ext>
              </a:extLst>
            </p:cNvPr>
            <p:cNvSpPr/>
            <p:nvPr/>
          </p:nvSpPr>
          <p:spPr>
            <a:xfrm>
              <a:off x="4243255" y="3284873"/>
              <a:ext cx="1087023" cy="852578"/>
            </a:xfrm>
            <a:custGeom>
              <a:avLst/>
              <a:gdLst>
                <a:gd name="connsiteX0" fmla="*/ 763072 w 1087023"/>
                <a:gd name="connsiteY0" fmla="*/ 816007 h 852578"/>
                <a:gd name="connsiteX1" fmla="*/ 649576 w 1087023"/>
                <a:gd name="connsiteY1" fmla="*/ 703037 h 852578"/>
                <a:gd name="connsiteX2" fmla="*/ 422060 w 1087023"/>
                <a:gd name="connsiteY2" fmla="*/ 699359 h 852578"/>
                <a:gd name="connsiteX3" fmla="*/ 196121 w 1087023"/>
                <a:gd name="connsiteY3" fmla="*/ 331550 h 852578"/>
                <a:gd name="connsiteX4" fmla="*/ 664814 w 1087023"/>
                <a:gd name="connsiteY4" fmla="*/ 154476 h 852578"/>
                <a:gd name="connsiteX5" fmla="*/ 890754 w 1087023"/>
                <a:gd name="connsiteY5" fmla="*/ 522285 h 852578"/>
                <a:gd name="connsiteX6" fmla="*/ 1023165 w 1087023"/>
                <a:gd name="connsiteY6" fmla="*/ 617915 h 852578"/>
                <a:gd name="connsiteX7" fmla="*/ 1038928 w 1087023"/>
                <a:gd name="connsiteY7" fmla="*/ 254836 h 852578"/>
                <a:gd name="connsiteX8" fmla="*/ 323278 w 1087023"/>
                <a:gd name="connsiteY8" fmla="*/ 36778 h 852578"/>
                <a:gd name="connsiteX9" fmla="*/ 46896 w 1087023"/>
                <a:gd name="connsiteY9" fmla="*/ 599000 h 852578"/>
                <a:gd name="connsiteX10" fmla="*/ 763072 w 1087023"/>
                <a:gd name="connsiteY10" fmla="*/ 816007 h 8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7023" h="852578">
                  <a:moveTo>
                    <a:pt x="763072" y="816007"/>
                  </a:moveTo>
                  <a:lnTo>
                    <a:pt x="649576" y="703037"/>
                  </a:lnTo>
                  <a:cubicBezTo>
                    <a:pt x="563929" y="732461"/>
                    <a:pt x="510334" y="723004"/>
                    <a:pt x="422060" y="699359"/>
                  </a:cubicBezTo>
                  <a:cubicBezTo>
                    <a:pt x="229749" y="646289"/>
                    <a:pt x="128339" y="482352"/>
                    <a:pt x="196121" y="331550"/>
                  </a:cubicBezTo>
                  <a:cubicBezTo>
                    <a:pt x="263377" y="180749"/>
                    <a:pt x="473028" y="101407"/>
                    <a:pt x="664814" y="154476"/>
                  </a:cubicBezTo>
                  <a:cubicBezTo>
                    <a:pt x="857125" y="207546"/>
                    <a:pt x="958536" y="371484"/>
                    <a:pt x="890754" y="522285"/>
                  </a:cubicBezTo>
                  <a:lnTo>
                    <a:pt x="1023165" y="617915"/>
                  </a:lnTo>
                  <a:cubicBezTo>
                    <a:pt x="1116168" y="461859"/>
                    <a:pt x="1095150" y="353093"/>
                    <a:pt x="1038928" y="254836"/>
                  </a:cubicBezTo>
                  <a:cubicBezTo>
                    <a:pt x="918602" y="38354"/>
                    <a:pt x="597558" y="-58853"/>
                    <a:pt x="323278" y="36778"/>
                  </a:cubicBezTo>
                  <a:cubicBezTo>
                    <a:pt x="48997" y="131882"/>
                    <a:pt x="-75007" y="384094"/>
                    <a:pt x="46896" y="599000"/>
                  </a:cubicBezTo>
                  <a:cubicBezTo>
                    <a:pt x="167747" y="814430"/>
                    <a:pt x="488791" y="911111"/>
                    <a:pt x="763072" y="816007"/>
                  </a:cubicBez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14F4F4-F772-4AC1-91E2-637D902281D6}"/>
                </a:ext>
              </a:extLst>
            </p:cNvPr>
            <p:cNvSpPr/>
            <p:nvPr/>
          </p:nvSpPr>
          <p:spPr>
            <a:xfrm>
              <a:off x="4734021" y="3667251"/>
              <a:ext cx="1138359" cy="906189"/>
            </a:xfrm>
            <a:custGeom>
              <a:avLst/>
              <a:gdLst>
                <a:gd name="connsiteX0" fmla="*/ 668488 w 1138359"/>
                <a:gd name="connsiteY0" fmla="*/ 696349 h 906189"/>
                <a:gd name="connsiteX1" fmla="*/ 799848 w 1138359"/>
                <a:gd name="connsiteY1" fmla="*/ 829286 h 906189"/>
                <a:gd name="connsiteX2" fmla="*/ 795119 w 1138359"/>
                <a:gd name="connsiteY2" fmla="*/ 842422 h 906189"/>
                <a:gd name="connsiteX3" fmla="*/ 848714 w 1138359"/>
                <a:gd name="connsiteY3" fmla="*/ 904949 h 906189"/>
                <a:gd name="connsiteX4" fmla="*/ 920700 w 1138359"/>
                <a:gd name="connsiteY4" fmla="*/ 864490 h 906189"/>
                <a:gd name="connsiteX5" fmla="*/ 867105 w 1138359"/>
                <a:gd name="connsiteY5" fmla="*/ 801963 h 906189"/>
                <a:gd name="connsiteX6" fmla="*/ 849240 w 1138359"/>
                <a:gd name="connsiteY6" fmla="*/ 800912 h 906189"/>
                <a:gd name="connsiteX7" fmla="*/ 810882 w 1138359"/>
                <a:gd name="connsiteY7" fmla="*/ 756249 h 906189"/>
                <a:gd name="connsiteX8" fmla="*/ 769373 w 1138359"/>
                <a:gd name="connsiteY8" fmla="*/ 697400 h 906189"/>
                <a:gd name="connsiteX9" fmla="*/ 757813 w 1138359"/>
                <a:gd name="connsiteY9" fmla="*/ 679535 h 906189"/>
                <a:gd name="connsiteX10" fmla="*/ 748880 w 1138359"/>
                <a:gd name="connsiteY10" fmla="*/ 662721 h 906189"/>
                <a:gd name="connsiteX11" fmla="*/ 758338 w 1138359"/>
                <a:gd name="connsiteY11" fmla="*/ 658518 h 906189"/>
                <a:gd name="connsiteX12" fmla="*/ 756237 w 1138359"/>
                <a:gd name="connsiteY12" fmla="*/ 653789 h 906189"/>
                <a:gd name="connsiteX13" fmla="*/ 784085 w 1138359"/>
                <a:gd name="connsiteY13" fmla="*/ 618059 h 906189"/>
                <a:gd name="connsiteX14" fmla="*/ 799848 w 1138359"/>
                <a:gd name="connsiteY14" fmla="*/ 493529 h 906189"/>
                <a:gd name="connsiteX15" fmla="*/ 800899 w 1138359"/>
                <a:gd name="connsiteY15" fmla="*/ 487749 h 906189"/>
                <a:gd name="connsiteX16" fmla="*/ 827171 w 1138359"/>
                <a:gd name="connsiteY16" fmla="*/ 460426 h 906189"/>
                <a:gd name="connsiteX17" fmla="*/ 1036822 w 1138359"/>
                <a:gd name="connsiteY17" fmla="*/ 316455 h 906189"/>
                <a:gd name="connsiteX18" fmla="*/ 1047856 w 1138359"/>
                <a:gd name="connsiteY18" fmla="*/ 319608 h 906189"/>
                <a:gd name="connsiteX19" fmla="*/ 1137181 w 1138359"/>
                <a:gd name="connsiteY19" fmla="*/ 273369 h 906189"/>
                <a:gd name="connsiteX20" fmla="*/ 1074654 w 1138359"/>
                <a:gd name="connsiteY20" fmla="*/ 195079 h 906189"/>
                <a:gd name="connsiteX21" fmla="*/ 985329 w 1138359"/>
                <a:gd name="connsiteY21" fmla="*/ 241317 h 906189"/>
                <a:gd name="connsiteX22" fmla="*/ 987956 w 1138359"/>
                <a:gd name="connsiteY22" fmla="*/ 272844 h 906189"/>
                <a:gd name="connsiteX23" fmla="*/ 923852 w 1138359"/>
                <a:gd name="connsiteY23" fmla="*/ 306472 h 906189"/>
                <a:gd name="connsiteX24" fmla="*/ 825069 w 1138359"/>
                <a:gd name="connsiteY24" fmla="*/ 347456 h 906189"/>
                <a:gd name="connsiteX25" fmla="*/ 737846 w 1138359"/>
                <a:gd name="connsiteY25" fmla="*/ 372678 h 906189"/>
                <a:gd name="connsiteX26" fmla="*/ 737846 w 1138359"/>
                <a:gd name="connsiteY26" fmla="*/ 372152 h 906189"/>
                <a:gd name="connsiteX27" fmla="*/ 716829 w 1138359"/>
                <a:gd name="connsiteY27" fmla="*/ 377407 h 906189"/>
                <a:gd name="connsiteX28" fmla="*/ 711574 w 1138359"/>
                <a:gd name="connsiteY28" fmla="*/ 376356 h 906189"/>
                <a:gd name="connsiteX29" fmla="*/ 538179 w 1138359"/>
                <a:gd name="connsiteY29" fmla="*/ 330117 h 906189"/>
                <a:gd name="connsiteX30" fmla="*/ 511381 w 1138359"/>
                <a:gd name="connsiteY30" fmla="*/ 333270 h 906189"/>
                <a:gd name="connsiteX31" fmla="*/ 506652 w 1138359"/>
                <a:gd name="connsiteY31" fmla="*/ 332219 h 906189"/>
                <a:gd name="connsiteX32" fmla="*/ 506652 w 1138359"/>
                <a:gd name="connsiteY32" fmla="*/ 332219 h 906189"/>
                <a:gd name="connsiteX33" fmla="*/ 501398 w 1138359"/>
                <a:gd name="connsiteY33" fmla="*/ 335371 h 906189"/>
                <a:gd name="connsiteX34" fmla="*/ 502974 w 1138359"/>
                <a:gd name="connsiteY34" fmla="*/ 334320 h 906189"/>
                <a:gd name="connsiteX35" fmla="*/ 468295 w 1138359"/>
                <a:gd name="connsiteY35" fmla="*/ 315930 h 906189"/>
                <a:gd name="connsiteX36" fmla="*/ 439396 w 1138359"/>
                <a:gd name="connsiteY36" fmla="*/ 299116 h 906189"/>
                <a:gd name="connsiteX37" fmla="*/ 213982 w 1138359"/>
                <a:gd name="connsiteY37" fmla="*/ 117313 h 906189"/>
                <a:gd name="connsiteX38" fmla="*/ 211880 w 1138359"/>
                <a:gd name="connsiteY38" fmla="*/ 118364 h 906189"/>
                <a:gd name="connsiteX39" fmla="*/ 220812 w 1138359"/>
                <a:gd name="connsiteY39" fmla="*/ 86312 h 906189"/>
                <a:gd name="connsiteX40" fmla="*/ 128335 w 1138359"/>
                <a:gd name="connsiteY40" fmla="*/ 140 h 906189"/>
                <a:gd name="connsiteX41" fmla="*/ 30603 w 1138359"/>
                <a:gd name="connsiteY41" fmla="*/ 77380 h 906189"/>
                <a:gd name="connsiteX42" fmla="*/ 123080 w 1138359"/>
                <a:gd name="connsiteY42" fmla="*/ 163552 h 906189"/>
                <a:gd name="connsiteX43" fmla="*/ 138318 w 1138359"/>
                <a:gd name="connsiteY43" fmla="*/ 163027 h 906189"/>
                <a:gd name="connsiteX44" fmla="*/ 215558 w 1138359"/>
                <a:gd name="connsiteY44" fmla="*/ 233961 h 906189"/>
                <a:gd name="connsiteX45" fmla="*/ 290171 w 1138359"/>
                <a:gd name="connsiteY45" fmla="*/ 316981 h 906189"/>
                <a:gd name="connsiteX46" fmla="*/ 311188 w 1138359"/>
                <a:gd name="connsiteY46" fmla="*/ 342727 h 906189"/>
                <a:gd name="connsiteX47" fmla="*/ 351647 w 1138359"/>
                <a:gd name="connsiteY47" fmla="*/ 400526 h 906189"/>
                <a:gd name="connsiteX48" fmla="*/ 362156 w 1138359"/>
                <a:gd name="connsiteY48" fmla="*/ 417866 h 906189"/>
                <a:gd name="connsiteX49" fmla="*/ 352698 w 1138359"/>
                <a:gd name="connsiteY49" fmla="*/ 429951 h 906189"/>
                <a:gd name="connsiteX50" fmla="*/ 336935 w 1138359"/>
                <a:gd name="connsiteY50" fmla="*/ 554480 h 906189"/>
                <a:gd name="connsiteX51" fmla="*/ 335884 w 1138359"/>
                <a:gd name="connsiteY51" fmla="*/ 560260 h 906189"/>
                <a:gd name="connsiteX52" fmla="*/ 309612 w 1138359"/>
                <a:gd name="connsiteY52" fmla="*/ 587583 h 906189"/>
                <a:gd name="connsiteX53" fmla="*/ 109419 w 1138359"/>
                <a:gd name="connsiteY53" fmla="*/ 725774 h 906189"/>
                <a:gd name="connsiteX54" fmla="*/ 90503 w 1138359"/>
                <a:gd name="connsiteY54" fmla="*/ 719469 h 906189"/>
                <a:gd name="connsiteX55" fmla="*/ 1178 w 1138359"/>
                <a:gd name="connsiteY55" fmla="*/ 765707 h 906189"/>
                <a:gd name="connsiteX56" fmla="*/ 63705 w 1138359"/>
                <a:gd name="connsiteY56" fmla="*/ 843998 h 906189"/>
                <a:gd name="connsiteX57" fmla="*/ 153030 w 1138359"/>
                <a:gd name="connsiteY57" fmla="*/ 797759 h 906189"/>
                <a:gd name="connsiteX58" fmla="*/ 152505 w 1138359"/>
                <a:gd name="connsiteY58" fmla="*/ 772538 h 906189"/>
                <a:gd name="connsiteX59" fmla="*/ 212405 w 1138359"/>
                <a:gd name="connsiteY59" fmla="*/ 741012 h 906189"/>
                <a:gd name="connsiteX60" fmla="*/ 311188 w 1138359"/>
                <a:gd name="connsiteY60" fmla="*/ 700027 h 906189"/>
                <a:gd name="connsiteX61" fmla="*/ 398411 w 1138359"/>
                <a:gd name="connsiteY61" fmla="*/ 674806 h 906189"/>
                <a:gd name="connsiteX62" fmla="*/ 398411 w 1138359"/>
                <a:gd name="connsiteY62" fmla="*/ 675332 h 906189"/>
                <a:gd name="connsiteX63" fmla="*/ 419429 w 1138359"/>
                <a:gd name="connsiteY63" fmla="*/ 670077 h 906189"/>
                <a:gd name="connsiteX64" fmla="*/ 424683 w 1138359"/>
                <a:gd name="connsiteY64" fmla="*/ 671128 h 906189"/>
                <a:gd name="connsiteX65" fmla="*/ 598079 w 1138359"/>
                <a:gd name="connsiteY65" fmla="*/ 717367 h 906189"/>
                <a:gd name="connsiteX66" fmla="*/ 621724 w 1138359"/>
                <a:gd name="connsiteY66" fmla="*/ 714214 h 906189"/>
                <a:gd name="connsiteX67" fmla="*/ 668488 w 1138359"/>
                <a:gd name="connsiteY67" fmla="*/ 696349 h 90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38359" h="906189">
                  <a:moveTo>
                    <a:pt x="668488" y="696349"/>
                  </a:moveTo>
                  <a:cubicBezTo>
                    <a:pt x="717354" y="737334"/>
                    <a:pt x="759389" y="782522"/>
                    <a:pt x="799848" y="829286"/>
                  </a:cubicBezTo>
                  <a:cubicBezTo>
                    <a:pt x="797746" y="832964"/>
                    <a:pt x="796170" y="837693"/>
                    <a:pt x="795119" y="842422"/>
                  </a:cubicBezTo>
                  <a:cubicBezTo>
                    <a:pt x="789865" y="870796"/>
                    <a:pt x="814035" y="898644"/>
                    <a:pt x="848714" y="904949"/>
                  </a:cubicBezTo>
                  <a:cubicBezTo>
                    <a:pt x="883393" y="911255"/>
                    <a:pt x="915445" y="892864"/>
                    <a:pt x="920700" y="864490"/>
                  </a:cubicBezTo>
                  <a:cubicBezTo>
                    <a:pt x="925954" y="836116"/>
                    <a:pt x="901784" y="808268"/>
                    <a:pt x="867105" y="801963"/>
                  </a:cubicBezTo>
                  <a:cubicBezTo>
                    <a:pt x="861325" y="800912"/>
                    <a:pt x="855019" y="800387"/>
                    <a:pt x="849240" y="800912"/>
                  </a:cubicBezTo>
                  <a:cubicBezTo>
                    <a:pt x="836104" y="786200"/>
                    <a:pt x="822968" y="771487"/>
                    <a:pt x="810882" y="756249"/>
                  </a:cubicBezTo>
                  <a:lnTo>
                    <a:pt x="769373" y="697400"/>
                  </a:lnTo>
                  <a:lnTo>
                    <a:pt x="757813" y="679535"/>
                  </a:lnTo>
                  <a:lnTo>
                    <a:pt x="748880" y="662721"/>
                  </a:lnTo>
                  <a:lnTo>
                    <a:pt x="758338" y="658518"/>
                  </a:lnTo>
                  <a:lnTo>
                    <a:pt x="756237" y="653789"/>
                  </a:lnTo>
                  <a:lnTo>
                    <a:pt x="784085" y="618059"/>
                  </a:lnTo>
                  <a:cubicBezTo>
                    <a:pt x="806679" y="580752"/>
                    <a:pt x="811408" y="539242"/>
                    <a:pt x="799848" y="493529"/>
                  </a:cubicBezTo>
                  <a:cubicBezTo>
                    <a:pt x="799323" y="491427"/>
                    <a:pt x="799848" y="489325"/>
                    <a:pt x="800899" y="487749"/>
                  </a:cubicBezTo>
                  <a:cubicBezTo>
                    <a:pt x="809306" y="478291"/>
                    <a:pt x="817713" y="469359"/>
                    <a:pt x="827171" y="460426"/>
                  </a:cubicBezTo>
                  <a:cubicBezTo>
                    <a:pt x="888648" y="403679"/>
                    <a:pt x="961158" y="359016"/>
                    <a:pt x="1036822" y="316455"/>
                  </a:cubicBezTo>
                  <a:cubicBezTo>
                    <a:pt x="1040500" y="317506"/>
                    <a:pt x="1044178" y="318557"/>
                    <a:pt x="1047856" y="319608"/>
                  </a:cubicBezTo>
                  <a:cubicBezTo>
                    <a:pt x="1089891" y="328541"/>
                    <a:pt x="1129825" y="308048"/>
                    <a:pt x="1137181" y="273369"/>
                  </a:cubicBezTo>
                  <a:cubicBezTo>
                    <a:pt x="1144537" y="238690"/>
                    <a:pt x="1116689" y="204011"/>
                    <a:pt x="1074654" y="195079"/>
                  </a:cubicBezTo>
                  <a:cubicBezTo>
                    <a:pt x="1032618" y="186146"/>
                    <a:pt x="992685" y="206638"/>
                    <a:pt x="985329" y="241317"/>
                  </a:cubicBezTo>
                  <a:cubicBezTo>
                    <a:pt x="983227" y="251826"/>
                    <a:pt x="984278" y="262860"/>
                    <a:pt x="987956" y="272844"/>
                  </a:cubicBezTo>
                  <a:cubicBezTo>
                    <a:pt x="966938" y="284404"/>
                    <a:pt x="945921" y="295963"/>
                    <a:pt x="923852" y="306472"/>
                  </a:cubicBezTo>
                  <a:cubicBezTo>
                    <a:pt x="891800" y="321710"/>
                    <a:pt x="858697" y="335371"/>
                    <a:pt x="825069" y="347456"/>
                  </a:cubicBezTo>
                  <a:lnTo>
                    <a:pt x="737846" y="372678"/>
                  </a:lnTo>
                  <a:lnTo>
                    <a:pt x="737846" y="372152"/>
                  </a:lnTo>
                  <a:lnTo>
                    <a:pt x="716829" y="377407"/>
                  </a:lnTo>
                  <a:lnTo>
                    <a:pt x="711574" y="376356"/>
                  </a:lnTo>
                  <a:cubicBezTo>
                    <a:pt x="658505" y="340626"/>
                    <a:pt x="600181" y="324862"/>
                    <a:pt x="538179" y="330117"/>
                  </a:cubicBezTo>
                  <a:lnTo>
                    <a:pt x="511381" y="333270"/>
                  </a:lnTo>
                  <a:lnTo>
                    <a:pt x="506652" y="332219"/>
                  </a:lnTo>
                  <a:lnTo>
                    <a:pt x="506652" y="332219"/>
                  </a:lnTo>
                  <a:lnTo>
                    <a:pt x="501398" y="335371"/>
                  </a:lnTo>
                  <a:lnTo>
                    <a:pt x="502974" y="334320"/>
                  </a:lnTo>
                  <a:lnTo>
                    <a:pt x="468295" y="315930"/>
                  </a:lnTo>
                  <a:lnTo>
                    <a:pt x="439396" y="299116"/>
                  </a:lnTo>
                  <a:cubicBezTo>
                    <a:pt x="357427" y="244995"/>
                    <a:pt x="284916" y="182468"/>
                    <a:pt x="213982" y="117313"/>
                  </a:cubicBezTo>
                  <a:lnTo>
                    <a:pt x="211880" y="118364"/>
                  </a:lnTo>
                  <a:cubicBezTo>
                    <a:pt x="217134" y="108381"/>
                    <a:pt x="220287" y="97872"/>
                    <a:pt x="220812" y="86312"/>
                  </a:cubicBezTo>
                  <a:cubicBezTo>
                    <a:pt x="222389" y="41124"/>
                    <a:pt x="180879" y="2767"/>
                    <a:pt x="128335" y="140"/>
                  </a:cubicBezTo>
                  <a:cubicBezTo>
                    <a:pt x="75791" y="-2487"/>
                    <a:pt x="32179" y="32192"/>
                    <a:pt x="30603" y="77380"/>
                  </a:cubicBezTo>
                  <a:cubicBezTo>
                    <a:pt x="29026" y="122568"/>
                    <a:pt x="70536" y="160925"/>
                    <a:pt x="123080" y="163552"/>
                  </a:cubicBezTo>
                  <a:cubicBezTo>
                    <a:pt x="128335" y="163552"/>
                    <a:pt x="133589" y="163552"/>
                    <a:pt x="138318" y="163027"/>
                  </a:cubicBezTo>
                  <a:cubicBezTo>
                    <a:pt x="164590" y="186672"/>
                    <a:pt x="190862" y="209265"/>
                    <a:pt x="215558" y="233961"/>
                  </a:cubicBezTo>
                  <a:lnTo>
                    <a:pt x="290171" y="316981"/>
                  </a:lnTo>
                  <a:lnTo>
                    <a:pt x="311188" y="342727"/>
                  </a:lnTo>
                  <a:lnTo>
                    <a:pt x="351647" y="400526"/>
                  </a:lnTo>
                  <a:lnTo>
                    <a:pt x="362156" y="417866"/>
                  </a:lnTo>
                  <a:lnTo>
                    <a:pt x="352698" y="429951"/>
                  </a:lnTo>
                  <a:cubicBezTo>
                    <a:pt x="330104" y="467257"/>
                    <a:pt x="325375" y="508767"/>
                    <a:pt x="336935" y="554480"/>
                  </a:cubicBezTo>
                  <a:cubicBezTo>
                    <a:pt x="337460" y="556582"/>
                    <a:pt x="336935" y="558684"/>
                    <a:pt x="335884" y="560260"/>
                  </a:cubicBezTo>
                  <a:cubicBezTo>
                    <a:pt x="327477" y="569718"/>
                    <a:pt x="319070" y="578650"/>
                    <a:pt x="309612" y="587583"/>
                  </a:cubicBezTo>
                  <a:cubicBezTo>
                    <a:pt x="250762" y="641703"/>
                    <a:pt x="181930" y="685315"/>
                    <a:pt x="109419" y="725774"/>
                  </a:cubicBezTo>
                  <a:cubicBezTo>
                    <a:pt x="103639" y="723147"/>
                    <a:pt x="96808" y="721045"/>
                    <a:pt x="90503" y="719469"/>
                  </a:cubicBezTo>
                  <a:cubicBezTo>
                    <a:pt x="48468" y="710536"/>
                    <a:pt x="8534" y="731028"/>
                    <a:pt x="1178" y="765707"/>
                  </a:cubicBezTo>
                  <a:cubicBezTo>
                    <a:pt x="-6178" y="800387"/>
                    <a:pt x="21670" y="835066"/>
                    <a:pt x="63705" y="843998"/>
                  </a:cubicBezTo>
                  <a:cubicBezTo>
                    <a:pt x="105741" y="852931"/>
                    <a:pt x="145674" y="832438"/>
                    <a:pt x="153030" y="797759"/>
                  </a:cubicBezTo>
                  <a:cubicBezTo>
                    <a:pt x="154607" y="789352"/>
                    <a:pt x="154607" y="780945"/>
                    <a:pt x="152505" y="772538"/>
                  </a:cubicBezTo>
                  <a:cubicBezTo>
                    <a:pt x="171946" y="762029"/>
                    <a:pt x="191913" y="750995"/>
                    <a:pt x="212405" y="741012"/>
                  </a:cubicBezTo>
                  <a:cubicBezTo>
                    <a:pt x="244457" y="725774"/>
                    <a:pt x="277560" y="712112"/>
                    <a:pt x="311188" y="700027"/>
                  </a:cubicBezTo>
                  <a:lnTo>
                    <a:pt x="398411" y="674806"/>
                  </a:lnTo>
                  <a:lnTo>
                    <a:pt x="398411" y="675332"/>
                  </a:lnTo>
                  <a:lnTo>
                    <a:pt x="419429" y="670077"/>
                  </a:lnTo>
                  <a:lnTo>
                    <a:pt x="424683" y="671128"/>
                  </a:lnTo>
                  <a:cubicBezTo>
                    <a:pt x="477753" y="706858"/>
                    <a:pt x="536077" y="722621"/>
                    <a:pt x="598079" y="717367"/>
                  </a:cubicBezTo>
                  <a:lnTo>
                    <a:pt x="621724" y="714214"/>
                  </a:lnTo>
                  <a:lnTo>
                    <a:pt x="668488" y="696349"/>
                  </a:ln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6BCFC3-4D15-408C-95E7-A47BB0051E18}"/>
                </a:ext>
              </a:extLst>
            </p:cNvPr>
            <p:cNvSpPr/>
            <p:nvPr/>
          </p:nvSpPr>
          <p:spPr>
            <a:xfrm>
              <a:off x="5332950" y="4314620"/>
              <a:ext cx="632182" cy="453406"/>
            </a:xfrm>
            <a:custGeom>
              <a:avLst/>
              <a:gdLst>
                <a:gd name="connsiteX0" fmla="*/ 202496 w 632182"/>
                <a:gd name="connsiteY0" fmla="*/ 11673 h 453406"/>
                <a:gd name="connsiteX1" fmla="*/ 264498 w 632182"/>
                <a:gd name="connsiteY1" fmla="*/ 75777 h 453406"/>
                <a:gd name="connsiteX2" fmla="*/ 396383 w 632182"/>
                <a:gd name="connsiteY2" fmla="*/ 86286 h 453406"/>
                <a:gd name="connsiteX3" fmla="*/ 515133 w 632182"/>
                <a:gd name="connsiteY3" fmla="*/ 290157 h 453406"/>
                <a:gd name="connsiteX4" fmla="*/ 236649 w 632182"/>
                <a:gd name="connsiteY4" fmla="*/ 366346 h 453406"/>
                <a:gd name="connsiteX5" fmla="*/ 117900 w 632182"/>
                <a:gd name="connsiteY5" fmla="*/ 162475 h 453406"/>
                <a:gd name="connsiteX6" fmla="*/ 44338 w 632182"/>
                <a:gd name="connsiteY6" fmla="*/ 106778 h 453406"/>
                <a:gd name="connsiteX7" fmla="*/ 22270 w 632182"/>
                <a:gd name="connsiteY7" fmla="*/ 298564 h 453406"/>
                <a:gd name="connsiteX8" fmla="*/ 430537 w 632182"/>
                <a:gd name="connsiteY8" fmla="*/ 441484 h 453406"/>
                <a:gd name="connsiteX9" fmla="*/ 610763 w 632182"/>
                <a:gd name="connsiteY9" fmla="*/ 154068 h 453406"/>
                <a:gd name="connsiteX10" fmla="*/ 202496 w 632182"/>
                <a:gd name="connsiteY10" fmla="*/ 11673 h 4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2182" h="453406">
                  <a:moveTo>
                    <a:pt x="202496" y="11673"/>
                  </a:moveTo>
                  <a:lnTo>
                    <a:pt x="264498" y="75777"/>
                  </a:lnTo>
                  <a:cubicBezTo>
                    <a:pt x="314940" y="63167"/>
                    <a:pt x="345941" y="70523"/>
                    <a:pt x="396383" y="86286"/>
                  </a:cubicBezTo>
                  <a:cubicBezTo>
                    <a:pt x="506201" y="121491"/>
                    <a:pt x="559270" y="212392"/>
                    <a:pt x="515133" y="290157"/>
                  </a:cubicBezTo>
                  <a:cubicBezTo>
                    <a:pt x="470996" y="367397"/>
                    <a:pt x="346467" y="401551"/>
                    <a:pt x="236649" y="366346"/>
                  </a:cubicBezTo>
                  <a:cubicBezTo>
                    <a:pt x="126832" y="331141"/>
                    <a:pt x="73763" y="240240"/>
                    <a:pt x="117900" y="162475"/>
                  </a:cubicBezTo>
                  <a:lnTo>
                    <a:pt x="44338" y="106778"/>
                  </a:lnTo>
                  <a:cubicBezTo>
                    <a:pt x="-15037" y="186120"/>
                    <a:pt x="-6630" y="244444"/>
                    <a:pt x="22270" y="298564"/>
                  </a:cubicBezTo>
                  <a:cubicBezTo>
                    <a:pt x="84797" y="417839"/>
                    <a:pt x="267650" y="481418"/>
                    <a:pt x="430537" y="441484"/>
                  </a:cubicBezTo>
                  <a:cubicBezTo>
                    <a:pt x="592898" y="401551"/>
                    <a:pt x="673816" y="272818"/>
                    <a:pt x="610763" y="154068"/>
                  </a:cubicBezTo>
                  <a:cubicBezTo>
                    <a:pt x="548236" y="35844"/>
                    <a:pt x="365382" y="-27735"/>
                    <a:pt x="202496" y="11673"/>
                  </a:cubicBez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268032D-A81B-4A57-91B6-24028EBC0A95}"/>
                </a:ext>
              </a:extLst>
            </p:cNvPr>
            <p:cNvSpPr/>
            <p:nvPr/>
          </p:nvSpPr>
          <p:spPr>
            <a:xfrm>
              <a:off x="5468334" y="3549051"/>
              <a:ext cx="820430" cy="622379"/>
            </a:xfrm>
            <a:custGeom>
              <a:avLst/>
              <a:gdLst>
                <a:gd name="connsiteX0" fmla="*/ 785390 w 820430"/>
                <a:gd name="connsiteY0" fmla="*/ 185070 h 622379"/>
                <a:gd name="connsiteX1" fmla="*/ 244185 w 820430"/>
                <a:gd name="connsiteY1" fmla="*/ 26913 h 622379"/>
                <a:gd name="connsiteX2" fmla="*/ 35060 w 820430"/>
                <a:gd name="connsiteY2" fmla="*/ 437282 h 622379"/>
                <a:gd name="connsiteX3" fmla="*/ 143301 w 820430"/>
                <a:gd name="connsiteY3" fmla="*/ 372127 h 622379"/>
                <a:gd name="connsiteX4" fmla="*/ 146979 w 820430"/>
                <a:gd name="connsiteY4" fmla="*/ 241818 h 622379"/>
                <a:gd name="connsiteX5" fmla="*/ 501126 w 820430"/>
                <a:gd name="connsiteY5" fmla="*/ 112034 h 622379"/>
                <a:gd name="connsiteX6" fmla="*/ 671894 w 820430"/>
                <a:gd name="connsiteY6" fmla="*/ 380534 h 622379"/>
                <a:gd name="connsiteX7" fmla="*/ 317747 w 820430"/>
                <a:gd name="connsiteY7" fmla="*/ 510318 h 622379"/>
                <a:gd name="connsiteX8" fmla="*/ 225795 w 820430"/>
                <a:gd name="connsiteY8" fmla="*/ 585982 h 622379"/>
                <a:gd name="connsiteX9" fmla="*/ 575213 w 820430"/>
                <a:gd name="connsiteY9" fmla="*/ 594914 h 622379"/>
                <a:gd name="connsiteX10" fmla="*/ 785390 w 820430"/>
                <a:gd name="connsiteY10" fmla="*/ 185070 h 62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0430" h="622379">
                  <a:moveTo>
                    <a:pt x="785390" y="185070"/>
                  </a:moveTo>
                  <a:cubicBezTo>
                    <a:pt x="693963" y="27963"/>
                    <a:pt x="451209" y="-42971"/>
                    <a:pt x="244185" y="26913"/>
                  </a:cubicBezTo>
                  <a:cubicBezTo>
                    <a:pt x="37162" y="96271"/>
                    <a:pt x="-56367" y="280175"/>
                    <a:pt x="35060" y="437282"/>
                  </a:cubicBezTo>
                  <a:lnTo>
                    <a:pt x="143301" y="372127"/>
                  </a:lnTo>
                  <a:cubicBezTo>
                    <a:pt x="114927" y="323261"/>
                    <a:pt x="123860" y="292260"/>
                    <a:pt x="146979" y="241818"/>
                  </a:cubicBezTo>
                  <a:cubicBezTo>
                    <a:pt x="197947" y="132001"/>
                    <a:pt x="356104" y="73677"/>
                    <a:pt x="501126" y="112034"/>
                  </a:cubicBezTo>
                  <a:cubicBezTo>
                    <a:pt x="646148" y="150391"/>
                    <a:pt x="722862" y="270717"/>
                    <a:pt x="671894" y="380534"/>
                  </a:cubicBezTo>
                  <a:cubicBezTo>
                    <a:pt x="620926" y="490351"/>
                    <a:pt x="462769" y="548675"/>
                    <a:pt x="317747" y="510318"/>
                  </a:cubicBezTo>
                  <a:lnTo>
                    <a:pt x="225795" y="585982"/>
                  </a:lnTo>
                  <a:cubicBezTo>
                    <a:pt x="376071" y="639051"/>
                    <a:pt x="480634" y="626966"/>
                    <a:pt x="575213" y="594914"/>
                  </a:cubicBezTo>
                  <a:cubicBezTo>
                    <a:pt x="783288" y="526081"/>
                    <a:pt x="876816" y="342177"/>
                    <a:pt x="785390" y="185070"/>
                  </a:cubicBez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4014013-C1BC-4E06-9B54-2930CF904204}"/>
                </a:ext>
              </a:extLst>
            </p:cNvPr>
            <p:cNvSpPr/>
            <p:nvPr/>
          </p:nvSpPr>
          <p:spPr>
            <a:xfrm>
              <a:off x="4355718" y="4202861"/>
              <a:ext cx="819177" cy="623592"/>
            </a:xfrm>
            <a:custGeom>
              <a:avLst/>
              <a:gdLst>
                <a:gd name="connsiteX0" fmla="*/ 678982 w 819177"/>
                <a:gd name="connsiteY0" fmla="*/ 265302 h 623592"/>
                <a:gd name="connsiteX1" fmla="*/ 668999 w 819177"/>
                <a:gd name="connsiteY1" fmla="*/ 395611 h 623592"/>
                <a:gd name="connsiteX2" fmla="*/ 308546 w 819177"/>
                <a:gd name="connsiteY2" fmla="*/ 506479 h 623592"/>
                <a:gd name="connsiteX3" fmla="*/ 151965 w 819177"/>
                <a:gd name="connsiteY3" fmla="*/ 229046 h 623592"/>
                <a:gd name="connsiteX4" fmla="*/ 512418 w 819177"/>
                <a:gd name="connsiteY4" fmla="*/ 118178 h 623592"/>
                <a:gd name="connsiteX5" fmla="*/ 608048 w 819177"/>
                <a:gd name="connsiteY5" fmla="*/ 47244 h 623592"/>
                <a:gd name="connsiteX6" fmla="*/ 259680 w 819177"/>
                <a:gd name="connsiteY6" fmla="*/ 19921 h 623592"/>
                <a:gd name="connsiteX7" fmla="*/ 29012 w 819177"/>
                <a:gd name="connsiteY7" fmla="*/ 418730 h 623592"/>
                <a:gd name="connsiteX8" fmla="*/ 560233 w 819177"/>
                <a:gd name="connsiteY8" fmla="*/ 604736 h 623592"/>
                <a:gd name="connsiteX9" fmla="*/ 790376 w 819177"/>
                <a:gd name="connsiteY9" fmla="*/ 205927 h 623592"/>
                <a:gd name="connsiteX10" fmla="*/ 678982 w 819177"/>
                <a:gd name="connsiteY10" fmla="*/ 265302 h 62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9177" h="623592">
                  <a:moveTo>
                    <a:pt x="678982" y="265302"/>
                  </a:moveTo>
                  <a:cubicBezTo>
                    <a:pt x="704729" y="315744"/>
                    <a:pt x="694220" y="345694"/>
                    <a:pt x="668999" y="395611"/>
                  </a:cubicBezTo>
                  <a:cubicBezTo>
                    <a:pt x="612251" y="502801"/>
                    <a:pt x="451466" y="552718"/>
                    <a:pt x="308546" y="506479"/>
                  </a:cubicBezTo>
                  <a:cubicBezTo>
                    <a:pt x="165627" y="460240"/>
                    <a:pt x="95743" y="336762"/>
                    <a:pt x="151965" y="229046"/>
                  </a:cubicBezTo>
                  <a:cubicBezTo>
                    <a:pt x="208713" y="121856"/>
                    <a:pt x="369498" y="71939"/>
                    <a:pt x="512418" y="118178"/>
                  </a:cubicBezTo>
                  <a:lnTo>
                    <a:pt x="608048" y="47244"/>
                  </a:lnTo>
                  <a:cubicBezTo>
                    <a:pt x="460924" y="-13708"/>
                    <a:pt x="355836" y="-7402"/>
                    <a:pt x="259680" y="19921"/>
                  </a:cubicBezTo>
                  <a:cubicBezTo>
                    <a:pt x="48453" y="78245"/>
                    <a:pt x="-54533" y="256895"/>
                    <a:pt x="29012" y="418730"/>
                  </a:cubicBezTo>
                  <a:cubicBezTo>
                    <a:pt x="111506" y="580041"/>
                    <a:pt x="350582" y="663586"/>
                    <a:pt x="560233" y="604736"/>
                  </a:cubicBezTo>
                  <a:cubicBezTo>
                    <a:pt x="770934" y="546413"/>
                    <a:pt x="873395" y="367763"/>
                    <a:pt x="790376" y="205927"/>
                  </a:cubicBezTo>
                  <a:lnTo>
                    <a:pt x="678982" y="265302"/>
                  </a:ln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1EDA6-6272-45DE-8591-8E447B7503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BB8BB5-F609-4D4C-92E8-98F57EBFA283}"/>
              </a:ext>
            </a:extLst>
          </p:cNvPr>
          <p:cNvGrpSpPr/>
          <p:nvPr/>
        </p:nvGrpSpPr>
        <p:grpSpPr>
          <a:xfrm>
            <a:off x="1270942" y="1764425"/>
            <a:ext cx="5636853" cy="702832"/>
            <a:chOff x="1270942" y="1764425"/>
            <a:chExt cx="5636853" cy="7028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9A2AA6-7DBB-40A3-9D20-861DD81F1A9C}"/>
                </a:ext>
              </a:extLst>
            </p:cNvPr>
            <p:cNvSpPr txBox="1"/>
            <p:nvPr/>
          </p:nvSpPr>
          <p:spPr>
            <a:xfrm>
              <a:off x="1270942" y="2005592"/>
              <a:ext cx="56368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86F5A6-F86C-4140-9DF8-A10C4BE8112F}"/>
                </a:ext>
              </a:extLst>
            </p:cNvPr>
            <p:cNvSpPr txBox="1"/>
            <p:nvPr/>
          </p:nvSpPr>
          <p:spPr>
            <a:xfrm>
              <a:off x="1270942" y="1764425"/>
              <a:ext cx="56368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E2DC72-7D61-48E2-8330-751627C26C85}"/>
              </a:ext>
            </a:extLst>
          </p:cNvPr>
          <p:cNvGrpSpPr/>
          <p:nvPr/>
        </p:nvGrpSpPr>
        <p:grpSpPr>
          <a:xfrm>
            <a:off x="1270942" y="2466248"/>
            <a:ext cx="5166072" cy="702832"/>
            <a:chOff x="1270942" y="2466248"/>
            <a:chExt cx="5166072" cy="7028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90C25C-5700-4621-AE79-999A63901D2E}"/>
                </a:ext>
              </a:extLst>
            </p:cNvPr>
            <p:cNvSpPr txBox="1"/>
            <p:nvPr/>
          </p:nvSpPr>
          <p:spPr>
            <a:xfrm>
              <a:off x="1270943" y="2707415"/>
              <a:ext cx="5166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81732D-38AD-410D-A8AA-3CFC072D9F44}"/>
                </a:ext>
              </a:extLst>
            </p:cNvPr>
            <p:cNvSpPr txBox="1"/>
            <p:nvPr/>
          </p:nvSpPr>
          <p:spPr>
            <a:xfrm>
              <a:off x="1270942" y="2466248"/>
              <a:ext cx="5166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A514E5-A2DC-4760-A506-8A23580DDC41}"/>
              </a:ext>
            </a:extLst>
          </p:cNvPr>
          <p:cNvGrpSpPr/>
          <p:nvPr/>
        </p:nvGrpSpPr>
        <p:grpSpPr>
          <a:xfrm>
            <a:off x="1270942" y="3168079"/>
            <a:ext cx="4622864" cy="702832"/>
            <a:chOff x="1270942" y="3168079"/>
            <a:chExt cx="4622864" cy="7028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1C4C2D-0B3E-4C3C-9052-76FBD3208929}"/>
                </a:ext>
              </a:extLst>
            </p:cNvPr>
            <p:cNvSpPr txBox="1"/>
            <p:nvPr/>
          </p:nvSpPr>
          <p:spPr>
            <a:xfrm>
              <a:off x="1270944" y="3409246"/>
              <a:ext cx="4622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55942C-6C3D-4C04-8A02-6CC49F610D9D}"/>
                </a:ext>
              </a:extLst>
            </p:cNvPr>
            <p:cNvSpPr txBox="1"/>
            <p:nvPr/>
          </p:nvSpPr>
          <p:spPr>
            <a:xfrm>
              <a:off x="1270942" y="3168079"/>
              <a:ext cx="4609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57AC59-B03A-4002-9F77-98750BA5F645}"/>
              </a:ext>
            </a:extLst>
          </p:cNvPr>
          <p:cNvGrpSpPr/>
          <p:nvPr/>
        </p:nvGrpSpPr>
        <p:grpSpPr>
          <a:xfrm>
            <a:off x="1270942" y="3869905"/>
            <a:ext cx="4095290" cy="702832"/>
            <a:chOff x="1270942" y="3869905"/>
            <a:chExt cx="4095290" cy="7028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3887E1-7233-4173-A355-30C764DE2657}"/>
                </a:ext>
              </a:extLst>
            </p:cNvPr>
            <p:cNvSpPr txBox="1"/>
            <p:nvPr/>
          </p:nvSpPr>
          <p:spPr>
            <a:xfrm>
              <a:off x="1270949" y="4111072"/>
              <a:ext cx="4095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C006CE-F206-4A98-BDBE-F8112236842E}"/>
                </a:ext>
              </a:extLst>
            </p:cNvPr>
            <p:cNvSpPr txBox="1"/>
            <p:nvPr/>
          </p:nvSpPr>
          <p:spPr>
            <a:xfrm>
              <a:off x="1270942" y="3869905"/>
              <a:ext cx="409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C5B3D6B-856B-45EA-B3CA-ABE6F6040C11}"/>
              </a:ext>
            </a:extLst>
          </p:cNvPr>
          <p:cNvSpPr/>
          <p:nvPr/>
        </p:nvSpPr>
        <p:spPr>
          <a:xfrm>
            <a:off x="737255" y="185160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5FE7D1-DFCA-4DDA-AA96-93C39771B3C5}"/>
              </a:ext>
            </a:extLst>
          </p:cNvPr>
          <p:cNvSpPr/>
          <p:nvPr/>
        </p:nvSpPr>
        <p:spPr>
          <a:xfrm>
            <a:off x="737255" y="255057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DE7284-565C-4413-91D9-93A4F52AACA3}"/>
              </a:ext>
            </a:extLst>
          </p:cNvPr>
          <p:cNvSpPr/>
          <p:nvPr/>
        </p:nvSpPr>
        <p:spPr>
          <a:xfrm>
            <a:off x="737255" y="324954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DCAEBB-FF94-4274-B789-38A07D2617A5}"/>
              </a:ext>
            </a:extLst>
          </p:cNvPr>
          <p:cNvSpPr/>
          <p:nvPr/>
        </p:nvSpPr>
        <p:spPr>
          <a:xfrm>
            <a:off x="737255" y="394851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34F848A-24E7-4468-A686-C0D99D489E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0" y="531052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82379A-4806-4E55-B404-F9EBA141895F}"/>
              </a:ext>
            </a:extLst>
          </p:cNvPr>
          <p:cNvGrpSpPr/>
          <p:nvPr/>
        </p:nvGrpSpPr>
        <p:grpSpPr>
          <a:xfrm>
            <a:off x="1438670" y="757180"/>
            <a:ext cx="4158717" cy="1135579"/>
            <a:chOff x="2898066" y="439125"/>
            <a:chExt cx="4158717" cy="113557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42BDF1-CEE2-4F3E-81B4-1FF8858D41FD}"/>
                </a:ext>
              </a:extLst>
            </p:cNvPr>
            <p:cNvGrpSpPr/>
            <p:nvPr/>
          </p:nvGrpSpPr>
          <p:grpSpPr>
            <a:xfrm>
              <a:off x="3957767" y="439125"/>
              <a:ext cx="3099016" cy="1070828"/>
              <a:chOff x="3957767" y="480793"/>
              <a:chExt cx="3099016" cy="107082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F1E8A-B939-4C48-B657-DC9B30643A24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C43BF4-0643-4C68-A841-BECA7B930C64}"/>
                  </a:ext>
                </a:extLst>
              </p:cNvPr>
              <p:cNvSpPr txBox="1"/>
              <p:nvPr/>
            </p:nvSpPr>
            <p:spPr>
              <a:xfrm>
                <a:off x="3957767" y="480793"/>
                <a:ext cx="309901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3D0F0A-7EE6-4994-83A7-8EB91952FC61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CC4457-89DD-4352-AB51-0910BE740B17}"/>
              </a:ext>
            </a:extLst>
          </p:cNvPr>
          <p:cNvGrpSpPr/>
          <p:nvPr/>
        </p:nvGrpSpPr>
        <p:grpSpPr>
          <a:xfrm>
            <a:off x="6594613" y="757180"/>
            <a:ext cx="4158717" cy="1135579"/>
            <a:chOff x="2898066" y="439125"/>
            <a:chExt cx="4158717" cy="113557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4400E63-7CF2-42AC-8806-617256EB6912}"/>
                </a:ext>
              </a:extLst>
            </p:cNvPr>
            <p:cNvGrpSpPr/>
            <p:nvPr/>
          </p:nvGrpSpPr>
          <p:grpSpPr>
            <a:xfrm>
              <a:off x="3957767" y="439125"/>
              <a:ext cx="3099016" cy="1070828"/>
              <a:chOff x="3957767" y="480793"/>
              <a:chExt cx="3099016" cy="1070828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780D95-D665-4DC4-AA0D-8A329F59CF8F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514232-7223-4172-8340-C5D1ABEC2389}"/>
                  </a:ext>
                </a:extLst>
              </p:cNvPr>
              <p:cNvSpPr txBox="1"/>
              <p:nvPr/>
            </p:nvSpPr>
            <p:spPr>
              <a:xfrm>
                <a:off x="3957767" y="480793"/>
                <a:ext cx="309901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24AFD4-45B5-4A01-808E-ACCCC4666910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B9A7D2-3EA3-4E35-9CBC-4733271531E1}"/>
              </a:ext>
            </a:extLst>
          </p:cNvPr>
          <p:cNvGrpSpPr/>
          <p:nvPr/>
        </p:nvGrpSpPr>
        <p:grpSpPr>
          <a:xfrm>
            <a:off x="1438670" y="2609314"/>
            <a:ext cx="4158717" cy="1135579"/>
            <a:chOff x="2898066" y="439125"/>
            <a:chExt cx="4158717" cy="113557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955FB79-F8E4-4F18-8080-3DE24CCA804D}"/>
                </a:ext>
              </a:extLst>
            </p:cNvPr>
            <p:cNvGrpSpPr/>
            <p:nvPr/>
          </p:nvGrpSpPr>
          <p:grpSpPr>
            <a:xfrm>
              <a:off x="3957767" y="439125"/>
              <a:ext cx="3099016" cy="1070828"/>
              <a:chOff x="3957767" y="480793"/>
              <a:chExt cx="3099016" cy="107082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1CCF40-D437-40D9-845C-B0B4168CD5B4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CA90938-346C-4188-8DD4-C58ECAFEBDF8}"/>
                  </a:ext>
                </a:extLst>
              </p:cNvPr>
              <p:cNvSpPr txBox="1"/>
              <p:nvPr/>
            </p:nvSpPr>
            <p:spPr>
              <a:xfrm>
                <a:off x="3957767" y="480793"/>
                <a:ext cx="309901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F28BDB-974B-465A-B46E-C9B3C11C2AE6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5CC248-FD84-48BD-8BD0-695C9D91BA8B}"/>
              </a:ext>
            </a:extLst>
          </p:cNvPr>
          <p:cNvGrpSpPr/>
          <p:nvPr/>
        </p:nvGrpSpPr>
        <p:grpSpPr>
          <a:xfrm>
            <a:off x="6594613" y="2609314"/>
            <a:ext cx="4158717" cy="1135579"/>
            <a:chOff x="2898066" y="439125"/>
            <a:chExt cx="4158717" cy="113557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4853625-75B9-4F6F-8850-21FD51A3F8C2}"/>
                </a:ext>
              </a:extLst>
            </p:cNvPr>
            <p:cNvGrpSpPr/>
            <p:nvPr/>
          </p:nvGrpSpPr>
          <p:grpSpPr>
            <a:xfrm>
              <a:off x="3957767" y="439125"/>
              <a:ext cx="3099016" cy="1070828"/>
              <a:chOff x="3957767" y="480793"/>
              <a:chExt cx="3099016" cy="1070828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1ECB12-E601-4E39-856B-9716D8F9596D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D192CB-9424-40A2-9527-742654B8485C}"/>
                  </a:ext>
                </a:extLst>
              </p:cNvPr>
              <p:cNvSpPr txBox="1"/>
              <p:nvPr/>
            </p:nvSpPr>
            <p:spPr>
              <a:xfrm>
                <a:off x="3957767" y="480793"/>
                <a:ext cx="309901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19EB3B-1F9F-4699-8BD7-9E95B9B171C9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EF1E83-6401-4E0F-A0A5-D305B85FF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66123"/>
              </p:ext>
            </p:extLst>
          </p:nvPr>
        </p:nvGraphicFramePr>
        <p:xfrm>
          <a:off x="905608" y="2747964"/>
          <a:ext cx="10380784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3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A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B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C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D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F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06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G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7563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9EC6DE5-C529-4585-972B-6CA33C9C52AC}"/>
              </a:ext>
            </a:extLst>
          </p:cNvPr>
          <p:cNvSpPr txBox="1"/>
          <p:nvPr/>
        </p:nvSpPr>
        <p:spPr>
          <a:xfrm>
            <a:off x="1468316" y="5485801"/>
            <a:ext cx="934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 and Money. You can simply impress your audience and add a unique zing and appeal to your Reports and Presentations with our Templates.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09C17-5C65-467D-8707-FBCFAAD6AA96}"/>
              </a:ext>
            </a:extLst>
          </p:cNvPr>
          <p:cNvSpPr txBox="1"/>
          <p:nvPr/>
        </p:nvSpPr>
        <p:spPr>
          <a:xfrm>
            <a:off x="4076961" y="2363522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35AE9-1C67-4476-AD5C-7D36A2EAE175}"/>
              </a:ext>
            </a:extLst>
          </p:cNvPr>
          <p:cNvSpPr txBox="1"/>
          <p:nvPr/>
        </p:nvSpPr>
        <p:spPr>
          <a:xfrm>
            <a:off x="5943860" y="2363522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AAE73-BDF2-4042-8488-F15EBCD8241A}"/>
              </a:ext>
            </a:extLst>
          </p:cNvPr>
          <p:cNvSpPr txBox="1"/>
          <p:nvPr/>
        </p:nvSpPr>
        <p:spPr>
          <a:xfrm>
            <a:off x="7810759" y="2363522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C4E75-16CB-4ABE-9E96-4BB8B9487465}"/>
              </a:ext>
            </a:extLst>
          </p:cNvPr>
          <p:cNvSpPr txBox="1"/>
          <p:nvPr/>
        </p:nvSpPr>
        <p:spPr>
          <a:xfrm>
            <a:off x="9677658" y="2363522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1F2125B-D90F-4A22-B5F8-2CD8906AA1D1}"/>
              </a:ext>
            </a:extLst>
          </p:cNvPr>
          <p:cNvSpPr/>
          <p:nvPr/>
        </p:nvSpPr>
        <p:spPr>
          <a:xfrm rot="2700000">
            <a:off x="6502070" y="1675656"/>
            <a:ext cx="339446" cy="60856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2B3DE-BFA1-4D9B-AF41-BDE626298F36}"/>
              </a:ext>
            </a:extLst>
          </p:cNvPr>
          <p:cNvSpPr/>
          <p:nvPr/>
        </p:nvSpPr>
        <p:spPr>
          <a:xfrm>
            <a:off x="4574586" y="1783099"/>
            <a:ext cx="420559" cy="39368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E74CAAF0-476C-4A55-A1F0-78F6D5CB957B}"/>
              </a:ext>
            </a:extLst>
          </p:cNvPr>
          <p:cNvSpPr/>
          <p:nvPr/>
        </p:nvSpPr>
        <p:spPr>
          <a:xfrm>
            <a:off x="8261671" y="1785033"/>
            <a:ext cx="466329" cy="3898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910B4ED6-C7DF-40F6-A0FD-D601A1538FF0}"/>
              </a:ext>
            </a:extLst>
          </p:cNvPr>
          <p:cNvSpPr>
            <a:spLocks noChangeAspect="1"/>
          </p:cNvSpPr>
          <p:nvPr/>
        </p:nvSpPr>
        <p:spPr>
          <a:xfrm>
            <a:off x="10135363" y="1751676"/>
            <a:ext cx="452743" cy="45652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0F88ED-8E00-49A1-9E21-5368B317D336}"/>
              </a:ext>
            </a:extLst>
          </p:cNvPr>
          <p:cNvGrpSpPr/>
          <p:nvPr/>
        </p:nvGrpSpPr>
        <p:grpSpPr>
          <a:xfrm>
            <a:off x="5688913" y="3020187"/>
            <a:ext cx="914654" cy="1522813"/>
            <a:chOff x="756338" y="2636912"/>
            <a:chExt cx="1152128" cy="1918185"/>
          </a:xfrm>
          <a:solidFill>
            <a:schemeClr val="accent6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13A628-8845-4BFF-AE1A-B0D58FC2328B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  <a:grpFill/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7733A19A-C5F0-470B-9083-F0F458CCD6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0" name="Rounded Rectangle 49">
                <a:extLst>
                  <a:ext uri="{FF2B5EF4-FFF2-40B4-BE49-F238E27FC236}">
                    <a16:creationId xmlns:a16="http://schemas.microsoft.com/office/drawing/2014/main" id="{2D5FD670-962F-4809-9558-96D41A02F494}"/>
                  </a:ext>
                </a:extLst>
              </p:cNvPr>
              <p:cNvSpPr/>
              <p:nvPr/>
            </p:nvSpPr>
            <p:spPr>
              <a:xfrm>
                <a:off x="3802267" y="4938019"/>
                <a:ext cx="104202" cy="20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0022AF8-3C4A-4262-972D-DAEE901710E7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A65726E-8605-4E8C-B7B6-717B10A403F8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ADFE4D-B09E-497A-BE41-D9F074130916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B2D31F-70BC-4D37-9DB7-EAA4B1A7ECDB}"/>
              </a:ext>
            </a:extLst>
          </p:cNvPr>
          <p:cNvGrpSpPr>
            <a:grpSpLocks noChangeAspect="1"/>
          </p:cNvGrpSpPr>
          <p:nvPr/>
        </p:nvGrpSpPr>
        <p:grpSpPr>
          <a:xfrm>
            <a:off x="5885636" y="3636337"/>
            <a:ext cx="521208" cy="290511"/>
            <a:chOff x="2620468" y="2341685"/>
            <a:chExt cx="3916551" cy="2183011"/>
          </a:xfrm>
          <a:solidFill>
            <a:schemeClr val="accent6">
              <a:lumMod val="75000"/>
            </a:schemeClr>
          </a:solidFill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5F1010C5-2831-4EA8-9BF6-287A4267AE88}"/>
                </a:ext>
              </a:extLst>
            </p:cNvPr>
            <p:cNvSpPr>
              <a:spLocks/>
            </p:cNvSpPr>
            <p:nvPr/>
          </p:nvSpPr>
          <p:spPr>
            <a:xfrm>
              <a:off x="2620468" y="2364696"/>
              <a:ext cx="1658027" cy="2160000"/>
            </a:xfrm>
            <a:custGeom>
              <a:avLst/>
              <a:gdLst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48987 w 1728192"/>
                <a:gd name="connsiteY13" fmla="*/ 1116196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48987 w 1728192"/>
                <a:gd name="connsiteY13" fmla="*/ 1116196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48987 w 1728192"/>
                <a:gd name="connsiteY13" fmla="*/ 1116196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8192" h="2158772">
                  <a:moveTo>
                    <a:pt x="230222" y="0"/>
                  </a:moveTo>
                  <a:lnTo>
                    <a:pt x="1598374" y="0"/>
                  </a:lnTo>
                  <a:lnTo>
                    <a:pt x="1598374" y="576064"/>
                  </a:lnTo>
                  <a:lnTo>
                    <a:pt x="718210" y="576064"/>
                  </a:lnTo>
                  <a:lnTo>
                    <a:pt x="685796" y="779840"/>
                  </a:lnTo>
                  <a:cubicBezTo>
                    <a:pt x="743293" y="769761"/>
                    <a:pt x="802953" y="764638"/>
                    <a:pt x="864096" y="764638"/>
                  </a:cubicBezTo>
                  <a:cubicBezTo>
                    <a:pt x="1341323" y="764638"/>
                    <a:pt x="1728192" y="1076726"/>
                    <a:pt x="1728192" y="1461705"/>
                  </a:cubicBezTo>
                  <a:cubicBezTo>
                    <a:pt x="1728192" y="1846684"/>
                    <a:pt x="1341323" y="2158772"/>
                    <a:pt x="864096" y="2158772"/>
                  </a:cubicBezTo>
                  <a:cubicBezTo>
                    <a:pt x="386869" y="2158772"/>
                    <a:pt x="0" y="1846684"/>
                    <a:pt x="0" y="1461705"/>
                  </a:cubicBezTo>
                  <a:lnTo>
                    <a:pt x="571750" y="1461705"/>
                  </a:lnTo>
                  <a:cubicBezTo>
                    <a:pt x="601946" y="1576072"/>
                    <a:pt x="747125" y="1667785"/>
                    <a:pt x="828205" y="1662227"/>
                  </a:cubicBezTo>
                  <a:cubicBezTo>
                    <a:pt x="1014063" y="1649487"/>
                    <a:pt x="1064403" y="1547333"/>
                    <a:pt x="1053343" y="1385256"/>
                  </a:cubicBezTo>
                  <a:cubicBezTo>
                    <a:pt x="1042283" y="1223179"/>
                    <a:pt x="952244" y="1114684"/>
                    <a:pt x="664377" y="1152747"/>
                  </a:cubicBezTo>
                  <a:lnTo>
                    <a:pt x="32742" y="1152747"/>
                  </a:lnTo>
                  <a:lnTo>
                    <a:pt x="222741" y="23854"/>
                  </a:lnTo>
                  <a:lnTo>
                    <a:pt x="230222" y="25044"/>
                  </a:lnTo>
                  <a:lnTo>
                    <a:pt x="23022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">
              <a:extLst>
                <a:ext uri="{FF2B5EF4-FFF2-40B4-BE49-F238E27FC236}">
                  <a16:creationId xmlns:a16="http://schemas.microsoft.com/office/drawing/2014/main" id="{95D97B8A-84CB-4C88-B4CD-17795878BE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7019" y="2341685"/>
              <a:ext cx="2160000" cy="2160000"/>
            </a:xfrm>
            <a:custGeom>
              <a:avLst/>
              <a:gdLst/>
              <a:ahLst/>
              <a:cxnLst/>
              <a:rect l="l" t="t" r="r" b="b"/>
              <a:pathLst>
                <a:path w="1714959" h="1656185">
                  <a:moveTo>
                    <a:pt x="720080" y="0"/>
                  </a:moveTo>
                  <a:cubicBezTo>
                    <a:pt x="888132" y="0"/>
                    <a:pt x="1042739" y="66204"/>
                    <a:pt x="1163634" y="178869"/>
                  </a:cubicBezTo>
                  <a:lnTo>
                    <a:pt x="1163634" y="1"/>
                  </a:lnTo>
                  <a:lnTo>
                    <a:pt x="1530610" y="1"/>
                  </a:lnTo>
                  <a:lnTo>
                    <a:pt x="1530610" y="698903"/>
                  </a:lnTo>
                  <a:lnTo>
                    <a:pt x="1163634" y="698903"/>
                  </a:lnTo>
                  <a:lnTo>
                    <a:pt x="1163634" y="698871"/>
                  </a:lnTo>
                  <a:lnTo>
                    <a:pt x="1154018" y="698871"/>
                  </a:lnTo>
                  <a:cubicBezTo>
                    <a:pt x="1113214" y="529604"/>
                    <a:pt x="997926" y="408345"/>
                    <a:pt x="862309" y="408345"/>
                  </a:cubicBezTo>
                  <a:cubicBezTo>
                    <a:pt x="691022" y="408345"/>
                    <a:pt x="552166" y="601779"/>
                    <a:pt x="552166" y="840393"/>
                  </a:cubicBezTo>
                  <a:cubicBezTo>
                    <a:pt x="552166" y="1079007"/>
                    <a:pt x="691022" y="1272441"/>
                    <a:pt x="862309" y="1272441"/>
                  </a:cubicBezTo>
                  <a:cubicBezTo>
                    <a:pt x="967441" y="1272441"/>
                    <a:pt x="1060356" y="1199570"/>
                    <a:pt x="1113146" y="1086549"/>
                  </a:cubicBezTo>
                  <a:lnTo>
                    <a:pt x="1113146" y="1021987"/>
                  </a:lnTo>
                  <a:lnTo>
                    <a:pt x="922871" y="1021987"/>
                  </a:lnTo>
                  <a:lnTo>
                    <a:pt x="922871" y="805987"/>
                  </a:lnTo>
                  <a:lnTo>
                    <a:pt x="1714959" y="805987"/>
                  </a:lnTo>
                  <a:lnTo>
                    <a:pt x="1714959" y="1021987"/>
                  </a:lnTo>
                  <a:lnTo>
                    <a:pt x="1606810" y="1021987"/>
                  </a:lnTo>
                  <a:lnTo>
                    <a:pt x="1606810" y="1656185"/>
                  </a:lnTo>
                  <a:lnTo>
                    <a:pt x="1113146" y="1656185"/>
                  </a:lnTo>
                  <a:lnTo>
                    <a:pt x="1113146" y="1518603"/>
                  </a:lnTo>
                  <a:cubicBezTo>
                    <a:pt x="1001517" y="1606368"/>
                    <a:pt x="865857" y="1656184"/>
                    <a:pt x="720080" y="1656184"/>
                  </a:cubicBezTo>
                  <a:cubicBezTo>
                    <a:pt x="322391" y="1656184"/>
                    <a:pt x="0" y="1285435"/>
                    <a:pt x="0" y="828092"/>
                  </a:cubicBezTo>
                  <a:cubicBezTo>
                    <a:pt x="0" y="370749"/>
                    <a:pt x="322391" y="0"/>
                    <a:pt x="72008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rapezoid 18">
            <a:extLst>
              <a:ext uri="{FF2B5EF4-FFF2-40B4-BE49-F238E27FC236}">
                <a16:creationId xmlns:a16="http://schemas.microsoft.com/office/drawing/2014/main" id="{C029FAA0-5165-413C-87CD-00CB74334420}"/>
              </a:ext>
            </a:extLst>
          </p:cNvPr>
          <p:cNvSpPr/>
          <p:nvPr/>
        </p:nvSpPr>
        <p:spPr>
          <a:xfrm rot="10800000">
            <a:off x="6406844" y="5420586"/>
            <a:ext cx="1280169" cy="70836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15C1C5-76C8-422A-B1F2-F9E6ED47E25D}"/>
              </a:ext>
            </a:extLst>
          </p:cNvPr>
          <p:cNvSpPr/>
          <p:nvPr/>
        </p:nvSpPr>
        <p:spPr>
          <a:xfrm>
            <a:off x="4125202" y="3523363"/>
            <a:ext cx="556720" cy="1380233"/>
          </a:xfrm>
          <a:custGeom>
            <a:avLst/>
            <a:gdLst>
              <a:gd name="connsiteX0" fmla="*/ 90487 w 343853"/>
              <a:gd name="connsiteY0" fmla="*/ 561975 h 852488"/>
              <a:gd name="connsiteX1" fmla="*/ 90487 w 343853"/>
              <a:gd name="connsiteY1" fmla="*/ 570547 h 852488"/>
              <a:gd name="connsiteX2" fmla="*/ 251460 w 343853"/>
              <a:gd name="connsiteY2" fmla="*/ 570547 h 852488"/>
              <a:gd name="connsiteX3" fmla="*/ 251460 w 343853"/>
              <a:gd name="connsiteY3" fmla="*/ 561975 h 852488"/>
              <a:gd name="connsiteX4" fmla="*/ 90487 w 343853"/>
              <a:gd name="connsiteY4" fmla="*/ 561975 h 852488"/>
              <a:gd name="connsiteX5" fmla="*/ 37148 w 343853"/>
              <a:gd name="connsiteY5" fmla="*/ 511493 h 852488"/>
              <a:gd name="connsiteX6" fmla="*/ 305753 w 343853"/>
              <a:gd name="connsiteY6" fmla="*/ 511493 h 852488"/>
              <a:gd name="connsiteX7" fmla="*/ 329566 w 343853"/>
              <a:gd name="connsiteY7" fmla="*/ 517208 h 852488"/>
              <a:gd name="connsiteX8" fmla="*/ 342900 w 343853"/>
              <a:gd name="connsiteY8" fmla="*/ 544830 h 852488"/>
              <a:gd name="connsiteX9" fmla="*/ 343853 w 343853"/>
              <a:gd name="connsiteY9" fmla="*/ 820103 h 852488"/>
              <a:gd name="connsiteX10" fmla="*/ 310516 w 343853"/>
              <a:gd name="connsiteY10" fmla="*/ 852488 h 852488"/>
              <a:gd name="connsiteX11" fmla="*/ 31433 w 343853"/>
              <a:gd name="connsiteY11" fmla="*/ 852488 h 852488"/>
              <a:gd name="connsiteX12" fmla="*/ 953 w 343853"/>
              <a:gd name="connsiteY12" fmla="*/ 829628 h 852488"/>
              <a:gd name="connsiteX13" fmla="*/ 1906 w 343853"/>
              <a:gd name="connsiteY13" fmla="*/ 532448 h 852488"/>
              <a:gd name="connsiteX14" fmla="*/ 8573 w 343853"/>
              <a:gd name="connsiteY14" fmla="*/ 519113 h 852488"/>
              <a:gd name="connsiteX15" fmla="*/ 37148 w 343853"/>
              <a:gd name="connsiteY15" fmla="*/ 511493 h 852488"/>
              <a:gd name="connsiteX16" fmla="*/ 34290 w 343853"/>
              <a:gd name="connsiteY16" fmla="*/ 176213 h 852488"/>
              <a:gd name="connsiteX17" fmla="*/ 24765 w 343853"/>
              <a:gd name="connsiteY17" fmla="*/ 190501 h 852488"/>
              <a:gd name="connsiteX18" fmla="*/ 24765 w 343853"/>
              <a:gd name="connsiteY18" fmla="*/ 323851 h 852488"/>
              <a:gd name="connsiteX19" fmla="*/ 37148 w 343853"/>
              <a:gd name="connsiteY19" fmla="*/ 339091 h 852488"/>
              <a:gd name="connsiteX20" fmla="*/ 46673 w 343853"/>
              <a:gd name="connsiteY20" fmla="*/ 320993 h 852488"/>
              <a:gd name="connsiteX21" fmla="*/ 46673 w 343853"/>
              <a:gd name="connsiteY21" fmla="*/ 256223 h 852488"/>
              <a:gd name="connsiteX22" fmla="*/ 45720 w 343853"/>
              <a:gd name="connsiteY22" fmla="*/ 191453 h 852488"/>
              <a:gd name="connsiteX23" fmla="*/ 34290 w 343853"/>
              <a:gd name="connsiteY23" fmla="*/ 176213 h 852488"/>
              <a:gd name="connsiteX24" fmla="*/ 124778 w 343853"/>
              <a:gd name="connsiteY24" fmla="*/ 115253 h 852488"/>
              <a:gd name="connsiteX25" fmla="*/ 105728 w 343853"/>
              <a:gd name="connsiteY25" fmla="*/ 134303 h 852488"/>
              <a:gd name="connsiteX26" fmla="*/ 105728 w 343853"/>
              <a:gd name="connsiteY26" fmla="*/ 278131 h 852488"/>
              <a:gd name="connsiteX27" fmla="*/ 124778 w 343853"/>
              <a:gd name="connsiteY27" fmla="*/ 297181 h 852488"/>
              <a:gd name="connsiteX28" fmla="*/ 232411 w 343853"/>
              <a:gd name="connsiteY28" fmla="*/ 297181 h 852488"/>
              <a:gd name="connsiteX29" fmla="*/ 250508 w 343853"/>
              <a:gd name="connsiteY29" fmla="*/ 278131 h 852488"/>
              <a:gd name="connsiteX30" fmla="*/ 250508 w 343853"/>
              <a:gd name="connsiteY30" fmla="*/ 134303 h 852488"/>
              <a:gd name="connsiteX31" fmla="*/ 231458 w 343853"/>
              <a:gd name="connsiteY31" fmla="*/ 115253 h 852488"/>
              <a:gd name="connsiteX32" fmla="*/ 18098 w 343853"/>
              <a:gd name="connsiteY32" fmla="*/ 0 h 852488"/>
              <a:gd name="connsiteX33" fmla="*/ 325755 w 343853"/>
              <a:gd name="connsiteY33" fmla="*/ 0 h 852488"/>
              <a:gd name="connsiteX34" fmla="*/ 343853 w 343853"/>
              <a:gd name="connsiteY34" fmla="*/ 18097 h 852488"/>
              <a:gd name="connsiteX35" fmla="*/ 343853 w 343853"/>
              <a:gd name="connsiteY35" fmla="*/ 479108 h 852488"/>
              <a:gd name="connsiteX36" fmla="*/ 325755 w 343853"/>
              <a:gd name="connsiteY36" fmla="*/ 497205 h 852488"/>
              <a:gd name="connsiteX37" fmla="*/ 18098 w 343853"/>
              <a:gd name="connsiteY37" fmla="*/ 497205 h 852488"/>
              <a:gd name="connsiteX38" fmla="*/ 0 w 343853"/>
              <a:gd name="connsiteY38" fmla="*/ 479108 h 852488"/>
              <a:gd name="connsiteX39" fmla="*/ 0 w 343853"/>
              <a:gd name="connsiteY39" fmla="*/ 18097 h 852488"/>
              <a:gd name="connsiteX40" fmla="*/ 18098 w 343853"/>
              <a:gd name="connsiteY40" fmla="*/ 0 h 85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43853" h="852488">
                <a:moveTo>
                  <a:pt x="90487" y="561975"/>
                </a:moveTo>
                <a:cubicBezTo>
                  <a:pt x="90487" y="564833"/>
                  <a:pt x="90487" y="567690"/>
                  <a:pt x="90487" y="570547"/>
                </a:cubicBezTo>
                <a:cubicBezTo>
                  <a:pt x="143827" y="570547"/>
                  <a:pt x="198120" y="570547"/>
                  <a:pt x="251460" y="570547"/>
                </a:cubicBezTo>
                <a:cubicBezTo>
                  <a:pt x="251460" y="567690"/>
                  <a:pt x="251460" y="564833"/>
                  <a:pt x="251460" y="561975"/>
                </a:cubicBezTo>
                <a:cubicBezTo>
                  <a:pt x="198120" y="561975"/>
                  <a:pt x="143827" y="561975"/>
                  <a:pt x="90487" y="561975"/>
                </a:cubicBezTo>
                <a:close/>
                <a:moveTo>
                  <a:pt x="37148" y="511493"/>
                </a:moveTo>
                <a:cubicBezTo>
                  <a:pt x="126683" y="511493"/>
                  <a:pt x="216218" y="511493"/>
                  <a:pt x="305753" y="511493"/>
                </a:cubicBezTo>
                <a:cubicBezTo>
                  <a:pt x="313373" y="509588"/>
                  <a:pt x="322898" y="510540"/>
                  <a:pt x="329566" y="517208"/>
                </a:cubicBezTo>
                <a:cubicBezTo>
                  <a:pt x="344806" y="521018"/>
                  <a:pt x="342900" y="533400"/>
                  <a:pt x="342900" y="544830"/>
                </a:cubicBezTo>
                <a:cubicBezTo>
                  <a:pt x="342900" y="636270"/>
                  <a:pt x="341948" y="727710"/>
                  <a:pt x="343853" y="820103"/>
                </a:cubicBezTo>
                <a:cubicBezTo>
                  <a:pt x="343853" y="844868"/>
                  <a:pt x="334328" y="852488"/>
                  <a:pt x="310516" y="852488"/>
                </a:cubicBezTo>
                <a:cubicBezTo>
                  <a:pt x="217170" y="851535"/>
                  <a:pt x="124778" y="852488"/>
                  <a:pt x="31433" y="852488"/>
                </a:cubicBezTo>
                <a:cubicBezTo>
                  <a:pt x="14288" y="852488"/>
                  <a:pt x="953" y="851535"/>
                  <a:pt x="953" y="829628"/>
                </a:cubicBezTo>
                <a:cubicBezTo>
                  <a:pt x="953" y="730568"/>
                  <a:pt x="953" y="631508"/>
                  <a:pt x="1906" y="532448"/>
                </a:cubicBezTo>
                <a:cubicBezTo>
                  <a:pt x="1906" y="527685"/>
                  <a:pt x="5716" y="523875"/>
                  <a:pt x="8573" y="519113"/>
                </a:cubicBezTo>
                <a:cubicBezTo>
                  <a:pt x="17145" y="511493"/>
                  <a:pt x="26670" y="511493"/>
                  <a:pt x="37148" y="511493"/>
                </a:cubicBezTo>
                <a:close/>
                <a:moveTo>
                  <a:pt x="34290" y="176213"/>
                </a:moveTo>
                <a:cubicBezTo>
                  <a:pt x="26670" y="176213"/>
                  <a:pt x="24765" y="183833"/>
                  <a:pt x="24765" y="190501"/>
                </a:cubicBezTo>
                <a:cubicBezTo>
                  <a:pt x="23813" y="235268"/>
                  <a:pt x="24765" y="279083"/>
                  <a:pt x="24765" y="323851"/>
                </a:cubicBezTo>
                <a:cubicBezTo>
                  <a:pt x="25718" y="330518"/>
                  <a:pt x="26670" y="340043"/>
                  <a:pt x="37148" y="339091"/>
                </a:cubicBezTo>
                <a:cubicBezTo>
                  <a:pt x="47625" y="338138"/>
                  <a:pt x="46673" y="328613"/>
                  <a:pt x="46673" y="320993"/>
                </a:cubicBezTo>
                <a:cubicBezTo>
                  <a:pt x="46673" y="299086"/>
                  <a:pt x="46673" y="278131"/>
                  <a:pt x="46673" y="256223"/>
                </a:cubicBezTo>
                <a:cubicBezTo>
                  <a:pt x="46673" y="234316"/>
                  <a:pt x="46673" y="213361"/>
                  <a:pt x="45720" y="191453"/>
                </a:cubicBezTo>
                <a:cubicBezTo>
                  <a:pt x="45720" y="184786"/>
                  <a:pt x="44768" y="175261"/>
                  <a:pt x="34290" y="176213"/>
                </a:cubicBezTo>
                <a:close/>
                <a:moveTo>
                  <a:pt x="124778" y="115253"/>
                </a:moveTo>
                <a:cubicBezTo>
                  <a:pt x="114300" y="115253"/>
                  <a:pt x="105728" y="123825"/>
                  <a:pt x="105728" y="134303"/>
                </a:cubicBezTo>
                <a:lnTo>
                  <a:pt x="105728" y="278131"/>
                </a:lnTo>
                <a:cubicBezTo>
                  <a:pt x="105728" y="288608"/>
                  <a:pt x="114300" y="297181"/>
                  <a:pt x="124778" y="297181"/>
                </a:cubicBezTo>
                <a:lnTo>
                  <a:pt x="232411" y="297181"/>
                </a:lnTo>
                <a:cubicBezTo>
                  <a:pt x="242888" y="297181"/>
                  <a:pt x="251461" y="288608"/>
                  <a:pt x="250508" y="278131"/>
                </a:cubicBezTo>
                <a:lnTo>
                  <a:pt x="250508" y="134303"/>
                </a:lnTo>
                <a:cubicBezTo>
                  <a:pt x="250508" y="123825"/>
                  <a:pt x="241936" y="115253"/>
                  <a:pt x="231458" y="115253"/>
                </a:cubicBezTo>
                <a:close/>
                <a:moveTo>
                  <a:pt x="18098" y="0"/>
                </a:moveTo>
                <a:lnTo>
                  <a:pt x="325755" y="0"/>
                </a:lnTo>
                <a:cubicBezTo>
                  <a:pt x="336233" y="0"/>
                  <a:pt x="343853" y="8572"/>
                  <a:pt x="343853" y="18097"/>
                </a:cubicBezTo>
                <a:lnTo>
                  <a:pt x="343853" y="479108"/>
                </a:lnTo>
                <a:cubicBezTo>
                  <a:pt x="343853" y="489585"/>
                  <a:pt x="336233" y="497205"/>
                  <a:pt x="325755" y="497205"/>
                </a:cubicBezTo>
                <a:lnTo>
                  <a:pt x="18098" y="497205"/>
                </a:lnTo>
                <a:cubicBezTo>
                  <a:pt x="7620" y="497205"/>
                  <a:pt x="0" y="488633"/>
                  <a:pt x="0" y="479108"/>
                </a:cubicBezTo>
                <a:lnTo>
                  <a:pt x="0" y="18097"/>
                </a:lnTo>
                <a:cubicBezTo>
                  <a:pt x="0" y="7620"/>
                  <a:pt x="8573" y="0"/>
                  <a:pt x="18098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B44814-74B1-4CF1-90B9-D7360F36D923}"/>
              </a:ext>
            </a:extLst>
          </p:cNvPr>
          <p:cNvSpPr/>
          <p:nvPr/>
        </p:nvSpPr>
        <p:spPr>
          <a:xfrm>
            <a:off x="4933137" y="1503107"/>
            <a:ext cx="952499" cy="866972"/>
          </a:xfrm>
          <a:custGeom>
            <a:avLst/>
            <a:gdLst>
              <a:gd name="connsiteX0" fmla="*/ 128588 w 952499"/>
              <a:gd name="connsiteY0" fmla="*/ 130690 h 866972"/>
              <a:gd name="connsiteX1" fmla="*/ 139065 w 952499"/>
              <a:gd name="connsiteY1" fmla="*/ 135452 h 866972"/>
              <a:gd name="connsiteX2" fmla="*/ 804863 w 952499"/>
              <a:gd name="connsiteY2" fmla="*/ 260230 h 866972"/>
              <a:gd name="connsiteX3" fmla="*/ 834390 w 952499"/>
              <a:gd name="connsiteY3" fmla="*/ 305950 h 866972"/>
              <a:gd name="connsiteX4" fmla="*/ 821055 w 952499"/>
              <a:gd name="connsiteY4" fmla="*/ 369767 h 866972"/>
              <a:gd name="connsiteX5" fmla="*/ 781050 w 952499"/>
              <a:gd name="connsiteY5" fmla="*/ 396437 h 866972"/>
              <a:gd name="connsiteX6" fmla="*/ 495300 w 952499"/>
              <a:gd name="connsiteY6" fmla="*/ 341192 h 866972"/>
              <a:gd name="connsiteX7" fmla="*/ 460057 w 952499"/>
              <a:gd name="connsiteY7" fmla="*/ 368815 h 866972"/>
              <a:gd name="connsiteX8" fmla="*/ 483870 w 952499"/>
              <a:gd name="connsiteY8" fmla="*/ 441205 h 866972"/>
              <a:gd name="connsiteX9" fmla="*/ 489585 w 952499"/>
              <a:gd name="connsiteY9" fmla="*/ 520262 h 866972"/>
              <a:gd name="connsiteX10" fmla="*/ 420053 w 952499"/>
              <a:gd name="connsiteY10" fmla="*/ 557410 h 866972"/>
              <a:gd name="connsiteX11" fmla="*/ 360997 w 952499"/>
              <a:gd name="connsiteY11" fmla="*/ 573602 h 866972"/>
              <a:gd name="connsiteX12" fmla="*/ 118110 w 952499"/>
              <a:gd name="connsiteY12" fmla="*/ 726002 h 866972"/>
              <a:gd name="connsiteX13" fmla="*/ 59055 w 952499"/>
              <a:gd name="connsiteY13" fmla="*/ 834588 h 866972"/>
              <a:gd name="connsiteX14" fmla="*/ 27622 w 952499"/>
              <a:gd name="connsiteY14" fmla="*/ 866972 h 866972"/>
              <a:gd name="connsiteX15" fmla="*/ 0 w 952499"/>
              <a:gd name="connsiteY15" fmla="*/ 837445 h 866972"/>
              <a:gd name="connsiteX16" fmla="*/ 0 w 952499"/>
              <a:gd name="connsiteY16" fmla="*/ 604082 h 866972"/>
              <a:gd name="connsiteX17" fmla="*/ 30480 w 952499"/>
              <a:gd name="connsiteY17" fmla="*/ 572650 h 866972"/>
              <a:gd name="connsiteX18" fmla="*/ 60007 w 952499"/>
              <a:gd name="connsiteY18" fmla="*/ 605035 h 866972"/>
              <a:gd name="connsiteX19" fmla="*/ 60007 w 952499"/>
              <a:gd name="connsiteY19" fmla="*/ 665042 h 866972"/>
              <a:gd name="connsiteX20" fmla="*/ 161925 w 952499"/>
              <a:gd name="connsiteY20" fmla="*/ 605987 h 866972"/>
              <a:gd name="connsiteX21" fmla="*/ 291465 w 952499"/>
              <a:gd name="connsiteY21" fmla="*/ 525025 h 866972"/>
              <a:gd name="connsiteX22" fmla="*/ 384810 w 952499"/>
              <a:gd name="connsiteY22" fmla="*/ 350717 h 866972"/>
              <a:gd name="connsiteX23" fmla="*/ 352425 w 952499"/>
              <a:gd name="connsiteY23" fmla="*/ 313570 h 866972"/>
              <a:gd name="connsiteX24" fmla="*/ 111442 w 952499"/>
              <a:gd name="connsiteY24" fmla="*/ 269755 h 866972"/>
              <a:gd name="connsiteX25" fmla="*/ 88582 w 952499"/>
              <a:gd name="connsiteY25" fmla="*/ 234512 h 866972"/>
              <a:gd name="connsiteX26" fmla="*/ 103822 w 952499"/>
              <a:gd name="connsiteY26" fmla="*/ 151645 h 866972"/>
              <a:gd name="connsiteX27" fmla="*/ 128588 w 952499"/>
              <a:gd name="connsiteY27" fmla="*/ 130690 h 866972"/>
              <a:gd name="connsiteX28" fmla="*/ 166136 w 952499"/>
              <a:gd name="connsiteY28" fmla="*/ 302 h 866972"/>
              <a:gd name="connsiteX29" fmla="*/ 219074 w 952499"/>
              <a:gd name="connsiteY29" fmla="*/ 8770 h 866972"/>
              <a:gd name="connsiteX30" fmla="*/ 918209 w 952499"/>
              <a:gd name="connsiteY30" fmla="*/ 140215 h 866972"/>
              <a:gd name="connsiteX31" fmla="*/ 952499 w 952499"/>
              <a:gd name="connsiteY31" fmla="*/ 149740 h 866972"/>
              <a:gd name="connsiteX32" fmla="*/ 850582 w 952499"/>
              <a:gd name="connsiteY32" fmla="*/ 246895 h 866972"/>
              <a:gd name="connsiteX33" fmla="*/ 809624 w 952499"/>
              <a:gd name="connsiteY33" fmla="*/ 248800 h 866972"/>
              <a:gd name="connsiteX34" fmla="*/ 144779 w 952499"/>
              <a:gd name="connsiteY34" fmla="*/ 124022 h 866972"/>
              <a:gd name="connsiteX35" fmla="*/ 114299 w 952499"/>
              <a:gd name="connsiteY35" fmla="*/ 84017 h 866972"/>
              <a:gd name="connsiteX36" fmla="*/ 166136 w 952499"/>
              <a:gd name="connsiteY36" fmla="*/ 302 h 8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52499" h="866972">
                <a:moveTo>
                  <a:pt x="128588" y="130690"/>
                </a:moveTo>
                <a:cubicBezTo>
                  <a:pt x="132397" y="132595"/>
                  <a:pt x="135255" y="134500"/>
                  <a:pt x="139065" y="135452"/>
                </a:cubicBezTo>
                <a:cubicBezTo>
                  <a:pt x="360997" y="178315"/>
                  <a:pt x="582930" y="221177"/>
                  <a:pt x="804863" y="260230"/>
                </a:cubicBezTo>
                <a:cubicBezTo>
                  <a:pt x="842010" y="266897"/>
                  <a:pt x="838200" y="283090"/>
                  <a:pt x="834390" y="305950"/>
                </a:cubicBezTo>
                <a:cubicBezTo>
                  <a:pt x="829628" y="327857"/>
                  <a:pt x="822007" y="348812"/>
                  <a:pt x="821055" y="369767"/>
                </a:cubicBezTo>
                <a:cubicBezTo>
                  <a:pt x="820103" y="400247"/>
                  <a:pt x="803910" y="401200"/>
                  <a:pt x="781050" y="396437"/>
                </a:cubicBezTo>
                <a:cubicBezTo>
                  <a:pt x="685800" y="377387"/>
                  <a:pt x="589597" y="361195"/>
                  <a:pt x="495300" y="341192"/>
                </a:cubicBezTo>
                <a:cubicBezTo>
                  <a:pt x="467678" y="335477"/>
                  <a:pt x="458153" y="339287"/>
                  <a:pt x="460057" y="368815"/>
                </a:cubicBezTo>
                <a:cubicBezTo>
                  <a:pt x="461963" y="395485"/>
                  <a:pt x="461963" y="419297"/>
                  <a:pt x="483870" y="441205"/>
                </a:cubicBezTo>
                <a:cubicBezTo>
                  <a:pt x="505778" y="463112"/>
                  <a:pt x="503872" y="493592"/>
                  <a:pt x="489585" y="520262"/>
                </a:cubicBezTo>
                <a:cubicBezTo>
                  <a:pt x="475297" y="547885"/>
                  <a:pt x="449580" y="563125"/>
                  <a:pt x="420053" y="557410"/>
                </a:cubicBezTo>
                <a:cubicBezTo>
                  <a:pt x="395288" y="552647"/>
                  <a:pt x="379095" y="562172"/>
                  <a:pt x="360997" y="573602"/>
                </a:cubicBezTo>
                <a:cubicBezTo>
                  <a:pt x="280035" y="625037"/>
                  <a:pt x="200978" y="679330"/>
                  <a:pt x="118110" y="726002"/>
                </a:cubicBezTo>
                <a:cubicBezTo>
                  <a:pt x="72390" y="751720"/>
                  <a:pt x="48578" y="781247"/>
                  <a:pt x="59055" y="834588"/>
                </a:cubicBezTo>
                <a:cubicBezTo>
                  <a:pt x="63817" y="858400"/>
                  <a:pt x="53340" y="866972"/>
                  <a:pt x="27622" y="866972"/>
                </a:cubicBezTo>
                <a:cubicBezTo>
                  <a:pt x="4763" y="866972"/>
                  <a:pt x="0" y="857447"/>
                  <a:pt x="0" y="837445"/>
                </a:cubicBezTo>
                <a:cubicBezTo>
                  <a:pt x="953" y="760292"/>
                  <a:pt x="953" y="682188"/>
                  <a:pt x="0" y="604082"/>
                </a:cubicBezTo>
                <a:cubicBezTo>
                  <a:pt x="0" y="581222"/>
                  <a:pt x="6667" y="572650"/>
                  <a:pt x="30480" y="572650"/>
                </a:cubicBezTo>
                <a:cubicBezTo>
                  <a:pt x="55245" y="572650"/>
                  <a:pt x="61913" y="583127"/>
                  <a:pt x="60007" y="605035"/>
                </a:cubicBezTo>
                <a:cubicBezTo>
                  <a:pt x="59055" y="624085"/>
                  <a:pt x="60007" y="642182"/>
                  <a:pt x="60007" y="665042"/>
                </a:cubicBezTo>
                <a:cubicBezTo>
                  <a:pt x="100013" y="649802"/>
                  <a:pt x="129540" y="625037"/>
                  <a:pt x="161925" y="605987"/>
                </a:cubicBezTo>
                <a:cubicBezTo>
                  <a:pt x="205740" y="580270"/>
                  <a:pt x="246697" y="549790"/>
                  <a:pt x="291465" y="525025"/>
                </a:cubicBezTo>
                <a:cubicBezTo>
                  <a:pt x="361950" y="485972"/>
                  <a:pt x="387667" y="427870"/>
                  <a:pt x="384810" y="350717"/>
                </a:cubicBezTo>
                <a:cubicBezTo>
                  <a:pt x="383857" y="325952"/>
                  <a:pt x="375285" y="317380"/>
                  <a:pt x="352425" y="313570"/>
                </a:cubicBezTo>
                <a:cubicBezTo>
                  <a:pt x="271463" y="300235"/>
                  <a:pt x="191453" y="283090"/>
                  <a:pt x="111442" y="269755"/>
                </a:cubicBezTo>
                <a:cubicBezTo>
                  <a:pt x="86678" y="265945"/>
                  <a:pt x="81915" y="257372"/>
                  <a:pt x="88582" y="234512"/>
                </a:cubicBezTo>
                <a:cubicBezTo>
                  <a:pt x="95250" y="206890"/>
                  <a:pt x="99060" y="179267"/>
                  <a:pt x="103822" y="151645"/>
                </a:cubicBezTo>
                <a:cubicBezTo>
                  <a:pt x="106680" y="137357"/>
                  <a:pt x="112395" y="127832"/>
                  <a:pt x="128588" y="130690"/>
                </a:cubicBezTo>
                <a:close/>
                <a:moveTo>
                  <a:pt x="166136" y="302"/>
                </a:moveTo>
                <a:cubicBezTo>
                  <a:pt x="179129" y="1269"/>
                  <a:pt x="196214" y="4484"/>
                  <a:pt x="219074" y="8770"/>
                </a:cubicBezTo>
                <a:cubicBezTo>
                  <a:pt x="452437" y="52585"/>
                  <a:pt x="684847" y="96400"/>
                  <a:pt x="918209" y="140215"/>
                </a:cubicBezTo>
                <a:cubicBezTo>
                  <a:pt x="926782" y="141167"/>
                  <a:pt x="935354" y="144977"/>
                  <a:pt x="952499" y="149740"/>
                </a:cubicBezTo>
                <a:cubicBezTo>
                  <a:pt x="916304" y="184030"/>
                  <a:pt x="882967" y="215462"/>
                  <a:pt x="850582" y="246895"/>
                </a:cubicBezTo>
                <a:cubicBezTo>
                  <a:pt x="837247" y="254515"/>
                  <a:pt x="823912" y="251657"/>
                  <a:pt x="809624" y="248800"/>
                </a:cubicBezTo>
                <a:cubicBezTo>
                  <a:pt x="587692" y="206890"/>
                  <a:pt x="366712" y="165932"/>
                  <a:pt x="144779" y="124022"/>
                </a:cubicBezTo>
                <a:cubicBezTo>
                  <a:pt x="114299" y="125927"/>
                  <a:pt x="109537" y="111640"/>
                  <a:pt x="114299" y="84017"/>
                </a:cubicBezTo>
                <a:cubicBezTo>
                  <a:pt x="125015" y="14723"/>
                  <a:pt x="127158" y="-2601"/>
                  <a:pt x="166136" y="30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7E39D80-EED6-4621-AAA8-FA8F0019AA8C}"/>
              </a:ext>
            </a:extLst>
          </p:cNvPr>
          <p:cNvSpPr/>
          <p:nvPr/>
        </p:nvSpPr>
        <p:spPr>
          <a:xfrm>
            <a:off x="4483481" y="5470874"/>
            <a:ext cx="629585" cy="808891"/>
          </a:xfrm>
          <a:custGeom>
            <a:avLst/>
            <a:gdLst>
              <a:gd name="connsiteX0" fmla="*/ 114301 w 745808"/>
              <a:gd name="connsiteY0" fmla="*/ 605789 h 958215"/>
              <a:gd name="connsiteX1" fmla="*/ 88583 w 745808"/>
              <a:gd name="connsiteY1" fmla="*/ 632459 h 958215"/>
              <a:gd name="connsiteX2" fmla="*/ 88583 w 745808"/>
              <a:gd name="connsiteY2" fmla="*/ 735329 h 958215"/>
              <a:gd name="connsiteX3" fmla="*/ 87631 w 745808"/>
              <a:gd name="connsiteY3" fmla="*/ 842962 h 958215"/>
              <a:gd name="connsiteX4" fmla="*/ 114301 w 745808"/>
              <a:gd name="connsiteY4" fmla="*/ 869632 h 958215"/>
              <a:gd name="connsiteX5" fmla="*/ 324803 w 745808"/>
              <a:gd name="connsiteY5" fmla="*/ 869632 h 958215"/>
              <a:gd name="connsiteX6" fmla="*/ 348616 w 745808"/>
              <a:gd name="connsiteY6" fmla="*/ 844866 h 958215"/>
              <a:gd name="connsiteX7" fmla="*/ 348616 w 745808"/>
              <a:gd name="connsiteY7" fmla="*/ 630554 h 958215"/>
              <a:gd name="connsiteX8" fmla="*/ 324803 w 745808"/>
              <a:gd name="connsiteY8" fmla="*/ 605789 h 958215"/>
              <a:gd name="connsiteX9" fmla="*/ 114301 w 745808"/>
              <a:gd name="connsiteY9" fmla="*/ 605789 h 958215"/>
              <a:gd name="connsiteX10" fmla="*/ 425768 w 745808"/>
              <a:gd name="connsiteY10" fmla="*/ 604837 h 958215"/>
              <a:gd name="connsiteX11" fmla="*/ 397193 w 745808"/>
              <a:gd name="connsiteY11" fmla="*/ 633412 h 958215"/>
              <a:gd name="connsiteX12" fmla="*/ 397193 w 745808"/>
              <a:gd name="connsiteY12" fmla="*/ 843914 h 958215"/>
              <a:gd name="connsiteX13" fmla="*/ 423863 w 745808"/>
              <a:gd name="connsiteY13" fmla="*/ 868679 h 958215"/>
              <a:gd name="connsiteX14" fmla="*/ 526733 w 745808"/>
              <a:gd name="connsiteY14" fmla="*/ 868679 h 958215"/>
              <a:gd name="connsiteX15" fmla="*/ 629603 w 745808"/>
              <a:gd name="connsiteY15" fmla="*/ 867727 h 958215"/>
              <a:gd name="connsiteX16" fmla="*/ 655320 w 745808"/>
              <a:gd name="connsiteY16" fmla="*/ 844867 h 958215"/>
              <a:gd name="connsiteX17" fmla="*/ 655320 w 745808"/>
              <a:gd name="connsiteY17" fmla="*/ 630554 h 958215"/>
              <a:gd name="connsiteX18" fmla="*/ 628650 w 745808"/>
              <a:gd name="connsiteY18" fmla="*/ 604837 h 958215"/>
              <a:gd name="connsiteX19" fmla="*/ 425768 w 745808"/>
              <a:gd name="connsiteY19" fmla="*/ 604837 h 958215"/>
              <a:gd name="connsiteX20" fmla="*/ 109538 w 745808"/>
              <a:gd name="connsiteY20" fmla="*/ 529589 h 958215"/>
              <a:gd name="connsiteX21" fmla="*/ 89536 w 745808"/>
              <a:gd name="connsiteY21" fmla="*/ 541019 h 958215"/>
              <a:gd name="connsiteX22" fmla="*/ 110491 w 745808"/>
              <a:gd name="connsiteY22" fmla="*/ 556259 h 958215"/>
              <a:gd name="connsiteX23" fmla="*/ 217171 w 745808"/>
              <a:gd name="connsiteY23" fmla="*/ 556259 h 958215"/>
              <a:gd name="connsiteX24" fmla="*/ 327661 w 745808"/>
              <a:gd name="connsiteY24" fmla="*/ 557212 h 958215"/>
              <a:gd name="connsiteX25" fmla="*/ 347663 w 745808"/>
              <a:gd name="connsiteY25" fmla="*/ 544829 h 958215"/>
              <a:gd name="connsiteX26" fmla="*/ 326708 w 745808"/>
              <a:gd name="connsiteY26" fmla="*/ 529589 h 958215"/>
              <a:gd name="connsiteX27" fmla="*/ 109538 w 745808"/>
              <a:gd name="connsiteY27" fmla="*/ 529589 h 958215"/>
              <a:gd name="connsiteX28" fmla="*/ 420053 w 745808"/>
              <a:gd name="connsiteY28" fmla="*/ 528637 h 958215"/>
              <a:gd name="connsiteX29" fmla="*/ 398145 w 745808"/>
              <a:gd name="connsiteY29" fmla="*/ 542924 h 958215"/>
              <a:gd name="connsiteX30" fmla="*/ 421005 w 745808"/>
              <a:gd name="connsiteY30" fmla="*/ 556259 h 958215"/>
              <a:gd name="connsiteX31" fmla="*/ 523875 w 745808"/>
              <a:gd name="connsiteY31" fmla="*/ 556259 h 958215"/>
              <a:gd name="connsiteX32" fmla="*/ 635318 w 745808"/>
              <a:gd name="connsiteY32" fmla="*/ 556259 h 958215"/>
              <a:gd name="connsiteX33" fmla="*/ 655320 w 745808"/>
              <a:gd name="connsiteY33" fmla="*/ 543877 h 958215"/>
              <a:gd name="connsiteX34" fmla="*/ 634365 w 745808"/>
              <a:gd name="connsiteY34" fmla="*/ 528637 h 958215"/>
              <a:gd name="connsiteX35" fmla="*/ 420053 w 745808"/>
              <a:gd name="connsiteY35" fmla="*/ 528637 h 958215"/>
              <a:gd name="connsiteX36" fmla="*/ 522923 w 745808"/>
              <a:gd name="connsiteY36" fmla="*/ 452437 h 958215"/>
              <a:gd name="connsiteX37" fmla="*/ 420053 w 745808"/>
              <a:gd name="connsiteY37" fmla="*/ 453389 h 958215"/>
              <a:gd name="connsiteX38" fmla="*/ 397193 w 745808"/>
              <a:gd name="connsiteY38" fmla="*/ 465772 h 958215"/>
              <a:gd name="connsiteX39" fmla="*/ 418148 w 745808"/>
              <a:gd name="connsiteY39" fmla="*/ 481012 h 958215"/>
              <a:gd name="connsiteX40" fmla="*/ 635318 w 745808"/>
              <a:gd name="connsiteY40" fmla="*/ 481012 h 958215"/>
              <a:gd name="connsiteX41" fmla="*/ 654368 w 745808"/>
              <a:gd name="connsiteY41" fmla="*/ 467677 h 958215"/>
              <a:gd name="connsiteX42" fmla="*/ 633413 w 745808"/>
              <a:gd name="connsiteY42" fmla="*/ 452437 h 958215"/>
              <a:gd name="connsiteX43" fmla="*/ 522923 w 745808"/>
              <a:gd name="connsiteY43" fmla="*/ 452437 h 958215"/>
              <a:gd name="connsiteX44" fmla="*/ 113348 w 745808"/>
              <a:gd name="connsiteY44" fmla="*/ 452437 h 958215"/>
              <a:gd name="connsiteX45" fmla="*/ 88583 w 745808"/>
              <a:gd name="connsiteY45" fmla="*/ 467677 h 958215"/>
              <a:gd name="connsiteX46" fmla="*/ 112396 w 745808"/>
              <a:gd name="connsiteY46" fmla="*/ 481012 h 958215"/>
              <a:gd name="connsiteX47" fmla="*/ 220028 w 745808"/>
              <a:gd name="connsiteY47" fmla="*/ 481012 h 958215"/>
              <a:gd name="connsiteX48" fmla="*/ 322898 w 745808"/>
              <a:gd name="connsiteY48" fmla="*/ 480059 h 958215"/>
              <a:gd name="connsiteX49" fmla="*/ 347663 w 745808"/>
              <a:gd name="connsiteY49" fmla="*/ 464819 h 958215"/>
              <a:gd name="connsiteX50" fmla="*/ 323851 w 745808"/>
              <a:gd name="connsiteY50" fmla="*/ 452437 h 958215"/>
              <a:gd name="connsiteX51" fmla="*/ 113348 w 745808"/>
              <a:gd name="connsiteY51" fmla="*/ 452437 h 958215"/>
              <a:gd name="connsiteX52" fmla="*/ 401003 w 745808"/>
              <a:gd name="connsiteY52" fmla="*/ 390525 h 958215"/>
              <a:gd name="connsiteX53" fmla="*/ 400050 w 745808"/>
              <a:gd name="connsiteY53" fmla="*/ 398145 h 958215"/>
              <a:gd name="connsiteX54" fmla="*/ 650558 w 745808"/>
              <a:gd name="connsiteY54" fmla="*/ 398145 h 958215"/>
              <a:gd name="connsiteX55" fmla="*/ 650558 w 745808"/>
              <a:gd name="connsiteY55" fmla="*/ 390525 h 958215"/>
              <a:gd name="connsiteX56" fmla="*/ 401003 w 745808"/>
              <a:gd name="connsiteY56" fmla="*/ 390525 h 958215"/>
              <a:gd name="connsiteX57" fmla="*/ 219076 w 745808"/>
              <a:gd name="connsiteY57" fmla="*/ 389572 h 958215"/>
              <a:gd name="connsiteX58" fmla="*/ 40006 w 745808"/>
              <a:gd name="connsiteY58" fmla="*/ 395287 h 958215"/>
              <a:gd name="connsiteX59" fmla="*/ 219076 w 745808"/>
              <a:gd name="connsiteY59" fmla="*/ 401002 h 958215"/>
              <a:gd name="connsiteX60" fmla="*/ 398146 w 745808"/>
              <a:gd name="connsiteY60" fmla="*/ 395287 h 958215"/>
              <a:gd name="connsiteX61" fmla="*/ 219076 w 745808"/>
              <a:gd name="connsiteY61" fmla="*/ 389572 h 958215"/>
              <a:gd name="connsiteX62" fmla="*/ 419100 w 745808"/>
              <a:gd name="connsiteY62" fmla="*/ 302894 h 958215"/>
              <a:gd name="connsiteX63" fmla="*/ 399098 w 745808"/>
              <a:gd name="connsiteY63" fmla="*/ 314324 h 958215"/>
              <a:gd name="connsiteX64" fmla="*/ 418148 w 745808"/>
              <a:gd name="connsiteY64" fmla="*/ 326707 h 958215"/>
              <a:gd name="connsiteX65" fmla="*/ 525780 w 745808"/>
              <a:gd name="connsiteY65" fmla="*/ 326707 h 958215"/>
              <a:gd name="connsiteX66" fmla="*/ 632460 w 745808"/>
              <a:gd name="connsiteY66" fmla="*/ 326707 h 958215"/>
              <a:gd name="connsiteX67" fmla="*/ 652463 w 745808"/>
              <a:gd name="connsiteY67" fmla="*/ 315277 h 958215"/>
              <a:gd name="connsiteX68" fmla="*/ 633413 w 745808"/>
              <a:gd name="connsiteY68" fmla="*/ 302894 h 958215"/>
              <a:gd name="connsiteX69" fmla="*/ 419100 w 745808"/>
              <a:gd name="connsiteY69" fmla="*/ 302894 h 958215"/>
              <a:gd name="connsiteX70" fmla="*/ 108585 w 745808"/>
              <a:gd name="connsiteY70" fmla="*/ 300990 h 958215"/>
              <a:gd name="connsiteX71" fmla="*/ 88583 w 745808"/>
              <a:gd name="connsiteY71" fmla="*/ 317182 h 958215"/>
              <a:gd name="connsiteX72" fmla="*/ 109538 w 745808"/>
              <a:gd name="connsiteY72" fmla="*/ 328612 h 958215"/>
              <a:gd name="connsiteX73" fmla="*/ 216218 w 745808"/>
              <a:gd name="connsiteY73" fmla="*/ 328612 h 958215"/>
              <a:gd name="connsiteX74" fmla="*/ 327660 w 745808"/>
              <a:gd name="connsiteY74" fmla="*/ 328612 h 958215"/>
              <a:gd name="connsiteX75" fmla="*/ 347663 w 745808"/>
              <a:gd name="connsiteY75" fmla="*/ 316230 h 958215"/>
              <a:gd name="connsiteX76" fmla="*/ 326708 w 745808"/>
              <a:gd name="connsiteY76" fmla="*/ 300990 h 958215"/>
              <a:gd name="connsiteX77" fmla="*/ 108585 w 745808"/>
              <a:gd name="connsiteY77" fmla="*/ 300990 h 958215"/>
              <a:gd name="connsiteX78" fmla="*/ 108586 w 745808"/>
              <a:gd name="connsiteY78" fmla="*/ 226695 h 958215"/>
              <a:gd name="connsiteX79" fmla="*/ 89536 w 745808"/>
              <a:gd name="connsiteY79" fmla="*/ 239077 h 958215"/>
              <a:gd name="connsiteX80" fmla="*/ 108586 w 745808"/>
              <a:gd name="connsiteY80" fmla="*/ 251460 h 958215"/>
              <a:gd name="connsiteX81" fmla="*/ 216219 w 745808"/>
              <a:gd name="connsiteY81" fmla="*/ 251460 h 958215"/>
              <a:gd name="connsiteX82" fmla="*/ 326708 w 745808"/>
              <a:gd name="connsiteY82" fmla="*/ 251460 h 958215"/>
              <a:gd name="connsiteX83" fmla="*/ 345758 w 745808"/>
              <a:gd name="connsiteY83" fmla="*/ 239077 h 958215"/>
              <a:gd name="connsiteX84" fmla="*/ 326708 w 745808"/>
              <a:gd name="connsiteY84" fmla="*/ 226695 h 958215"/>
              <a:gd name="connsiteX85" fmla="*/ 108586 w 745808"/>
              <a:gd name="connsiteY85" fmla="*/ 226695 h 958215"/>
              <a:gd name="connsiteX86" fmla="*/ 421958 w 745808"/>
              <a:gd name="connsiteY86" fmla="*/ 226694 h 958215"/>
              <a:gd name="connsiteX87" fmla="*/ 400050 w 745808"/>
              <a:gd name="connsiteY87" fmla="*/ 240029 h 958215"/>
              <a:gd name="connsiteX88" fmla="*/ 423863 w 745808"/>
              <a:gd name="connsiteY88" fmla="*/ 251459 h 958215"/>
              <a:gd name="connsiteX89" fmla="*/ 526733 w 745808"/>
              <a:gd name="connsiteY89" fmla="*/ 251459 h 958215"/>
              <a:gd name="connsiteX90" fmla="*/ 630555 w 745808"/>
              <a:gd name="connsiteY90" fmla="*/ 251459 h 958215"/>
              <a:gd name="connsiteX91" fmla="*/ 654368 w 745808"/>
              <a:gd name="connsiteY91" fmla="*/ 240029 h 958215"/>
              <a:gd name="connsiteX92" fmla="*/ 632460 w 745808"/>
              <a:gd name="connsiteY92" fmla="*/ 226694 h 958215"/>
              <a:gd name="connsiteX93" fmla="*/ 421958 w 745808"/>
              <a:gd name="connsiteY93" fmla="*/ 226694 h 958215"/>
              <a:gd name="connsiteX94" fmla="*/ 417195 w 745808"/>
              <a:gd name="connsiteY94" fmla="*/ 152399 h 958215"/>
              <a:gd name="connsiteX95" fmla="*/ 400050 w 745808"/>
              <a:gd name="connsiteY95" fmla="*/ 161924 h 958215"/>
              <a:gd name="connsiteX96" fmla="*/ 417195 w 745808"/>
              <a:gd name="connsiteY96" fmla="*/ 175259 h 958215"/>
              <a:gd name="connsiteX97" fmla="*/ 523875 w 745808"/>
              <a:gd name="connsiteY97" fmla="*/ 175259 h 958215"/>
              <a:gd name="connsiteX98" fmla="*/ 635318 w 745808"/>
              <a:gd name="connsiteY98" fmla="*/ 176212 h 958215"/>
              <a:gd name="connsiteX99" fmla="*/ 654368 w 745808"/>
              <a:gd name="connsiteY99" fmla="*/ 163829 h 958215"/>
              <a:gd name="connsiteX100" fmla="*/ 634365 w 745808"/>
              <a:gd name="connsiteY100" fmla="*/ 152399 h 958215"/>
              <a:gd name="connsiteX101" fmla="*/ 417195 w 745808"/>
              <a:gd name="connsiteY101" fmla="*/ 152399 h 958215"/>
              <a:gd name="connsiteX102" fmla="*/ 109538 w 745808"/>
              <a:gd name="connsiteY102" fmla="*/ 151447 h 958215"/>
              <a:gd name="connsiteX103" fmla="*/ 90488 w 745808"/>
              <a:gd name="connsiteY103" fmla="*/ 162877 h 958215"/>
              <a:gd name="connsiteX104" fmla="*/ 110490 w 745808"/>
              <a:gd name="connsiteY104" fmla="*/ 175260 h 958215"/>
              <a:gd name="connsiteX105" fmla="*/ 217170 w 745808"/>
              <a:gd name="connsiteY105" fmla="*/ 175260 h 958215"/>
              <a:gd name="connsiteX106" fmla="*/ 327660 w 745808"/>
              <a:gd name="connsiteY106" fmla="*/ 175260 h 958215"/>
              <a:gd name="connsiteX107" fmla="*/ 346710 w 745808"/>
              <a:gd name="connsiteY107" fmla="*/ 162877 h 958215"/>
              <a:gd name="connsiteX108" fmla="*/ 326708 w 745808"/>
              <a:gd name="connsiteY108" fmla="*/ 151447 h 958215"/>
              <a:gd name="connsiteX109" fmla="*/ 109538 w 745808"/>
              <a:gd name="connsiteY109" fmla="*/ 151447 h 958215"/>
              <a:gd name="connsiteX110" fmla="*/ 405766 w 745808"/>
              <a:gd name="connsiteY110" fmla="*/ 92392 h 958215"/>
              <a:gd name="connsiteX111" fmla="*/ 405766 w 745808"/>
              <a:gd name="connsiteY111" fmla="*/ 97155 h 958215"/>
              <a:gd name="connsiteX112" fmla="*/ 647701 w 745808"/>
              <a:gd name="connsiteY112" fmla="*/ 97155 h 958215"/>
              <a:gd name="connsiteX113" fmla="*/ 647701 w 745808"/>
              <a:gd name="connsiteY113" fmla="*/ 92392 h 958215"/>
              <a:gd name="connsiteX114" fmla="*/ 405766 w 745808"/>
              <a:gd name="connsiteY114" fmla="*/ 92392 h 958215"/>
              <a:gd name="connsiteX115" fmla="*/ 95250 w 745808"/>
              <a:gd name="connsiteY115" fmla="*/ 92392 h 958215"/>
              <a:gd name="connsiteX116" fmla="*/ 94298 w 745808"/>
              <a:gd name="connsiteY116" fmla="*/ 97155 h 958215"/>
              <a:gd name="connsiteX117" fmla="*/ 340995 w 745808"/>
              <a:gd name="connsiteY117" fmla="*/ 97155 h 958215"/>
              <a:gd name="connsiteX118" fmla="*/ 340995 w 745808"/>
              <a:gd name="connsiteY118" fmla="*/ 92392 h 958215"/>
              <a:gd name="connsiteX119" fmla="*/ 95250 w 745808"/>
              <a:gd name="connsiteY119" fmla="*/ 92392 h 958215"/>
              <a:gd name="connsiteX120" fmla="*/ 38100 w 745808"/>
              <a:gd name="connsiteY120" fmla="*/ 0 h 958215"/>
              <a:gd name="connsiteX121" fmla="*/ 708660 w 745808"/>
              <a:gd name="connsiteY121" fmla="*/ 0 h 958215"/>
              <a:gd name="connsiteX122" fmla="*/ 745808 w 745808"/>
              <a:gd name="connsiteY122" fmla="*/ 35243 h 958215"/>
              <a:gd name="connsiteX123" fmla="*/ 745808 w 745808"/>
              <a:gd name="connsiteY123" fmla="*/ 923925 h 958215"/>
              <a:gd name="connsiteX124" fmla="*/ 711518 w 745808"/>
              <a:gd name="connsiteY124" fmla="*/ 958215 h 958215"/>
              <a:gd name="connsiteX125" fmla="*/ 37148 w 745808"/>
              <a:gd name="connsiteY125" fmla="*/ 958215 h 958215"/>
              <a:gd name="connsiteX126" fmla="*/ 0 w 745808"/>
              <a:gd name="connsiteY126" fmla="*/ 922973 h 958215"/>
              <a:gd name="connsiteX127" fmla="*/ 953 w 745808"/>
              <a:gd name="connsiteY127" fmla="*/ 478155 h 958215"/>
              <a:gd name="connsiteX128" fmla="*/ 0 w 745808"/>
              <a:gd name="connsiteY128" fmla="*/ 38100 h 958215"/>
              <a:gd name="connsiteX129" fmla="*/ 38100 w 745808"/>
              <a:gd name="connsiteY129" fmla="*/ 0 h 95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745808" h="958215">
                <a:moveTo>
                  <a:pt x="114301" y="605789"/>
                </a:moveTo>
                <a:cubicBezTo>
                  <a:pt x="94298" y="605789"/>
                  <a:pt x="87631" y="613409"/>
                  <a:pt x="88583" y="632459"/>
                </a:cubicBezTo>
                <a:cubicBezTo>
                  <a:pt x="89536" y="666749"/>
                  <a:pt x="88583" y="701039"/>
                  <a:pt x="88583" y="735329"/>
                </a:cubicBezTo>
                <a:cubicBezTo>
                  <a:pt x="88583" y="771524"/>
                  <a:pt x="88583" y="806766"/>
                  <a:pt x="87631" y="842962"/>
                </a:cubicBezTo>
                <a:cubicBezTo>
                  <a:pt x="87631" y="862964"/>
                  <a:pt x="94298" y="869632"/>
                  <a:pt x="114301" y="869632"/>
                </a:cubicBezTo>
                <a:cubicBezTo>
                  <a:pt x="184786" y="868679"/>
                  <a:pt x="254319" y="868679"/>
                  <a:pt x="324803" y="869632"/>
                </a:cubicBezTo>
                <a:cubicBezTo>
                  <a:pt x="343853" y="869632"/>
                  <a:pt x="348616" y="862964"/>
                  <a:pt x="348616" y="844866"/>
                </a:cubicBezTo>
                <a:cubicBezTo>
                  <a:pt x="347663" y="773429"/>
                  <a:pt x="347663" y="701991"/>
                  <a:pt x="348616" y="630554"/>
                </a:cubicBezTo>
                <a:cubicBezTo>
                  <a:pt x="348616" y="612457"/>
                  <a:pt x="342901" y="605789"/>
                  <a:pt x="324803" y="605789"/>
                </a:cubicBezTo>
                <a:cubicBezTo>
                  <a:pt x="254319" y="606742"/>
                  <a:pt x="184786" y="606742"/>
                  <a:pt x="114301" y="605789"/>
                </a:cubicBezTo>
                <a:close/>
                <a:moveTo>
                  <a:pt x="425768" y="604837"/>
                </a:moveTo>
                <a:cubicBezTo>
                  <a:pt x="404813" y="604837"/>
                  <a:pt x="397193" y="611504"/>
                  <a:pt x="397193" y="633412"/>
                </a:cubicBezTo>
                <a:cubicBezTo>
                  <a:pt x="398145" y="703897"/>
                  <a:pt x="399098" y="773429"/>
                  <a:pt x="397193" y="843914"/>
                </a:cubicBezTo>
                <a:cubicBezTo>
                  <a:pt x="397193" y="865822"/>
                  <a:pt x="405765" y="869632"/>
                  <a:pt x="423863" y="868679"/>
                </a:cubicBezTo>
                <a:cubicBezTo>
                  <a:pt x="458153" y="867727"/>
                  <a:pt x="492443" y="868679"/>
                  <a:pt x="526733" y="868679"/>
                </a:cubicBezTo>
                <a:cubicBezTo>
                  <a:pt x="561023" y="868679"/>
                  <a:pt x="595313" y="867727"/>
                  <a:pt x="629603" y="867727"/>
                </a:cubicBezTo>
                <a:cubicBezTo>
                  <a:pt x="646748" y="868679"/>
                  <a:pt x="655320" y="864870"/>
                  <a:pt x="655320" y="844867"/>
                </a:cubicBezTo>
                <a:cubicBezTo>
                  <a:pt x="654368" y="773429"/>
                  <a:pt x="654368" y="701992"/>
                  <a:pt x="655320" y="630554"/>
                </a:cubicBezTo>
                <a:cubicBezTo>
                  <a:pt x="655320" y="610552"/>
                  <a:pt x="648653" y="604837"/>
                  <a:pt x="628650" y="604837"/>
                </a:cubicBezTo>
                <a:cubicBezTo>
                  <a:pt x="561023" y="605789"/>
                  <a:pt x="493395" y="605789"/>
                  <a:pt x="425768" y="604837"/>
                </a:cubicBezTo>
                <a:close/>
                <a:moveTo>
                  <a:pt x="109538" y="529589"/>
                </a:moveTo>
                <a:cubicBezTo>
                  <a:pt x="100966" y="529589"/>
                  <a:pt x="90488" y="527684"/>
                  <a:pt x="89536" y="541019"/>
                </a:cubicBezTo>
                <a:cubicBezTo>
                  <a:pt x="88583" y="556259"/>
                  <a:pt x="100013" y="556259"/>
                  <a:pt x="110491" y="556259"/>
                </a:cubicBezTo>
                <a:cubicBezTo>
                  <a:pt x="145733" y="556259"/>
                  <a:pt x="181928" y="556259"/>
                  <a:pt x="217171" y="556259"/>
                </a:cubicBezTo>
                <a:cubicBezTo>
                  <a:pt x="253366" y="556259"/>
                  <a:pt x="290513" y="556259"/>
                  <a:pt x="327661" y="557212"/>
                </a:cubicBezTo>
                <a:cubicBezTo>
                  <a:pt x="336233" y="557212"/>
                  <a:pt x="346711" y="557212"/>
                  <a:pt x="347663" y="544829"/>
                </a:cubicBezTo>
                <a:cubicBezTo>
                  <a:pt x="348616" y="529589"/>
                  <a:pt x="337186" y="529589"/>
                  <a:pt x="326708" y="529589"/>
                </a:cubicBezTo>
                <a:cubicBezTo>
                  <a:pt x="254318" y="529589"/>
                  <a:pt x="181928" y="529589"/>
                  <a:pt x="109538" y="529589"/>
                </a:cubicBezTo>
                <a:close/>
                <a:moveTo>
                  <a:pt x="420053" y="528637"/>
                </a:moveTo>
                <a:cubicBezTo>
                  <a:pt x="409575" y="528637"/>
                  <a:pt x="398145" y="527684"/>
                  <a:pt x="398145" y="542924"/>
                </a:cubicBezTo>
                <a:cubicBezTo>
                  <a:pt x="399098" y="559117"/>
                  <a:pt x="411480" y="556259"/>
                  <a:pt x="421005" y="556259"/>
                </a:cubicBezTo>
                <a:cubicBezTo>
                  <a:pt x="455295" y="556259"/>
                  <a:pt x="489585" y="556259"/>
                  <a:pt x="523875" y="556259"/>
                </a:cubicBezTo>
                <a:cubicBezTo>
                  <a:pt x="560070" y="556259"/>
                  <a:pt x="597218" y="556259"/>
                  <a:pt x="635318" y="556259"/>
                </a:cubicBezTo>
                <a:cubicBezTo>
                  <a:pt x="643890" y="556259"/>
                  <a:pt x="654368" y="556259"/>
                  <a:pt x="655320" y="543877"/>
                </a:cubicBezTo>
                <a:cubicBezTo>
                  <a:pt x="656273" y="528637"/>
                  <a:pt x="644843" y="528637"/>
                  <a:pt x="634365" y="528637"/>
                </a:cubicBezTo>
                <a:cubicBezTo>
                  <a:pt x="562928" y="528637"/>
                  <a:pt x="491490" y="528637"/>
                  <a:pt x="420053" y="528637"/>
                </a:cubicBezTo>
                <a:close/>
                <a:moveTo>
                  <a:pt x="522923" y="452437"/>
                </a:moveTo>
                <a:cubicBezTo>
                  <a:pt x="488633" y="452437"/>
                  <a:pt x="454343" y="452437"/>
                  <a:pt x="420053" y="453389"/>
                </a:cubicBezTo>
                <a:cubicBezTo>
                  <a:pt x="410528" y="453389"/>
                  <a:pt x="398145" y="450532"/>
                  <a:pt x="397193" y="465772"/>
                </a:cubicBezTo>
                <a:cubicBezTo>
                  <a:pt x="396240" y="480060"/>
                  <a:pt x="407670" y="481012"/>
                  <a:pt x="418148" y="481012"/>
                </a:cubicBezTo>
                <a:cubicBezTo>
                  <a:pt x="490538" y="481012"/>
                  <a:pt x="562928" y="481012"/>
                  <a:pt x="635318" y="481012"/>
                </a:cubicBezTo>
                <a:cubicBezTo>
                  <a:pt x="643890" y="481012"/>
                  <a:pt x="653415" y="480060"/>
                  <a:pt x="654368" y="467677"/>
                </a:cubicBezTo>
                <a:cubicBezTo>
                  <a:pt x="655320" y="452437"/>
                  <a:pt x="643890" y="452437"/>
                  <a:pt x="633413" y="452437"/>
                </a:cubicBezTo>
                <a:cubicBezTo>
                  <a:pt x="596265" y="452437"/>
                  <a:pt x="560070" y="452437"/>
                  <a:pt x="522923" y="452437"/>
                </a:cubicBezTo>
                <a:close/>
                <a:moveTo>
                  <a:pt x="113348" y="452437"/>
                </a:moveTo>
                <a:cubicBezTo>
                  <a:pt x="101918" y="452437"/>
                  <a:pt x="87631" y="449579"/>
                  <a:pt x="88583" y="467677"/>
                </a:cubicBezTo>
                <a:cubicBezTo>
                  <a:pt x="89536" y="481964"/>
                  <a:pt x="101918" y="481012"/>
                  <a:pt x="112396" y="481012"/>
                </a:cubicBezTo>
                <a:cubicBezTo>
                  <a:pt x="148591" y="481012"/>
                  <a:pt x="183833" y="481012"/>
                  <a:pt x="220028" y="481012"/>
                </a:cubicBezTo>
                <a:cubicBezTo>
                  <a:pt x="254318" y="481012"/>
                  <a:pt x="288608" y="481012"/>
                  <a:pt x="322898" y="480059"/>
                </a:cubicBezTo>
                <a:cubicBezTo>
                  <a:pt x="334328" y="480059"/>
                  <a:pt x="348616" y="482917"/>
                  <a:pt x="347663" y="464819"/>
                </a:cubicBezTo>
                <a:cubicBezTo>
                  <a:pt x="346711" y="450532"/>
                  <a:pt x="333376" y="452437"/>
                  <a:pt x="323851" y="452437"/>
                </a:cubicBezTo>
                <a:cubicBezTo>
                  <a:pt x="253366" y="452437"/>
                  <a:pt x="183833" y="452437"/>
                  <a:pt x="113348" y="452437"/>
                </a:cubicBezTo>
                <a:close/>
                <a:moveTo>
                  <a:pt x="401003" y="390525"/>
                </a:moveTo>
                <a:cubicBezTo>
                  <a:pt x="401003" y="393382"/>
                  <a:pt x="401003" y="395288"/>
                  <a:pt x="400050" y="398145"/>
                </a:cubicBezTo>
                <a:cubicBezTo>
                  <a:pt x="483870" y="398145"/>
                  <a:pt x="566738" y="398145"/>
                  <a:pt x="650558" y="398145"/>
                </a:cubicBezTo>
                <a:cubicBezTo>
                  <a:pt x="650558" y="395288"/>
                  <a:pt x="650558" y="393382"/>
                  <a:pt x="650558" y="390525"/>
                </a:cubicBezTo>
                <a:cubicBezTo>
                  <a:pt x="567690" y="390525"/>
                  <a:pt x="483870" y="390525"/>
                  <a:pt x="401003" y="390525"/>
                </a:cubicBezTo>
                <a:close/>
                <a:moveTo>
                  <a:pt x="219076" y="389572"/>
                </a:moveTo>
                <a:cubicBezTo>
                  <a:pt x="120178" y="389572"/>
                  <a:pt x="40006" y="392131"/>
                  <a:pt x="40006" y="395287"/>
                </a:cubicBezTo>
                <a:cubicBezTo>
                  <a:pt x="40006" y="398443"/>
                  <a:pt x="120178" y="401002"/>
                  <a:pt x="219076" y="401002"/>
                </a:cubicBezTo>
                <a:cubicBezTo>
                  <a:pt x="317974" y="401002"/>
                  <a:pt x="398146" y="398443"/>
                  <a:pt x="398146" y="395287"/>
                </a:cubicBezTo>
                <a:cubicBezTo>
                  <a:pt x="398146" y="392131"/>
                  <a:pt x="317974" y="389572"/>
                  <a:pt x="219076" y="389572"/>
                </a:cubicBezTo>
                <a:close/>
                <a:moveTo>
                  <a:pt x="419100" y="302894"/>
                </a:moveTo>
                <a:cubicBezTo>
                  <a:pt x="410528" y="302894"/>
                  <a:pt x="399098" y="300989"/>
                  <a:pt x="399098" y="314324"/>
                </a:cubicBezTo>
                <a:cubicBezTo>
                  <a:pt x="398145" y="327659"/>
                  <a:pt x="409575" y="326707"/>
                  <a:pt x="418148" y="326707"/>
                </a:cubicBezTo>
                <a:cubicBezTo>
                  <a:pt x="454343" y="326707"/>
                  <a:pt x="489585" y="326707"/>
                  <a:pt x="525780" y="326707"/>
                </a:cubicBezTo>
                <a:cubicBezTo>
                  <a:pt x="561975" y="326707"/>
                  <a:pt x="597218" y="326707"/>
                  <a:pt x="632460" y="326707"/>
                </a:cubicBezTo>
                <a:cubicBezTo>
                  <a:pt x="641033" y="326707"/>
                  <a:pt x="652463" y="327659"/>
                  <a:pt x="652463" y="315277"/>
                </a:cubicBezTo>
                <a:cubicBezTo>
                  <a:pt x="653415" y="301942"/>
                  <a:pt x="641985" y="302894"/>
                  <a:pt x="633413" y="302894"/>
                </a:cubicBezTo>
                <a:cubicBezTo>
                  <a:pt x="561975" y="302894"/>
                  <a:pt x="490538" y="302894"/>
                  <a:pt x="419100" y="302894"/>
                </a:cubicBezTo>
                <a:close/>
                <a:moveTo>
                  <a:pt x="108585" y="300990"/>
                </a:moveTo>
                <a:cubicBezTo>
                  <a:pt x="97155" y="300990"/>
                  <a:pt x="87630" y="302895"/>
                  <a:pt x="88583" y="317182"/>
                </a:cubicBezTo>
                <a:cubicBezTo>
                  <a:pt x="90488" y="329565"/>
                  <a:pt x="100965" y="328612"/>
                  <a:pt x="109538" y="328612"/>
                </a:cubicBezTo>
                <a:cubicBezTo>
                  <a:pt x="144780" y="328612"/>
                  <a:pt x="180975" y="328612"/>
                  <a:pt x="216218" y="328612"/>
                </a:cubicBezTo>
                <a:cubicBezTo>
                  <a:pt x="253365" y="328612"/>
                  <a:pt x="290513" y="328612"/>
                  <a:pt x="327660" y="328612"/>
                </a:cubicBezTo>
                <a:cubicBezTo>
                  <a:pt x="336233" y="328612"/>
                  <a:pt x="346710" y="328612"/>
                  <a:pt x="347663" y="316230"/>
                </a:cubicBezTo>
                <a:cubicBezTo>
                  <a:pt x="348615" y="301943"/>
                  <a:pt x="337185" y="300990"/>
                  <a:pt x="326708" y="300990"/>
                </a:cubicBezTo>
                <a:cubicBezTo>
                  <a:pt x="254318" y="300990"/>
                  <a:pt x="180975" y="300990"/>
                  <a:pt x="108585" y="300990"/>
                </a:cubicBezTo>
                <a:close/>
                <a:moveTo>
                  <a:pt x="108586" y="226695"/>
                </a:moveTo>
                <a:cubicBezTo>
                  <a:pt x="100013" y="226695"/>
                  <a:pt x="89536" y="225742"/>
                  <a:pt x="89536" y="239077"/>
                </a:cubicBezTo>
                <a:cubicBezTo>
                  <a:pt x="89536" y="252412"/>
                  <a:pt x="99061" y="251460"/>
                  <a:pt x="108586" y="251460"/>
                </a:cubicBezTo>
                <a:cubicBezTo>
                  <a:pt x="144781" y="251460"/>
                  <a:pt x="180024" y="251460"/>
                  <a:pt x="216219" y="251460"/>
                </a:cubicBezTo>
                <a:cubicBezTo>
                  <a:pt x="253366" y="251460"/>
                  <a:pt x="290513" y="251460"/>
                  <a:pt x="326708" y="251460"/>
                </a:cubicBezTo>
                <a:cubicBezTo>
                  <a:pt x="335281" y="251460"/>
                  <a:pt x="345758" y="252412"/>
                  <a:pt x="345758" y="239077"/>
                </a:cubicBezTo>
                <a:cubicBezTo>
                  <a:pt x="345758" y="225742"/>
                  <a:pt x="335281" y="226695"/>
                  <a:pt x="326708" y="226695"/>
                </a:cubicBezTo>
                <a:cubicBezTo>
                  <a:pt x="254319" y="226695"/>
                  <a:pt x="180976" y="226695"/>
                  <a:pt x="108586" y="226695"/>
                </a:cubicBezTo>
                <a:close/>
                <a:moveTo>
                  <a:pt x="421958" y="226694"/>
                </a:moveTo>
                <a:cubicBezTo>
                  <a:pt x="412433" y="226694"/>
                  <a:pt x="399098" y="223837"/>
                  <a:pt x="400050" y="240029"/>
                </a:cubicBezTo>
                <a:cubicBezTo>
                  <a:pt x="401003" y="255269"/>
                  <a:pt x="414338" y="251459"/>
                  <a:pt x="423863" y="251459"/>
                </a:cubicBezTo>
                <a:cubicBezTo>
                  <a:pt x="458153" y="251459"/>
                  <a:pt x="492443" y="251459"/>
                  <a:pt x="526733" y="251459"/>
                </a:cubicBezTo>
                <a:cubicBezTo>
                  <a:pt x="561023" y="251459"/>
                  <a:pt x="595313" y="251459"/>
                  <a:pt x="630555" y="251459"/>
                </a:cubicBezTo>
                <a:cubicBezTo>
                  <a:pt x="640080" y="251459"/>
                  <a:pt x="653415" y="254317"/>
                  <a:pt x="654368" y="240029"/>
                </a:cubicBezTo>
                <a:cubicBezTo>
                  <a:pt x="655320" y="223837"/>
                  <a:pt x="641985" y="226694"/>
                  <a:pt x="632460" y="226694"/>
                </a:cubicBezTo>
                <a:cubicBezTo>
                  <a:pt x="561975" y="226694"/>
                  <a:pt x="492443" y="226694"/>
                  <a:pt x="421958" y="226694"/>
                </a:cubicBezTo>
                <a:close/>
                <a:moveTo>
                  <a:pt x="417195" y="152399"/>
                </a:moveTo>
                <a:cubicBezTo>
                  <a:pt x="409575" y="152399"/>
                  <a:pt x="401003" y="151447"/>
                  <a:pt x="400050" y="161924"/>
                </a:cubicBezTo>
                <a:cubicBezTo>
                  <a:pt x="398145" y="174307"/>
                  <a:pt x="407670" y="175259"/>
                  <a:pt x="417195" y="175259"/>
                </a:cubicBezTo>
                <a:cubicBezTo>
                  <a:pt x="452438" y="175259"/>
                  <a:pt x="488633" y="175259"/>
                  <a:pt x="523875" y="175259"/>
                </a:cubicBezTo>
                <a:cubicBezTo>
                  <a:pt x="561023" y="175259"/>
                  <a:pt x="597218" y="175259"/>
                  <a:pt x="635318" y="176212"/>
                </a:cubicBezTo>
                <a:cubicBezTo>
                  <a:pt x="643890" y="176212"/>
                  <a:pt x="654368" y="176212"/>
                  <a:pt x="654368" y="163829"/>
                </a:cubicBezTo>
                <a:cubicBezTo>
                  <a:pt x="654368" y="150494"/>
                  <a:pt x="642938" y="152399"/>
                  <a:pt x="634365" y="152399"/>
                </a:cubicBezTo>
                <a:cubicBezTo>
                  <a:pt x="561975" y="152399"/>
                  <a:pt x="489585" y="152399"/>
                  <a:pt x="417195" y="152399"/>
                </a:cubicBezTo>
                <a:close/>
                <a:moveTo>
                  <a:pt x="109538" y="151447"/>
                </a:moveTo>
                <a:cubicBezTo>
                  <a:pt x="100965" y="151447"/>
                  <a:pt x="89535" y="149542"/>
                  <a:pt x="90488" y="162877"/>
                </a:cubicBezTo>
                <a:cubicBezTo>
                  <a:pt x="91440" y="176212"/>
                  <a:pt x="101918" y="175260"/>
                  <a:pt x="110490" y="175260"/>
                </a:cubicBezTo>
                <a:cubicBezTo>
                  <a:pt x="145733" y="175260"/>
                  <a:pt x="181928" y="175260"/>
                  <a:pt x="217170" y="175260"/>
                </a:cubicBezTo>
                <a:cubicBezTo>
                  <a:pt x="254318" y="175260"/>
                  <a:pt x="290513" y="175260"/>
                  <a:pt x="327660" y="175260"/>
                </a:cubicBezTo>
                <a:cubicBezTo>
                  <a:pt x="336233" y="175260"/>
                  <a:pt x="346710" y="176212"/>
                  <a:pt x="346710" y="162877"/>
                </a:cubicBezTo>
                <a:cubicBezTo>
                  <a:pt x="345758" y="149542"/>
                  <a:pt x="335280" y="151447"/>
                  <a:pt x="326708" y="151447"/>
                </a:cubicBezTo>
                <a:cubicBezTo>
                  <a:pt x="254318" y="151447"/>
                  <a:pt x="181928" y="151447"/>
                  <a:pt x="109538" y="151447"/>
                </a:cubicBezTo>
                <a:close/>
                <a:moveTo>
                  <a:pt x="405766" y="92392"/>
                </a:moveTo>
                <a:cubicBezTo>
                  <a:pt x="405766" y="94297"/>
                  <a:pt x="405766" y="95250"/>
                  <a:pt x="405766" y="97155"/>
                </a:cubicBezTo>
                <a:cubicBezTo>
                  <a:pt x="486729" y="97155"/>
                  <a:pt x="566738" y="97155"/>
                  <a:pt x="647701" y="97155"/>
                </a:cubicBezTo>
                <a:cubicBezTo>
                  <a:pt x="647701" y="96202"/>
                  <a:pt x="647701" y="94297"/>
                  <a:pt x="647701" y="92392"/>
                </a:cubicBezTo>
                <a:cubicBezTo>
                  <a:pt x="566738" y="92392"/>
                  <a:pt x="486729" y="92392"/>
                  <a:pt x="405766" y="92392"/>
                </a:cubicBezTo>
                <a:close/>
                <a:moveTo>
                  <a:pt x="95250" y="92392"/>
                </a:moveTo>
                <a:cubicBezTo>
                  <a:pt x="95250" y="93345"/>
                  <a:pt x="95250" y="95250"/>
                  <a:pt x="94298" y="97155"/>
                </a:cubicBezTo>
                <a:cubicBezTo>
                  <a:pt x="176213" y="97155"/>
                  <a:pt x="259081" y="97155"/>
                  <a:pt x="340995" y="97155"/>
                </a:cubicBezTo>
                <a:cubicBezTo>
                  <a:pt x="340995" y="95250"/>
                  <a:pt x="340995" y="94297"/>
                  <a:pt x="340995" y="92392"/>
                </a:cubicBezTo>
                <a:cubicBezTo>
                  <a:pt x="259081" y="92392"/>
                  <a:pt x="177165" y="92392"/>
                  <a:pt x="95250" y="92392"/>
                </a:cubicBezTo>
                <a:close/>
                <a:moveTo>
                  <a:pt x="38100" y="0"/>
                </a:moveTo>
                <a:cubicBezTo>
                  <a:pt x="261938" y="1905"/>
                  <a:pt x="484823" y="953"/>
                  <a:pt x="708660" y="0"/>
                </a:cubicBezTo>
                <a:cubicBezTo>
                  <a:pt x="736283" y="0"/>
                  <a:pt x="745808" y="5715"/>
                  <a:pt x="745808" y="35243"/>
                </a:cubicBezTo>
                <a:cubicBezTo>
                  <a:pt x="744855" y="331470"/>
                  <a:pt x="744855" y="627698"/>
                  <a:pt x="745808" y="923925"/>
                </a:cubicBezTo>
                <a:cubicBezTo>
                  <a:pt x="745808" y="950595"/>
                  <a:pt x="738188" y="958215"/>
                  <a:pt x="711518" y="958215"/>
                </a:cubicBezTo>
                <a:cubicBezTo>
                  <a:pt x="486728" y="957263"/>
                  <a:pt x="261938" y="957263"/>
                  <a:pt x="37148" y="958215"/>
                </a:cubicBezTo>
                <a:cubicBezTo>
                  <a:pt x="9525" y="958215"/>
                  <a:pt x="0" y="952500"/>
                  <a:pt x="0" y="922973"/>
                </a:cubicBezTo>
                <a:cubicBezTo>
                  <a:pt x="1905" y="774383"/>
                  <a:pt x="953" y="626745"/>
                  <a:pt x="953" y="478155"/>
                </a:cubicBezTo>
                <a:cubicBezTo>
                  <a:pt x="953" y="331470"/>
                  <a:pt x="1905" y="184785"/>
                  <a:pt x="0" y="38100"/>
                </a:cubicBezTo>
                <a:cubicBezTo>
                  <a:pt x="0" y="8573"/>
                  <a:pt x="7620" y="0"/>
                  <a:pt x="38100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51439FF-77A0-4DD2-84A0-0A8C17E04DB6}"/>
              </a:ext>
            </a:extLst>
          </p:cNvPr>
          <p:cNvSpPr/>
          <p:nvPr/>
        </p:nvSpPr>
        <p:spPr>
          <a:xfrm>
            <a:off x="7610558" y="2763514"/>
            <a:ext cx="581978" cy="735330"/>
          </a:xfrm>
          <a:custGeom>
            <a:avLst/>
            <a:gdLst>
              <a:gd name="connsiteX0" fmla="*/ 409576 w 581978"/>
              <a:gd name="connsiteY0" fmla="*/ 375285 h 735330"/>
              <a:gd name="connsiteX1" fmla="*/ 410528 w 581978"/>
              <a:gd name="connsiteY1" fmla="*/ 494348 h 735330"/>
              <a:gd name="connsiteX2" fmla="*/ 409576 w 581978"/>
              <a:gd name="connsiteY2" fmla="*/ 375285 h 735330"/>
              <a:gd name="connsiteX3" fmla="*/ 289085 w 581978"/>
              <a:gd name="connsiteY3" fmla="*/ 296823 h 735330"/>
              <a:gd name="connsiteX4" fmla="*/ 210503 w 581978"/>
              <a:gd name="connsiteY4" fmla="*/ 321945 h 735330"/>
              <a:gd name="connsiteX5" fmla="*/ 158116 w 581978"/>
              <a:gd name="connsiteY5" fmla="*/ 470536 h 735330"/>
              <a:gd name="connsiteX6" fmla="*/ 288608 w 581978"/>
              <a:gd name="connsiteY6" fmla="*/ 568643 h 735330"/>
              <a:gd name="connsiteX7" fmla="*/ 364808 w 581978"/>
              <a:gd name="connsiteY7" fmla="*/ 547688 h 735330"/>
              <a:gd name="connsiteX8" fmla="*/ 381000 w 581978"/>
              <a:gd name="connsiteY8" fmla="*/ 492443 h 735330"/>
              <a:gd name="connsiteX9" fmla="*/ 381953 w 581978"/>
              <a:gd name="connsiteY9" fmla="*/ 371475 h 735330"/>
              <a:gd name="connsiteX10" fmla="*/ 367666 w 581978"/>
              <a:gd name="connsiteY10" fmla="*/ 320993 h 735330"/>
              <a:gd name="connsiteX11" fmla="*/ 289085 w 581978"/>
              <a:gd name="connsiteY11" fmla="*/ 296823 h 735330"/>
              <a:gd name="connsiteX12" fmla="*/ 291467 w 581978"/>
              <a:gd name="connsiteY12" fmla="*/ 268605 h 735330"/>
              <a:gd name="connsiteX13" fmla="*/ 453392 w 581978"/>
              <a:gd name="connsiteY13" fmla="*/ 433387 h 735330"/>
              <a:gd name="connsiteX14" fmla="*/ 287657 w 581978"/>
              <a:gd name="connsiteY14" fmla="*/ 597218 h 735330"/>
              <a:gd name="connsiteX15" fmla="*/ 124779 w 581978"/>
              <a:gd name="connsiteY15" fmla="*/ 432435 h 735330"/>
              <a:gd name="connsiteX16" fmla="*/ 291467 w 581978"/>
              <a:gd name="connsiteY16" fmla="*/ 268605 h 735330"/>
              <a:gd name="connsiteX17" fmla="*/ 292419 w 581978"/>
              <a:gd name="connsiteY17" fmla="*/ 222885 h 735330"/>
              <a:gd name="connsiteX18" fmla="*/ 78106 w 581978"/>
              <a:gd name="connsiteY18" fmla="*/ 432435 h 735330"/>
              <a:gd name="connsiteX19" fmla="*/ 287656 w 581978"/>
              <a:gd name="connsiteY19" fmla="*/ 642937 h 735330"/>
              <a:gd name="connsiteX20" fmla="*/ 499111 w 581978"/>
              <a:gd name="connsiteY20" fmla="*/ 435292 h 735330"/>
              <a:gd name="connsiteX21" fmla="*/ 292419 w 581978"/>
              <a:gd name="connsiteY21" fmla="*/ 222885 h 735330"/>
              <a:gd name="connsiteX22" fmla="*/ 285751 w 581978"/>
              <a:gd name="connsiteY22" fmla="*/ 197167 h 735330"/>
              <a:gd name="connsiteX23" fmla="*/ 525781 w 581978"/>
              <a:gd name="connsiteY23" fmla="*/ 432435 h 735330"/>
              <a:gd name="connsiteX24" fmla="*/ 287656 w 581978"/>
              <a:gd name="connsiteY24" fmla="*/ 671512 h 735330"/>
              <a:gd name="connsiteX25" fmla="*/ 52389 w 581978"/>
              <a:gd name="connsiteY25" fmla="*/ 434340 h 735330"/>
              <a:gd name="connsiteX26" fmla="*/ 285751 w 581978"/>
              <a:gd name="connsiteY26" fmla="*/ 197167 h 735330"/>
              <a:gd name="connsiteX27" fmla="*/ 55244 w 581978"/>
              <a:gd name="connsiteY27" fmla="*/ 157162 h 735330"/>
              <a:gd name="connsiteX28" fmla="*/ 26669 w 581978"/>
              <a:gd name="connsiteY28" fmla="*/ 187642 h 735330"/>
              <a:gd name="connsiteX29" fmla="*/ 27621 w 581978"/>
              <a:gd name="connsiteY29" fmla="*/ 428624 h 735330"/>
              <a:gd name="connsiteX30" fmla="*/ 26669 w 581978"/>
              <a:gd name="connsiteY30" fmla="*/ 680084 h 735330"/>
              <a:gd name="connsiteX31" fmla="*/ 57149 w 581978"/>
              <a:gd name="connsiteY31" fmla="*/ 709612 h 735330"/>
              <a:gd name="connsiteX32" fmla="*/ 521016 w 581978"/>
              <a:gd name="connsiteY32" fmla="*/ 709612 h 735330"/>
              <a:gd name="connsiteX33" fmla="*/ 552449 w 581978"/>
              <a:gd name="connsiteY33" fmla="*/ 676274 h 735330"/>
              <a:gd name="connsiteX34" fmla="*/ 552449 w 581978"/>
              <a:gd name="connsiteY34" fmla="*/ 197167 h 735330"/>
              <a:gd name="connsiteX35" fmla="*/ 515301 w 581978"/>
              <a:gd name="connsiteY35" fmla="*/ 157162 h 735330"/>
              <a:gd name="connsiteX36" fmla="*/ 55244 w 581978"/>
              <a:gd name="connsiteY36" fmla="*/ 157162 h 735330"/>
              <a:gd name="connsiteX37" fmla="*/ 501969 w 581978"/>
              <a:gd name="connsiteY37" fmla="*/ 65722 h 735330"/>
              <a:gd name="connsiteX38" fmla="*/ 488634 w 581978"/>
              <a:gd name="connsiteY38" fmla="*/ 79057 h 735330"/>
              <a:gd name="connsiteX39" fmla="*/ 501969 w 581978"/>
              <a:gd name="connsiteY39" fmla="*/ 92392 h 735330"/>
              <a:gd name="connsiteX40" fmla="*/ 515304 w 581978"/>
              <a:gd name="connsiteY40" fmla="*/ 79057 h 735330"/>
              <a:gd name="connsiteX41" fmla="*/ 501969 w 581978"/>
              <a:gd name="connsiteY41" fmla="*/ 65722 h 735330"/>
              <a:gd name="connsiteX42" fmla="*/ 397194 w 581978"/>
              <a:gd name="connsiteY42" fmla="*/ 65722 h 735330"/>
              <a:gd name="connsiteX43" fmla="*/ 383859 w 581978"/>
              <a:gd name="connsiteY43" fmla="*/ 79057 h 735330"/>
              <a:gd name="connsiteX44" fmla="*/ 397194 w 581978"/>
              <a:gd name="connsiteY44" fmla="*/ 92392 h 735330"/>
              <a:gd name="connsiteX45" fmla="*/ 410529 w 581978"/>
              <a:gd name="connsiteY45" fmla="*/ 79057 h 735330"/>
              <a:gd name="connsiteX46" fmla="*/ 397194 w 581978"/>
              <a:gd name="connsiteY46" fmla="*/ 65722 h 735330"/>
              <a:gd name="connsiteX47" fmla="*/ 501969 w 581978"/>
              <a:gd name="connsiteY47" fmla="*/ 37147 h 735330"/>
              <a:gd name="connsiteX48" fmla="*/ 543879 w 581978"/>
              <a:gd name="connsiteY48" fmla="*/ 79057 h 735330"/>
              <a:gd name="connsiteX49" fmla="*/ 501969 w 581978"/>
              <a:gd name="connsiteY49" fmla="*/ 120967 h 735330"/>
              <a:gd name="connsiteX50" fmla="*/ 460059 w 581978"/>
              <a:gd name="connsiteY50" fmla="*/ 79057 h 735330"/>
              <a:gd name="connsiteX51" fmla="*/ 501969 w 581978"/>
              <a:gd name="connsiteY51" fmla="*/ 37147 h 735330"/>
              <a:gd name="connsiteX52" fmla="*/ 397194 w 581978"/>
              <a:gd name="connsiteY52" fmla="*/ 37147 h 735330"/>
              <a:gd name="connsiteX53" fmla="*/ 439104 w 581978"/>
              <a:gd name="connsiteY53" fmla="*/ 79057 h 735330"/>
              <a:gd name="connsiteX54" fmla="*/ 397194 w 581978"/>
              <a:gd name="connsiteY54" fmla="*/ 120967 h 735330"/>
              <a:gd name="connsiteX55" fmla="*/ 355284 w 581978"/>
              <a:gd name="connsiteY55" fmla="*/ 79057 h 735330"/>
              <a:gd name="connsiteX56" fmla="*/ 397194 w 581978"/>
              <a:gd name="connsiteY56" fmla="*/ 37147 h 735330"/>
              <a:gd name="connsiteX57" fmla="*/ 266699 w 581978"/>
              <a:gd name="connsiteY57" fmla="*/ 28574 h 735330"/>
              <a:gd name="connsiteX58" fmla="*/ 252411 w 581978"/>
              <a:gd name="connsiteY58" fmla="*/ 42862 h 735330"/>
              <a:gd name="connsiteX59" fmla="*/ 252411 w 581978"/>
              <a:gd name="connsiteY59" fmla="*/ 115252 h 735330"/>
              <a:gd name="connsiteX60" fmla="*/ 266699 w 581978"/>
              <a:gd name="connsiteY60" fmla="*/ 129539 h 735330"/>
              <a:gd name="connsiteX61" fmla="*/ 538161 w 581978"/>
              <a:gd name="connsiteY61" fmla="*/ 129539 h 735330"/>
              <a:gd name="connsiteX62" fmla="*/ 552449 w 581978"/>
              <a:gd name="connsiteY62" fmla="*/ 115252 h 735330"/>
              <a:gd name="connsiteX63" fmla="*/ 552449 w 581978"/>
              <a:gd name="connsiteY63" fmla="*/ 42862 h 735330"/>
              <a:gd name="connsiteX64" fmla="*/ 538161 w 581978"/>
              <a:gd name="connsiteY64" fmla="*/ 28574 h 735330"/>
              <a:gd name="connsiteX65" fmla="*/ 40957 w 581978"/>
              <a:gd name="connsiteY65" fmla="*/ 28574 h 735330"/>
              <a:gd name="connsiteX66" fmla="*/ 26669 w 581978"/>
              <a:gd name="connsiteY66" fmla="*/ 42862 h 735330"/>
              <a:gd name="connsiteX67" fmla="*/ 26669 w 581978"/>
              <a:gd name="connsiteY67" fmla="*/ 115252 h 735330"/>
              <a:gd name="connsiteX68" fmla="*/ 40957 w 581978"/>
              <a:gd name="connsiteY68" fmla="*/ 129539 h 735330"/>
              <a:gd name="connsiteX69" fmla="*/ 214311 w 581978"/>
              <a:gd name="connsiteY69" fmla="*/ 129539 h 735330"/>
              <a:gd name="connsiteX70" fmla="*/ 228599 w 581978"/>
              <a:gd name="connsiteY70" fmla="*/ 115252 h 735330"/>
              <a:gd name="connsiteX71" fmla="*/ 228599 w 581978"/>
              <a:gd name="connsiteY71" fmla="*/ 42862 h 735330"/>
              <a:gd name="connsiteX72" fmla="*/ 214311 w 581978"/>
              <a:gd name="connsiteY72" fmla="*/ 28574 h 735330"/>
              <a:gd name="connsiteX73" fmla="*/ 50483 w 581978"/>
              <a:gd name="connsiteY73" fmla="*/ 0 h 735330"/>
              <a:gd name="connsiteX74" fmla="*/ 533400 w 581978"/>
              <a:gd name="connsiteY74" fmla="*/ 0 h 735330"/>
              <a:gd name="connsiteX75" fmla="*/ 581978 w 581978"/>
              <a:gd name="connsiteY75" fmla="*/ 48578 h 735330"/>
              <a:gd name="connsiteX76" fmla="*/ 581978 w 581978"/>
              <a:gd name="connsiteY76" fmla="*/ 699135 h 735330"/>
              <a:gd name="connsiteX77" fmla="*/ 543878 w 581978"/>
              <a:gd name="connsiteY77" fmla="*/ 735330 h 735330"/>
              <a:gd name="connsiteX78" fmla="*/ 34290 w 581978"/>
              <a:gd name="connsiteY78" fmla="*/ 735330 h 735330"/>
              <a:gd name="connsiteX79" fmla="*/ 0 w 581978"/>
              <a:gd name="connsiteY79" fmla="*/ 700088 h 735330"/>
              <a:gd name="connsiteX80" fmla="*/ 0 w 581978"/>
              <a:gd name="connsiteY80" fmla="*/ 371475 h 735330"/>
              <a:gd name="connsiteX81" fmla="*/ 0 w 581978"/>
              <a:gd name="connsiteY81" fmla="*/ 53340 h 735330"/>
              <a:gd name="connsiteX82" fmla="*/ 50483 w 581978"/>
              <a:gd name="connsiteY82" fmla="*/ 0 h 73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81978" h="735330">
                <a:moveTo>
                  <a:pt x="409576" y="375285"/>
                </a:moveTo>
                <a:cubicBezTo>
                  <a:pt x="390526" y="414337"/>
                  <a:pt x="390526" y="450532"/>
                  <a:pt x="410528" y="494348"/>
                </a:cubicBezTo>
                <a:cubicBezTo>
                  <a:pt x="432436" y="450532"/>
                  <a:pt x="432436" y="414337"/>
                  <a:pt x="409576" y="375285"/>
                </a:cubicBezTo>
                <a:close/>
                <a:moveTo>
                  <a:pt x="289085" y="296823"/>
                </a:moveTo>
                <a:cubicBezTo>
                  <a:pt x="261224" y="296942"/>
                  <a:pt x="233363" y="305277"/>
                  <a:pt x="210503" y="321945"/>
                </a:cubicBezTo>
                <a:cubicBezTo>
                  <a:pt x="161925" y="357188"/>
                  <a:pt x="141923" y="416243"/>
                  <a:pt x="158116" y="470536"/>
                </a:cubicBezTo>
                <a:cubicBezTo>
                  <a:pt x="175260" y="527686"/>
                  <a:pt x="225743" y="566738"/>
                  <a:pt x="288608" y="568643"/>
                </a:cubicBezTo>
                <a:cubicBezTo>
                  <a:pt x="313373" y="571500"/>
                  <a:pt x="340043" y="562928"/>
                  <a:pt x="364808" y="547688"/>
                </a:cubicBezTo>
                <a:cubicBezTo>
                  <a:pt x="385763" y="534353"/>
                  <a:pt x="396241" y="520066"/>
                  <a:pt x="381000" y="492443"/>
                </a:cubicBezTo>
                <a:cubicBezTo>
                  <a:pt x="359093" y="453391"/>
                  <a:pt x="360998" y="410528"/>
                  <a:pt x="381953" y="371475"/>
                </a:cubicBezTo>
                <a:cubicBezTo>
                  <a:pt x="395288" y="346711"/>
                  <a:pt x="386716" y="334328"/>
                  <a:pt x="367666" y="320993"/>
                </a:cubicBezTo>
                <a:cubicBezTo>
                  <a:pt x="344806" y="304801"/>
                  <a:pt x="316945" y="296704"/>
                  <a:pt x="289085" y="296823"/>
                </a:cubicBezTo>
                <a:close/>
                <a:moveTo>
                  <a:pt x="291467" y="268605"/>
                </a:moveTo>
                <a:cubicBezTo>
                  <a:pt x="381954" y="270510"/>
                  <a:pt x="453392" y="342900"/>
                  <a:pt x="453392" y="433387"/>
                </a:cubicBezTo>
                <a:cubicBezTo>
                  <a:pt x="453392" y="525780"/>
                  <a:pt x="380049" y="598170"/>
                  <a:pt x="287657" y="597218"/>
                </a:cubicBezTo>
                <a:cubicBezTo>
                  <a:pt x="200026" y="597218"/>
                  <a:pt x="124779" y="521018"/>
                  <a:pt x="124779" y="432435"/>
                </a:cubicBezTo>
                <a:cubicBezTo>
                  <a:pt x="124779" y="341948"/>
                  <a:pt x="200979" y="267653"/>
                  <a:pt x="291467" y="268605"/>
                </a:cubicBezTo>
                <a:close/>
                <a:moveTo>
                  <a:pt x="292419" y="222885"/>
                </a:moveTo>
                <a:cubicBezTo>
                  <a:pt x="176213" y="220980"/>
                  <a:pt x="79059" y="317182"/>
                  <a:pt x="78106" y="432435"/>
                </a:cubicBezTo>
                <a:cubicBezTo>
                  <a:pt x="77153" y="545782"/>
                  <a:pt x="173356" y="641985"/>
                  <a:pt x="287656" y="642937"/>
                </a:cubicBezTo>
                <a:cubicBezTo>
                  <a:pt x="402909" y="643890"/>
                  <a:pt x="498159" y="550545"/>
                  <a:pt x="499111" y="435292"/>
                </a:cubicBezTo>
                <a:cubicBezTo>
                  <a:pt x="499111" y="320040"/>
                  <a:pt x="406719" y="224790"/>
                  <a:pt x="292419" y="222885"/>
                </a:cubicBezTo>
                <a:close/>
                <a:moveTo>
                  <a:pt x="285751" y="197167"/>
                </a:moveTo>
                <a:cubicBezTo>
                  <a:pt x="419101" y="196215"/>
                  <a:pt x="525781" y="300990"/>
                  <a:pt x="525781" y="432435"/>
                </a:cubicBezTo>
                <a:cubicBezTo>
                  <a:pt x="525781" y="563880"/>
                  <a:pt x="419101" y="671512"/>
                  <a:pt x="287656" y="671512"/>
                </a:cubicBezTo>
                <a:cubicBezTo>
                  <a:pt x="159069" y="670560"/>
                  <a:pt x="53341" y="564832"/>
                  <a:pt x="52389" y="434340"/>
                </a:cubicBezTo>
                <a:cubicBezTo>
                  <a:pt x="51436" y="302895"/>
                  <a:pt x="155259" y="198120"/>
                  <a:pt x="285751" y="197167"/>
                </a:cubicBezTo>
                <a:close/>
                <a:moveTo>
                  <a:pt x="55244" y="157162"/>
                </a:moveTo>
                <a:cubicBezTo>
                  <a:pt x="29526" y="156209"/>
                  <a:pt x="26669" y="165734"/>
                  <a:pt x="26669" y="187642"/>
                </a:cubicBezTo>
                <a:cubicBezTo>
                  <a:pt x="28574" y="267652"/>
                  <a:pt x="27621" y="348614"/>
                  <a:pt x="27621" y="428624"/>
                </a:cubicBezTo>
                <a:cubicBezTo>
                  <a:pt x="27621" y="511492"/>
                  <a:pt x="28574" y="595312"/>
                  <a:pt x="26669" y="680084"/>
                </a:cubicBezTo>
                <a:cubicBezTo>
                  <a:pt x="26669" y="703897"/>
                  <a:pt x="34289" y="709612"/>
                  <a:pt x="57149" y="709612"/>
                </a:cubicBezTo>
                <a:cubicBezTo>
                  <a:pt x="211454" y="708659"/>
                  <a:pt x="366711" y="708659"/>
                  <a:pt x="521016" y="709612"/>
                </a:cubicBezTo>
                <a:cubicBezTo>
                  <a:pt x="547686" y="709612"/>
                  <a:pt x="552449" y="700087"/>
                  <a:pt x="552449" y="676274"/>
                </a:cubicBezTo>
                <a:cubicBezTo>
                  <a:pt x="551496" y="516254"/>
                  <a:pt x="551496" y="357187"/>
                  <a:pt x="552449" y="197167"/>
                </a:cubicBezTo>
                <a:cubicBezTo>
                  <a:pt x="552449" y="168592"/>
                  <a:pt x="546734" y="157162"/>
                  <a:pt x="515301" y="157162"/>
                </a:cubicBezTo>
                <a:cubicBezTo>
                  <a:pt x="361949" y="159067"/>
                  <a:pt x="208596" y="158114"/>
                  <a:pt x="55244" y="157162"/>
                </a:cubicBezTo>
                <a:close/>
                <a:moveTo>
                  <a:pt x="501969" y="65722"/>
                </a:moveTo>
                <a:cubicBezTo>
                  <a:pt x="494604" y="65722"/>
                  <a:pt x="488634" y="71692"/>
                  <a:pt x="488634" y="79057"/>
                </a:cubicBezTo>
                <a:cubicBezTo>
                  <a:pt x="488634" y="86422"/>
                  <a:pt x="494604" y="92392"/>
                  <a:pt x="501969" y="92392"/>
                </a:cubicBezTo>
                <a:cubicBezTo>
                  <a:pt x="509334" y="92392"/>
                  <a:pt x="515304" y="86422"/>
                  <a:pt x="515304" y="79057"/>
                </a:cubicBezTo>
                <a:cubicBezTo>
                  <a:pt x="515304" y="71692"/>
                  <a:pt x="509334" y="65722"/>
                  <a:pt x="501969" y="65722"/>
                </a:cubicBezTo>
                <a:close/>
                <a:moveTo>
                  <a:pt x="397194" y="65722"/>
                </a:moveTo>
                <a:cubicBezTo>
                  <a:pt x="389829" y="65722"/>
                  <a:pt x="383859" y="71692"/>
                  <a:pt x="383859" y="79057"/>
                </a:cubicBezTo>
                <a:cubicBezTo>
                  <a:pt x="383859" y="86422"/>
                  <a:pt x="389829" y="92392"/>
                  <a:pt x="397194" y="92392"/>
                </a:cubicBezTo>
                <a:cubicBezTo>
                  <a:pt x="404559" y="92392"/>
                  <a:pt x="410529" y="86422"/>
                  <a:pt x="410529" y="79057"/>
                </a:cubicBezTo>
                <a:cubicBezTo>
                  <a:pt x="410529" y="71692"/>
                  <a:pt x="404559" y="65722"/>
                  <a:pt x="397194" y="65722"/>
                </a:cubicBezTo>
                <a:close/>
                <a:moveTo>
                  <a:pt x="501969" y="37147"/>
                </a:moveTo>
                <a:cubicBezTo>
                  <a:pt x="525115" y="37147"/>
                  <a:pt x="543879" y="55911"/>
                  <a:pt x="543879" y="79057"/>
                </a:cubicBezTo>
                <a:cubicBezTo>
                  <a:pt x="543879" y="102203"/>
                  <a:pt x="525115" y="120967"/>
                  <a:pt x="501969" y="120967"/>
                </a:cubicBezTo>
                <a:cubicBezTo>
                  <a:pt x="478823" y="120967"/>
                  <a:pt x="460059" y="102203"/>
                  <a:pt x="460059" y="79057"/>
                </a:cubicBezTo>
                <a:cubicBezTo>
                  <a:pt x="460059" y="55911"/>
                  <a:pt x="478823" y="37147"/>
                  <a:pt x="501969" y="37147"/>
                </a:cubicBezTo>
                <a:close/>
                <a:moveTo>
                  <a:pt x="397194" y="37147"/>
                </a:moveTo>
                <a:cubicBezTo>
                  <a:pt x="420340" y="37147"/>
                  <a:pt x="439104" y="55911"/>
                  <a:pt x="439104" y="79057"/>
                </a:cubicBezTo>
                <a:cubicBezTo>
                  <a:pt x="439104" y="102203"/>
                  <a:pt x="420340" y="120967"/>
                  <a:pt x="397194" y="120967"/>
                </a:cubicBezTo>
                <a:cubicBezTo>
                  <a:pt x="374048" y="120967"/>
                  <a:pt x="355284" y="102203"/>
                  <a:pt x="355284" y="79057"/>
                </a:cubicBezTo>
                <a:cubicBezTo>
                  <a:pt x="355284" y="55911"/>
                  <a:pt x="374048" y="37147"/>
                  <a:pt x="397194" y="37147"/>
                </a:cubicBezTo>
                <a:close/>
                <a:moveTo>
                  <a:pt x="266699" y="28574"/>
                </a:moveTo>
                <a:cubicBezTo>
                  <a:pt x="259079" y="28574"/>
                  <a:pt x="252411" y="35242"/>
                  <a:pt x="252411" y="42862"/>
                </a:cubicBezTo>
                <a:lnTo>
                  <a:pt x="252411" y="115252"/>
                </a:lnTo>
                <a:cubicBezTo>
                  <a:pt x="252411" y="122872"/>
                  <a:pt x="259079" y="129539"/>
                  <a:pt x="266699" y="129539"/>
                </a:cubicBezTo>
                <a:lnTo>
                  <a:pt x="538161" y="129539"/>
                </a:lnTo>
                <a:cubicBezTo>
                  <a:pt x="545781" y="129539"/>
                  <a:pt x="552449" y="123824"/>
                  <a:pt x="552449" y="115252"/>
                </a:cubicBezTo>
                <a:lnTo>
                  <a:pt x="552449" y="42862"/>
                </a:lnTo>
                <a:cubicBezTo>
                  <a:pt x="552449" y="35242"/>
                  <a:pt x="545781" y="28574"/>
                  <a:pt x="538161" y="28574"/>
                </a:cubicBezTo>
                <a:close/>
                <a:moveTo>
                  <a:pt x="40957" y="28574"/>
                </a:moveTo>
                <a:cubicBezTo>
                  <a:pt x="33336" y="28574"/>
                  <a:pt x="26669" y="35242"/>
                  <a:pt x="26669" y="42862"/>
                </a:cubicBezTo>
                <a:lnTo>
                  <a:pt x="26669" y="115252"/>
                </a:lnTo>
                <a:cubicBezTo>
                  <a:pt x="26669" y="122872"/>
                  <a:pt x="33336" y="129539"/>
                  <a:pt x="40957" y="129539"/>
                </a:cubicBezTo>
                <a:lnTo>
                  <a:pt x="214311" y="129539"/>
                </a:lnTo>
                <a:cubicBezTo>
                  <a:pt x="221932" y="129539"/>
                  <a:pt x="228599" y="123824"/>
                  <a:pt x="228599" y="115252"/>
                </a:cubicBezTo>
                <a:lnTo>
                  <a:pt x="228599" y="42862"/>
                </a:lnTo>
                <a:cubicBezTo>
                  <a:pt x="228599" y="35242"/>
                  <a:pt x="221932" y="28574"/>
                  <a:pt x="214311" y="28574"/>
                </a:cubicBezTo>
                <a:close/>
                <a:moveTo>
                  <a:pt x="50483" y="0"/>
                </a:moveTo>
                <a:cubicBezTo>
                  <a:pt x="211455" y="0"/>
                  <a:pt x="372428" y="0"/>
                  <a:pt x="533400" y="0"/>
                </a:cubicBezTo>
                <a:cubicBezTo>
                  <a:pt x="566738" y="0"/>
                  <a:pt x="581978" y="15240"/>
                  <a:pt x="581978" y="48578"/>
                </a:cubicBezTo>
                <a:cubicBezTo>
                  <a:pt x="581978" y="265748"/>
                  <a:pt x="581025" y="482918"/>
                  <a:pt x="581978" y="699135"/>
                </a:cubicBezTo>
                <a:cubicBezTo>
                  <a:pt x="581978" y="728663"/>
                  <a:pt x="570547" y="735330"/>
                  <a:pt x="543878" y="735330"/>
                </a:cubicBezTo>
                <a:cubicBezTo>
                  <a:pt x="374333" y="734378"/>
                  <a:pt x="204788" y="734378"/>
                  <a:pt x="34290" y="735330"/>
                </a:cubicBezTo>
                <a:cubicBezTo>
                  <a:pt x="6668" y="735330"/>
                  <a:pt x="0" y="725805"/>
                  <a:pt x="0" y="700088"/>
                </a:cubicBezTo>
                <a:cubicBezTo>
                  <a:pt x="0" y="590550"/>
                  <a:pt x="0" y="481013"/>
                  <a:pt x="0" y="371475"/>
                </a:cubicBezTo>
                <a:cubicBezTo>
                  <a:pt x="0" y="265748"/>
                  <a:pt x="0" y="160020"/>
                  <a:pt x="0" y="53340"/>
                </a:cubicBezTo>
                <a:cubicBezTo>
                  <a:pt x="0" y="10478"/>
                  <a:pt x="9525" y="0"/>
                  <a:pt x="50483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B620FA-DD6D-495D-98F8-C13BA370681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15191" y="2285170"/>
            <a:ext cx="862326" cy="186193"/>
          </a:xfrm>
          <a:prstGeom prst="bentConnector3">
            <a:avLst>
              <a:gd name="adj1" fmla="val 100105"/>
            </a:avLst>
          </a:prstGeom>
          <a:ln w="15875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7DC3A52-24CE-45B6-AE21-39BF8915798F}"/>
              </a:ext>
            </a:extLst>
          </p:cNvPr>
          <p:cNvCxnSpPr>
            <a:cxnSpLocks/>
          </p:cNvCxnSpPr>
          <p:nvPr/>
        </p:nvCxnSpPr>
        <p:spPr>
          <a:xfrm rot="5400000">
            <a:off x="5107813" y="4891679"/>
            <a:ext cx="894299" cy="596591"/>
          </a:xfrm>
          <a:prstGeom prst="bentConnector3">
            <a:avLst>
              <a:gd name="adj1" fmla="val 98315"/>
            </a:avLst>
          </a:prstGeom>
          <a:ln w="15875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E66DBE2-E011-487E-BA54-1F61898BE231}"/>
              </a:ext>
            </a:extLst>
          </p:cNvPr>
          <p:cNvSpPr/>
          <p:nvPr/>
        </p:nvSpPr>
        <p:spPr>
          <a:xfrm>
            <a:off x="6290268" y="2371411"/>
            <a:ext cx="1637881" cy="452176"/>
          </a:xfrm>
          <a:custGeom>
            <a:avLst/>
            <a:gdLst>
              <a:gd name="connsiteX0" fmla="*/ 0 w 1627833"/>
              <a:gd name="connsiteY0" fmla="*/ 452176 h 452176"/>
              <a:gd name="connsiteX1" fmla="*/ 10049 w 1627833"/>
              <a:gd name="connsiteY1" fmla="*/ 10048 h 452176"/>
              <a:gd name="connsiteX2" fmla="*/ 1617785 w 1627833"/>
              <a:gd name="connsiteY2" fmla="*/ 0 h 452176"/>
              <a:gd name="connsiteX3" fmla="*/ 1627833 w 1627833"/>
              <a:gd name="connsiteY3" fmla="*/ 281354 h 452176"/>
              <a:gd name="connsiteX0" fmla="*/ 10048 w 1637881"/>
              <a:gd name="connsiteY0" fmla="*/ 452176 h 452176"/>
              <a:gd name="connsiteX1" fmla="*/ 0 w 1637881"/>
              <a:gd name="connsiteY1" fmla="*/ 0 h 452176"/>
              <a:gd name="connsiteX2" fmla="*/ 1627833 w 1637881"/>
              <a:gd name="connsiteY2" fmla="*/ 0 h 452176"/>
              <a:gd name="connsiteX3" fmla="*/ 1637881 w 1637881"/>
              <a:gd name="connsiteY3" fmla="*/ 281354 h 45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7881" h="452176">
                <a:moveTo>
                  <a:pt x="10048" y="452176"/>
                </a:moveTo>
                <a:lnTo>
                  <a:pt x="0" y="0"/>
                </a:lnTo>
                <a:lnTo>
                  <a:pt x="1627833" y="0"/>
                </a:lnTo>
                <a:lnTo>
                  <a:pt x="1637881" y="281354"/>
                </a:lnTo>
              </a:path>
            </a:pathLst>
          </a:custGeom>
          <a:noFill/>
          <a:ln w="15875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BBF82F2-3959-4363-9C89-56D490C16116}"/>
              </a:ext>
            </a:extLst>
          </p:cNvPr>
          <p:cNvSpPr/>
          <p:nvPr/>
        </p:nvSpPr>
        <p:spPr>
          <a:xfrm>
            <a:off x="6792686" y="4280596"/>
            <a:ext cx="1366576" cy="1426867"/>
          </a:xfrm>
          <a:custGeom>
            <a:avLst/>
            <a:gdLst>
              <a:gd name="connsiteX0" fmla="*/ 0 w 1366576"/>
              <a:gd name="connsiteY0" fmla="*/ 0 h 1416818"/>
              <a:gd name="connsiteX1" fmla="*/ 1366576 w 1366576"/>
              <a:gd name="connsiteY1" fmla="*/ 30145 h 1416818"/>
              <a:gd name="connsiteX2" fmla="*/ 1366576 w 1366576"/>
              <a:gd name="connsiteY2" fmla="*/ 1416818 h 1416818"/>
              <a:gd name="connsiteX3" fmla="*/ 1024932 w 1366576"/>
              <a:gd name="connsiteY3" fmla="*/ 1416818 h 1416818"/>
              <a:gd name="connsiteX0" fmla="*/ 0 w 1366576"/>
              <a:gd name="connsiteY0" fmla="*/ 10049 h 1426867"/>
              <a:gd name="connsiteX1" fmla="*/ 1366576 w 1366576"/>
              <a:gd name="connsiteY1" fmla="*/ 0 h 1426867"/>
              <a:gd name="connsiteX2" fmla="*/ 1366576 w 1366576"/>
              <a:gd name="connsiteY2" fmla="*/ 1426867 h 1426867"/>
              <a:gd name="connsiteX3" fmla="*/ 1024932 w 1366576"/>
              <a:gd name="connsiteY3" fmla="*/ 1426867 h 142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576" h="1426867">
                <a:moveTo>
                  <a:pt x="0" y="10049"/>
                </a:moveTo>
                <a:lnTo>
                  <a:pt x="1366576" y="0"/>
                </a:lnTo>
                <a:lnTo>
                  <a:pt x="1366576" y="1426867"/>
                </a:lnTo>
                <a:lnTo>
                  <a:pt x="1024932" y="1426867"/>
                </a:lnTo>
              </a:path>
            </a:pathLst>
          </a:custGeom>
          <a:noFill/>
          <a:ln w="15875">
            <a:solidFill>
              <a:schemeClr val="accent5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A76763D-5BB6-473E-8957-18D7472BE029}"/>
              </a:ext>
            </a:extLst>
          </p:cNvPr>
          <p:cNvSpPr/>
          <p:nvPr/>
        </p:nvSpPr>
        <p:spPr>
          <a:xfrm>
            <a:off x="4371033" y="2992475"/>
            <a:ext cx="1175657" cy="1097204"/>
          </a:xfrm>
          <a:custGeom>
            <a:avLst/>
            <a:gdLst>
              <a:gd name="connsiteX0" fmla="*/ 10048 w 1175657"/>
              <a:gd name="connsiteY0" fmla="*/ 341644 h 1115367"/>
              <a:gd name="connsiteX1" fmla="*/ 0 w 1175657"/>
              <a:gd name="connsiteY1" fmla="*/ 0 h 1115367"/>
              <a:gd name="connsiteX2" fmla="*/ 773723 w 1175657"/>
              <a:gd name="connsiteY2" fmla="*/ 20096 h 1115367"/>
              <a:gd name="connsiteX3" fmla="*/ 763675 w 1175657"/>
              <a:gd name="connsiteY3" fmla="*/ 1115367 h 1115367"/>
              <a:gd name="connsiteX4" fmla="*/ 1175657 w 1175657"/>
              <a:gd name="connsiteY4" fmla="*/ 1085222 h 1115367"/>
              <a:gd name="connsiteX0" fmla="*/ 10048 w 1175657"/>
              <a:gd name="connsiteY0" fmla="*/ 343578 h 1117301"/>
              <a:gd name="connsiteX1" fmla="*/ 0 w 1175657"/>
              <a:gd name="connsiteY1" fmla="*/ 1934 h 1117301"/>
              <a:gd name="connsiteX2" fmla="*/ 783771 w 1175657"/>
              <a:gd name="connsiteY2" fmla="*/ 1933 h 1117301"/>
              <a:gd name="connsiteX3" fmla="*/ 763675 w 1175657"/>
              <a:gd name="connsiteY3" fmla="*/ 1117301 h 1117301"/>
              <a:gd name="connsiteX4" fmla="*/ 1175657 w 1175657"/>
              <a:gd name="connsiteY4" fmla="*/ 1087156 h 1117301"/>
              <a:gd name="connsiteX0" fmla="*/ 10048 w 1175657"/>
              <a:gd name="connsiteY0" fmla="*/ 343578 h 1127349"/>
              <a:gd name="connsiteX1" fmla="*/ 0 w 1175657"/>
              <a:gd name="connsiteY1" fmla="*/ 1934 h 1127349"/>
              <a:gd name="connsiteX2" fmla="*/ 783771 w 1175657"/>
              <a:gd name="connsiteY2" fmla="*/ 1933 h 1127349"/>
              <a:gd name="connsiteX3" fmla="*/ 763675 w 1175657"/>
              <a:gd name="connsiteY3" fmla="*/ 1117301 h 1127349"/>
              <a:gd name="connsiteX4" fmla="*/ 1175657 w 1175657"/>
              <a:gd name="connsiteY4" fmla="*/ 1127349 h 1127349"/>
              <a:gd name="connsiteX0" fmla="*/ 10048 w 1175657"/>
              <a:gd name="connsiteY0" fmla="*/ 343578 h 1117301"/>
              <a:gd name="connsiteX1" fmla="*/ 0 w 1175657"/>
              <a:gd name="connsiteY1" fmla="*/ 1934 h 1117301"/>
              <a:gd name="connsiteX2" fmla="*/ 783771 w 1175657"/>
              <a:gd name="connsiteY2" fmla="*/ 1933 h 1117301"/>
              <a:gd name="connsiteX3" fmla="*/ 763675 w 1175657"/>
              <a:gd name="connsiteY3" fmla="*/ 1117301 h 1117301"/>
              <a:gd name="connsiteX4" fmla="*/ 1175657 w 1175657"/>
              <a:gd name="connsiteY4" fmla="*/ 1097204 h 1117301"/>
              <a:gd name="connsiteX0" fmla="*/ 0 w 1175657"/>
              <a:gd name="connsiteY0" fmla="*/ 343578 h 1117301"/>
              <a:gd name="connsiteX1" fmla="*/ 0 w 1175657"/>
              <a:gd name="connsiteY1" fmla="*/ 1934 h 1117301"/>
              <a:gd name="connsiteX2" fmla="*/ 783771 w 1175657"/>
              <a:gd name="connsiteY2" fmla="*/ 1933 h 1117301"/>
              <a:gd name="connsiteX3" fmla="*/ 763675 w 1175657"/>
              <a:gd name="connsiteY3" fmla="*/ 1117301 h 1117301"/>
              <a:gd name="connsiteX4" fmla="*/ 1175657 w 1175657"/>
              <a:gd name="connsiteY4" fmla="*/ 1097204 h 1117301"/>
              <a:gd name="connsiteX0" fmla="*/ 0 w 1175657"/>
              <a:gd name="connsiteY0" fmla="*/ 343578 h 1097204"/>
              <a:gd name="connsiteX1" fmla="*/ 0 w 1175657"/>
              <a:gd name="connsiteY1" fmla="*/ 1934 h 1097204"/>
              <a:gd name="connsiteX2" fmla="*/ 783771 w 1175657"/>
              <a:gd name="connsiteY2" fmla="*/ 1933 h 1097204"/>
              <a:gd name="connsiteX3" fmla="*/ 793820 w 1175657"/>
              <a:gd name="connsiteY3" fmla="*/ 1077107 h 1097204"/>
              <a:gd name="connsiteX4" fmla="*/ 1175657 w 1175657"/>
              <a:gd name="connsiteY4" fmla="*/ 1097204 h 1097204"/>
              <a:gd name="connsiteX0" fmla="*/ 0 w 1175657"/>
              <a:gd name="connsiteY0" fmla="*/ 343578 h 1097204"/>
              <a:gd name="connsiteX1" fmla="*/ 0 w 1175657"/>
              <a:gd name="connsiteY1" fmla="*/ 1934 h 1097204"/>
              <a:gd name="connsiteX2" fmla="*/ 783771 w 1175657"/>
              <a:gd name="connsiteY2" fmla="*/ 1933 h 1097204"/>
              <a:gd name="connsiteX3" fmla="*/ 793820 w 1175657"/>
              <a:gd name="connsiteY3" fmla="*/ 1087155 h 1097204"/>
              <a:gd name="connsiteX4" fmla="*/ 1175657 w 1175657"/>
              <a:gd name="connsiteY4" fmla="*/ 1097204 h 109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657" h="1097204">
                <a:moveTo>
                  <a:pt x="0" y="343578"/>
                </a:moveTo>
                <a:lnTo>
                  <a:pt x="0" y="1934"/>
                </a:lnTo>
                <a:cubicBezTo>
                  <a:pt x="257908" y="8633"/>
                  <a:pt x="525863" y="-4766"/>
                  <a:pt x="783771" y="1933"/>
                </a:cubicBezTo>
                <a:cubicBezTo>
                  <a:pt x="780422" y="367023"/>
                  <a:pt x="797169" y="722065"/>
                  <a:pt x="793820" y="1087155"/>
                </a:cubicBezTo>
                <a:lnTo>
                  <a:pt x="1175657" y="1097204"/>
                </a:lnTo>
              </a:path>
            </a:pathLst>
          </a:custGeom>
          <a:noFill/>
          <a:ln w="15875">
            <a:solidFill>
              <a:schemeClr val="accent3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E04544-05B5-4E67-AE94-C913B82B7B93}"/>
              </a:ext>
            </a:extLst>
          </p:cNvPr>
          <p:cNvGrpSpPr/>
          <p:nvPr/>
        </p:nvGrpSpPr>
        <p:grpSpPr>
          <a:xfrm>
            <a:off x="8603552" y="2675564"/>
            <a:ext cx="2911859" cy="911229"/>
            <a:chOff x="3131840" y="2204864"/>
            <a:chExt cx="3096344" cy="91122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1BC9CB-896C-48AB-8823-CEA3B122F82B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856D2B8-9FDE-45ED-BEEE-9AABC8FA337C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F06979D-F662-4383-BAD6-C4E4BD6799BA}"/>
              </a:ext>
            </a:extLst>
          </p:cNvPr>
          <p:cNvGrpSpPr/>
          <p:nvPr/>
        </p:nvGrpSpPr>
        <p:grpSpPr>
          <a:xfrm>
            <a:off x="8444453" y="5319151"/>
            <a:ext cx="2911859" cy="911229"/>
            <a:chOff x="3131840" y="2204864"/>
            <a:chExt cx="3096344" cy="91122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F05E0B8-F5CB-41F4-A89F-80AA0EA12B75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7883DB3-1232-43B6-91FB-6BF148A00F19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A04EF9-F081-452D-B3D7-F76FD83197E5}"/>
              </a:ext>
            </a:extLst>
          </p:cNvPr>
          <p:cNvGrpSpPr/>
          <p:nvPr/>
        </p:nvGrpSpPr>
        <p:grpSpPr>
          <a:xfrm>
            <a:off x="746518" y="3449294"/>
            <a:ext cx="2911859" cy="911229"/>
            <a:chOff x="3131840" y="2204864"/>
            <a:chExt cx="3096344" cy="9112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CD767AE-F3DE-448F-BE33-B258EF7A6001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409676B-6AEB-4E83-A262-E9C9CF2304C4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6C1825-FEE1-4DC3-A782-C308BDFA84EE}"/>
              </a:ext>
            </a:extLst>
          </p:cNvPr>
          <p:cNvGrpSpPr/>
          <p:nvPr/>
        </p:nvGrpSpPr>
        <p:grpSpPr>
          <a:xfrm>
            <a:off x="1038615" y="5407101"/>
            <a:ext cx="2911859" cy="911229"/>
            <a:chOff x="3131840" y="2204864"/>
            <a:chExt cx="3096344" cy="91122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402B6F9-88D3-44EB-82DA-646A950C4E46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277726-9FFE-42A9-AA55-A65AAE15C78D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7FDEEB-0628-49FC-AED1-0F9A051D95BC}"/>
              </a:ext>
            </a:extLst>
          </p:cNvPr>
          <p:cNvGrpSpPr/>
          <p:nvPr/>
        </p:nvGrpSpPr>
        <p:grpSpPr>
          <a:xfrm>
            <a:off x="1748026" y="1491488"/>
            <a:ext cx="2911859" cy="911229"/>
            <a:chOff x="3131840" y="2204864"/>
            <a:chExt cx="3096344" cy="91122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3191826-CACB-41A6-86F3-23E8DECDD363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7496977-AB1E-4621-A1B0-D88DDC472F2F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9BB1AC-3008-4AAC-884B-2D249733AD66}"/>
              </a:ext>
            </a:extLst>
          </p:cNvPr>
          <p:cNvSpPr/>
          <p:nvPr/>
        </p:nvSpPr>
        <p:spPr>
          <a:xfrm>
            <a:off x="0" y="4187118"/>
            <a:ext cx="12192000" cy="226544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581323-69A7-44B3-9D72-52C663A78A88}"/>
              </a:ext>
            </a:extLst>
          </p:cNvPr>
          <p:cNvCxnSpPr>
            <a:cxnSpLocks/>
          </p:cNvCxnSpPr>
          <p:nvPr/>
        </p:nvCxnSpPr>
        <p:spPr>
          <a:xfrm flipV="1">
            <a:off x="8187602" y="2097730"/>
            <a:ext cx="3398093" cy="17204"/>
          </a:xfrm>
          <a:prstGeom prst="line">
            <a:avLst/>
          </a:prstGeom>
          <a:ln w="2222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B21F43-E061-44A0-9A8D-5FD4E83FA011}"/>
              </a:ext>
            </a:extLst>
          </p:cNvPr>
          <p:cNvSpPr txBox="1"/>
          <p:nvPr/>
        </p:nvSpPr>
        <p:spPr>
          <a:xfrm>
            <a:off x="8641211" y="1623836"/>
            <a:ext cx="29797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145C3C-A2BF-495B-ADE0-B0BB431D8741}"/>
              </a:ext>
            </a:extLst>
          </p:cNvPr>
          <p:cNvGrpSpPr/>
          <p:nvPr/>
        </p:nvGrpSpPr>
        <p:grpSpPr>
          <a:xfrm>
            <a:off x="8187602" y="476803"/>
            <a:ext cx="3433328" cy="1166461"/>
            <a:chOff x="3862980" y="5108508"/>
            <a:chExt cx="3433328" cy="116646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9996CC-BDE4-4D8C-A1C4-EC07597860B3}"/>
                </a:ext>
              </a:extLst>
            </p:cNvPr>
            <p:cNvSpPr txBox="1"/>
            <p:nvPr/>
          </p:nvSpPr>
          <p:spPr>
            <a:xfrm>
              <a:off x="3862980" y="5108508"/>
              <a:ext cx="343332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AWESOME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FAA02F-36F0-4BE6-B410-0A885D3B70CB}"/>
                </a:ext>
              </a:extLst>
            </p:cNvPr>
            <p:cNvSpPr txBox="1"/>
            <p:nvPr/>
          </p:nvSpPr>
          <p:spPr>
            <a:xfrm>
              <a:off x="3862980" y="5690194"/>
              <a:ext cx="343332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32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E512419-AEC2-4A1B-878C-E58B225C25D9}"/>
              </a:ext>
            </a:extLst>
          </p:cNvPr>
          <p:cNvSpPr txBox="1"/>
          <p:nvPr/>
        </p:nvSpPr>
        <p:spPr>
          <a:xfrm>
            <a:off x="649725" y="4542215"/>
            <a:ext cx="349019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C84CF0-5D92-416B-B860-A448AC27B77B}"/>
              </a:ext>
            </a:extLst>
          </p:cNvPr>
          <p:cNvSpPr txBox="1"/>
          <p:nvPr/>
        </p:nvSpPr>
        <p:spPr>
          <a:xfrm>
            <a:off x="4750631" y="4467737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 Here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DAA633-DC0C-4D92-BFC8-27677DC7C7C8}"/>
              </a:ext>
            </a:extLst>
          </p:cNvPr>
          <p:cNvGrpSpPr/>
          <p:nvPr/>
        </p:nvGrpSpPr>
        <p:grpSpPr>
          <a:xfrm>
            <a:off x="4835472" y="4868017"/>
            <a:ext cx="2987810" cy="288032"/>
            <a:chOff x="11279811" y="3925804"/>
            <a:chExt cx="2987810" cy="288032"/>
          </a:xfrm>
          <a:solidFill>
            <a:schemeClr val="bg1">
              <a:alpha val="40000"/>
            </a:schemeClr>
          </a:solidFill>
        </p:grpSpPr>
        <p:sp>
          <p:nvSpPr>
            <p:cNvPr id="23" name="순서도: 처리 250">
              <a:extLst>
                <a:ext uri="{FF2B5EF4-FFF2-40B4-BE49-F238E27FC236}">
                  <a16:creationId xmlns:a16="http://schemas.microsoft.com/office/drawing/2014/main" id="{5D403EC0-3BE5-4330-B86A-6E172452963B}"/>
                </a:ext>
              </a:extLst>
            </p:cNvPr>
            <p:cNvSpPr/>
            <p:nvPr/>
          </p:nvSpPr>
          <p:spPr>
            <a:xfrm>
              <a:off x="11279811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4" name="순서도: 처리 251">
              <a:extLst>
                <a:ext uri="{FF2B5EF4-FFF2-40B4-BE49-F238E27FC236}">
                  <a16:creationId xmlns:a16="http://schemas.microsoft.com/office/drawing/2014/main" id="{E7CF1D99-174F-450E-A030-E54F7A39F78A}"/>
                </a:ext>
              </a:extLst>
            </p:cNvPr>
            <p:cNvSpPr/>
            <p:nvPr/>
          </p:nvSpPr>
          <p:spPr>
            <a:xfrm>
              <a:off x="11431380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5" name="순서도: 처리 252">
              <a:extLst>
                <a:ext uri="{FF2B5EF4-FFF2-40B4-BE49-F238E27FC236}">
                  <a16:creationId xmlns:a16="http://schemas.microsoft.com/office/drawing/2014/main" id="{7396AAF7-3D3D-4D19-AEB1-CDEB786C9FE2}"/>
                </a:ext>
              </a:extLst>
            </p:cNvPr>
            <p:cNvSpPr/>
            <p:nvPr/>
          </p:nvSpPr>
          <p:spPr>
            <a:xfrm>
              <a:off x="11582949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6" name="순서도: 처리 253">
              <a:extLst>
                <a:ext uri="{FF2B5EF4-FFF2-40B4-BE49-F238E27FC236}">
                  <a16:creationId xmlns:a16="http://schemas.microsoft.com/office/drawing/2014/main" id="{1930959F-670F-4B52-B938-D2447952F0C8}"/>
                </a:ext>
              </a:extLst>
            </p:cNvPr>
            <p:cNvSpPr/>
            <p:nvPr/>
          </p:nvSpPr>
          <p:spPr>
            <a:xfrm>
              <a:off x="11734518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7" name="순서도: 처리 254">
              <a:extLst>
                <a:ext uri="{FF2B5EF4-FFF2-40B4-BE49-F238E27FC236}">
                  <a16:creationId xmlns:a16="http://schemas.microsoft.com/office/drawing/2014/main" id="{63EB0A61-0D6D-4F11-A329-4D140DF8D23F}"/>
                </a:ext>
              </a:extLst>
            </p:cNvPr>
            <p:cNvSpPr/>
            <p:nvPr/>
          </p:nvSpPr>
          <p:spPr>
            <a:xfrm>
              <a:off x="11886087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8" name="순서도: 처리 255">
              <a:extLst>
                <a:ext uri="{FF2B5EF4-FFF2-40B4-BE49-F238E27FC236}">
                  <a16:creationId xmlns:a16="http://schemas.microsoft.com/office/drawing/2014/main" id="{30EA5BAF-B3E0-4A1C-81AF-9011EDFF854E}"/>
                </a:ext>
              </a:extLst>
            </p:cNvPr>
            <p:cNvSpPr/>
            <p:nvPr/>
          </p:nvSpPr>
          <p:spPr>
            <a:xfrm>
              <a:off x="12037656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9" name="순서도: 처리 256">
              <a:extLst>
                <a:ext uri="{FF2B5EF4-FFF2-40B4-BE49-F238E27FC236}">
                  <a16:creationId xmlns:a16="http://schemas.microsoft.com/office/drawing/2014/main" id="{42D3A238-E1B5-4320-930A-68F9CF911893}"/>
                </a:ext>
              </a:extLst>
            </p:cNvPr>
            <p:cNvSpPr/>
            <p:nvPr/>
          </p:nvSpPr>
          <p:spPr>
            <a:xfrm>
              <a:off x="12189225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0" name="순서도: 처리 257">
              <a:extLst>
                <a:ext uri="{FF2B5EF4-FFF2-40B4-BE49-F238E27FC236}">
                  <a16:creationId xmlns:a16="http://schemas.microsoft.com/office/drawing/2014/main" id="{FBA99839-E328-42D3-A52D-1A3DF8FEB54A}"/>
                </a:ext>
              </a:extLst>
            </p:cNvPr>
            <p:cNvSpPr/>
            <p:nvPr/>
          </p:nvSpPr>
          <p:spPr>
            <a:xfrm>
              <a:off x="12340794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1" name="순서도: 처리 258">
              <a:extLst>
                <a:ext uri="{FF2B5EF4-FFF2-40B4-BE49-F238E27FC236}">
                  <a16:creationId xmlns:a16="http://schemas.microsoft.com/office/drawing/2014/main" id="{435C0609-4E27-4083-B37F-74D7BF42B57F}"/>
                </a:ext>
              </a:extLst>
            </p:cNvPr>
            <p:cNvSpPr/>
            <p:nvPr/>
          </p:nvSpPr>
          <p:spPr>
            <a:xfrm>
              <a:off x="12492363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2" name="순서도: 처리 259">
              <a:extLst>
                <a:ext uri="{FF2B5EF4-FFF2-40B4-BE49-F238E27FC236}">
                  <a16:creationId xmlns:a16="http://schemas.microsoft.com/office/drawing/2014/main" id="{92AEF0E8-06A2-4739-8FFA-5E4E739E54AC}"/>
                </a:ext>
              </a:extLst>
            </p:cNvPr>
            <p:cNvSpPr/>
            <p:nvPr/>
          </p:nvSpPr>
          <p:spPr>
            <a:xfrm>
              <a:off x="12643932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3" name="순서도: 처리 260">
              <a:extLst>
                <a:ext uri="{FF2B5EF4-FFF2-40B4-BE49-F238E27FC236}">
                  <a16:creationId xmlns:a16="http://schemas.microsoft.com/office/drawing/2014/main" id="{500F608D-64CB-4FFD-91B5-070CCB8327BD}"/>
                </a:ext>
              </a:extLst>
            </p:cNvPr>
            <p:cNvSpPr/>
            <p:nvPr/>
          </p:nvSpPr>
          <p:spPr>
            <a:xfrm>
              <a:off x="12795501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4" name="순서도: 처리 261">
              <a:extLst>
                <a:ext uri="{FF2B5EF4-FFF2-40B4-BE49-F238E27FC236}">
                  <a16:creationId xmlns:a16="http://schemas.microsoft.com/office/drawing/2014/main" id="{FD367D0B-B72A-49C5-933C-F70729F13B06}"/>
                </a:ext>
              </a:extLst>
            </p:cNvPr>
            <p:cNvSpPr/>
            <p:nvPr/>
          </p:nvSpPr>
          <p:spPr>
            <a:xfrm>
              <a:off x="12947070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5" name="순서도: 처리 262">
              <a:extLst>
                <a:ext uri="{FF2B5EF4-FFF2-40B4-BE49-F238E27FC236}">
                  <a16:creationId xmlns:a16="http://schemas.microsoft.com/office/drawing/2014/main" id="{4E85EA5B-2582-42B4-A604-C3EE2729FDB3}"/>
                </a:ext>
              </a:extLst>
            </p:cNvPr>
            <p:cNvSpPr/>
            <p:nvPr/>
          </p:nvSpPr>
          <p:spPr>
            <a:xfrm>
              <a:off x="13098639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6" name="순서도: 처리 263">
              <a:extLst>
                <a:ext uri="{FF2B5EF4-FFF2-40B4-BE49-F238E27FC236}">
                  <a16:creationId xmlns:a16="http://schemas.microsoft.com/office/drawing/2014/main" id="{00D656FE-7198-4101-BBCF-E8B8AEDBF2E7}"/>
                </a:ext>
              </a:extLst>
            </p:cNvPr>
            <p:cNvSpPr/>
            <p:nvPr/>
          </p:nvSpPr>
          <p:spPr>
            <a:xfrm>
              <a:off x="13250208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7" name="순서도: 처리 264">
              <a:extLst>
                <a:ext uri="{FF2B5EF4-FFF2-40B4-BE49-F238E27FC236}">
                  <a16:creationId xmlns:a16="http://schemas.microsoft.com/office/drawing/2014/main" id="{DCEBA477-01EE-4093-B77E-583ECB94A93D}"/>
                </a:ext>
              </a:extLst>
            </p:cNvPr>
            <p:cNvSpPr/>
            <p:nvPr/>
          </p:nvSpPr>
          <p:spPr>
            <a:xfrm>
              <a:off x="13401777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8" name="순서도: 처리 265">
              <a:extLst>
                <a:ext uri="{FF2B5EF4-FFF2-40B4-BE49-F238E27FC236}">
                  <a16:creationId xmlns:a16="http://schemas.microsoft.com/office/drawing/2014/main" id="{75832474-184C-4A05-84C5-AD4818DD6EDB}"/>
                </a:ext>
              </a:extLst>
            </p:cNvPr>
            <p:cNvSpPr/>
            <p:nvPr/>
          </p:nvSpPr>
          <p:spPr>
            <a:xfrm>
              <a:off x="13553346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9" name="순서도: 처리 266">
              <a:extLst>
                <a:ext uri="{FF2B5EF4-FFF2-40B4-BE49-F238E27FC236}">
                  <a16:creationId xmlns:a16="http://schemas.microsoft.com/office/drawing/2014/main" id="{3632EB0A-CCD8-4BAE-8C82-4F6FEF70CE26}"/>
                </a:ext>
              </a:extLst>
            </p:cNvPr>
            <p:cNvSpPr/>
            <p:nvPr/>
          </p:nvSpPr>
          <p:spPr>
            <a:xfrm>
              <a:off x="13704915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0" name="순서도: 처리 267">
              <a:extLst>
                <a:ext uri="{FF2B5EF4-FFF2-40B4-BE49-F238E27FC236}">
                  <a16:creationId xmlns:a16="http://schemas.microsoft.com/office/drawing/2014/main" id="{2644FF2B-96C9-4F23-9A03-6850EF388012}"/>
                </a:ext>
              </a:extLst>
            </p:cNvPr>
            <p:cNvSpPr/>
            <p:nvPr/>
          </p:nvSpPr>
          <p:spPr>
            <a:xfrm>
              <a:off x="13856484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1" name="순서도: 처리 268">
              <a:extLst>
                <a:ext uri="{FF2B5EF4-FFF2-40B4-BE49-F238E27FC236}">
                  <a16:creationId xmlns:a16="http://schemas.microsoft.com/office/drawing/2014/main" id="{7628F9E4-707F-45C6-A1A9-FD2ADC90B5F5}"/>
                </a:ext>
              </a:extLst>
            </p:cNvPr>
            <p:cNvSpPr/>
            <p:nvPr/>
          </p:nvSpPr>
          <p:spPr>
            <a:xfrm>
              <a:off x="14008053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2" name="순서도: 처리 269">
              <a:extLst>
                <a:ext uri="{FF2B5EF4-FFF2-40B4-BE49-F238E27FC236}">
                  <a16:creationId xmlns:a16="http://schemas.microsoft.com/office/drawing/2014/main" id="{96B30631-5441-4748-8934-F768A51D858E}"/>
                </a:ext>
              </a:extLst>
            </p:cNvPr>
            <p:cNvSpPr/>
            <p:nvPr/>
          </p:nvSpPr>
          <p:spPr>
            <a:xfrm>
              <a:off x="14159621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B242579-E754-458D-92E3-852B35D6857E}"/>
              </a:ext>
            </a:extLst>
          </p:cNvPr>
          <p:cNvSpPr txBox="1"/>
          <p:nvPr/>
        </p:nvSpPr>
        <p:spPr>
          <a:xfrm>
            <a:off x="7895745" y="4784691"/>
            <a:ext cx="73289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50</a:t>
            </a:r>
            <a:r>
              <a:rPr lang="en-US" altLang="ko-KR" b="1" dirty="0">
                <a:solidFill>
                  <a:schemeClr val="bg1"/>
                </a:solidFill>
              </a:rPr>
              <a:t>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410670-1A45-4A48-ADEA-E2FD8E1CF136}"/>
              </a:ext>
            </a:extLst>
          </p:cNvPr>
          <p:cNvSpPr txBox="1"/>
          <p:nvPr/>
        </p:nvSpPr>
        <p:spPr>
          <a:xfrm flipH="1">
            <a:off x="10329548" y="5410201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 Here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3289A1-1CFA-4A25-8623-D64FCEF77635}"/>
              </a:ext>
            </a:extLst>
          </p:cNvPr>
          <p:cNvGrpSpPr/>
          <p:nvPr/>
        </p:nvGrpSpPr>
        <p:grpSpPr>
          <a:xfrm flipH="1">
            <a:off x="8731521" y="5810481"/>
            <a:ext cx="2987810" cy="288032"/>
            <a:chOff x="11277065" y="4868268"/>
            <a:chExt cx="2987810" cy="288032"/>
          </a:xfrm>
          <a:solidFill>
            <a:schemeClr val="bg1"/>
          </a:solidFill>
        </p:grpSpPr>
        <p:sp>
          <p:nvSpPr>
            <p:cNvPr id="47" name="순서도: 처리 273">
              <a:extLst>
                <a:ext uri="{FF2B5EF4-FFF2-40B4-BE49-F238E27FC236}">
                  <a16:creationId xmlns:a16="http://schemas.microsoft.com/office/drawing/2014/main" id="{F9DD6D20-22F6-420B-9ED7-CBC76662F419}"/>
                </a:ext>
              </a:extLst>
            </p:cNvPr>
            <p:cNvSpPr/>
            <p:nvPr/>
          </p:nvSpPr>
          <p:spPr>
            <a:xfrm>
              <a:off x="11277065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48" name="순서도: 처리 274">
              <a:extLst>
                <a:ext uri="{FF2B5EF4-FFF2-40B4-BE49-F238E27FC236}">
                  <a16:creationId xmlns:a16="http://schemas.microsoft.com/office/drawing/2014/main" id="{E9C76F4B-1E2F-49D9-B4FB-4DF39914CF55}"/>
                </a:ext>
              </a:extLst>
            </p:cNvPr>
            <p:cNvSpPr/>
            <p:nvPr/>
          </p:nvSpPr>
          <p:spPr>
            <a:xfrm>
              <a:off x="11428634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9" name="순서도: 처리 275">
              <a:extLst>
                <a:ext uri="{FF2B5EF4-FFF2-40B4-BE49-F238E27FC236}">
                  <a16:creationId xmlns:a16="http://schemas.microsoft.com/office/drawing/2014/main" id="{CABA0B4A-326A-4304-966B-52814B42B0D4}"/>
                </a:ext>
              </a:extLst>
            </p:cNvPr>
            <p:cNvSpPr/>
            <p:nvPr/>
          </p:nvSpPr>
          <p:spPr>
            <a:xfrm>
              <a:off x="11580203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0" name="순서도: 처리 276">
              <a:extLst>
                <a:ext uri="{FF2B5EF4-FFF2-40B4-BE49-F238E27FC236}">
                  <a16:creationId xmlns:a16="http://schemas.microsoft.com/office/drawing/2014/main" id="{72B5D7FD-FEB3-4D92-AB01-F7FF27463B93}"/>
                </a:ext>
              </a:extLst>
            </p:cNvPr>
            <p:cNvSpPr/>
            <p:nvPr/>
          </p:nvSpPr>
          <p:spPr>
            <a:xfrm>
              <a:off x="11731772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1" name="순서도: 처리 277">
              <a:extLst>
                <a:ext uri="{FF2B5EF4-FFF2-40B4-BE49-F238E27FC236}">
                  <a16:creationId xmlns:a16="http://schemas.microsoft.com/office/drawing/2014/main" id="{27BB3D84-3409-495F-9AF8-853B36BD099D}"/>
                </a:ext>
              </a:extLst>
            </p:cNvPr>
            <p:cNvSpPr/>
            <p:nvPr/>
          </p:nvSpPr>
          <p:spPr>
            <a:xfrm>
              <a:off x="11883341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2" name="순서도: 처리 278">
              <a:extLst>
                <a:ext uri="{FF2B5EF4-FFF2-40B4-BE49-F238E27FC236}">
                  <a16:creationId xmlns:a16="http://schemas.microsoft.com/office/drawing/2014/main" id="{BF01DA7B-6BBC-461B-8513-4BFE4A670384}"/>
                </a:ext>
              </a:extLst>
            </p:cNvPr>
            <p:cNvSpPr/>
            <p:nvPr/>
          </p:nvSpPr>
          <p:spPr>
            <a:xfrm>
              <a:off x="12034910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3" name="순서도: 처리 279">
              <a:extLst>
                <a:ext uri="{FF2B5EF4-FFF2-40B4-BE49-F238E27FC236}">
                  <a16:creationId xmlns:a16="http://schemas.microsoft.com/office/drawing/2014/main" id="{8EC485CD-29EE-4626-9028-24BD994B760E}"/>
                </a:ext>
              </a:extLst>
            </p:cNvPr>
            <p:cNvSpPr/>
            <p:nvPr/>
          </p:nvSpPr>
          <p:spPr>
            <a:xfrm>
              <a:off x="12186479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4" name="순서도: 처리 280">
              <a:extLst>
                <a:ext uri="{FF2B5EF4-FFF2-40B4-BE49-F238E27FC236}">
                  <a16:creationId xmlns:a16="http://schemas.microsoft.com/office/drawing/2014/main" id="{564BF4AB-CBC5-4EE4-BB1C-BCF9A1178173}"/>
                </a:ext>
              </a:extLst>
            </p:cNvPr>
            <p:cNvSpPr/>
            <p:nvPr/>
          </p:nvSpPr>
          <p:spPr>
            <a:xfrm>
              <a:off x="12338048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5" name="순서도: 처리 281">
              <a:extLst>
                <a:ext uri="{FF2B5EF4-FFF2-40B4-BE49-F238E27FC236}">
                  <a16:creationId xmlns:a16="http://schemas.microsoft.com/office/drawing/2014/main" id="{BD8CAD01-7004-41F7-9C75-2E1ECC16A253}"/>
                </a:ext>
              </a:extLst>
            </p:cNvPr>
            <p:cNvSpPr/>
            <p:nvPr/>
          </p:nvSpPr>
          <p:spPr>
            <a:xfrm>
              <a:off x="12489617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6" name="순서도: 처리 282">
              <a:extLst>
                <a:ext uri="{FF2B5EF4-FFF2-40B4-BE49-F238E27FC236}">
                  <a16:creationId xmlns:a16="http://schemas.microsoft.com/office/drawing/2014/main" id="{798E9CF9-F43C-4DA1-82AF-1272B91ABF73}"/>
                </a:ext>
              </a:extLst>
            </p:cNvPr>
            <p:cNvSpPr/>
            <p:nvPr/>
          </p:nvSpPr>
          <p:spPr>
            <a:xfrm>
              <a:off x="12641186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7" name="순서도: 처리 283">
              <a:extLst>
                <a:ext uri="{FF2B5EF4-FFF2-40B4-BE49-F238E27FC236}">
                  <a16:creationId xmlns:a16="http://schemas.microsoft.com/office/drawing/2014/main" id="{B29C6FE4-E34A-4B1D-8B20-7DBF044D73FA}"/>
                </a:ext>
              </a:extLst>
            </p:cNvPr>
            <p:cNvSpPr/>
            <p:nvPr/>
          </p:nvSpPr>
          <p:spPr>
            <a:xfrm>
              <a:off x="12792755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8" name="순서도: 처리 284">
              <a:extLst>
                <a:ext uri="{FF2B5EF4-FFF2-40B4-BE49-F238E27FC236}">
                  <a16:creationId xmlns:a16="http://schemas.microsoft.com/office/drawing/2014/main" id="{99AABB8A-7E38-44B8-9EF2-E1ADFB71D4C5}"/>
                </a:ext>
              </a:extLst>
            </p:cNvPr>
            <p:cNvSpPr/>
            <p:nvPr/>
          </p:nvSpPr>
          <p:spPr>
            <a:xfrm>
              <a:off x="12944324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9" name="순서도: 처리 285">
              <a:extLst>
                <a:ext uri="{FF2B5EF4-FFF2-40B4-BE49-F238E27FC236}">
                  <a16:creationId xmlns:a16="http://schemas.microsoft.com/office/drawing/2014/main" id="{38061803-2E37-4E49-9753-6733C30E2B85}"/>
                </a:ext>
              </a:extLst>
            </p:cNvPr>
            <p:cNvSpPr/>
            <p:nvPr/>
          </p:nvSpPr>
          <p:spPr>
            <a:xfrm>
              <a:off x="13095893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0" name="순서도: 처리 286">
              <a:extLst>
                <a:ext uri="{FF2B5EF4-FFF2-40B4-BE49-F238E27FC236}">
                  <a16:creationId xmlns:a16="http://schemas.microsoft.com/office/drawing/2014/main" id="{0AA4E3C0-24F0-4409-94B4-01F360F71E00}"/>
                </a:ext>
              </a:extLst>
            </p:cNvPr>
            <p:cNvSpPr/>
            <p:nvPr/>
          </p:nvSpPr>
          <p:spPr>
            <a:xfrm>
              <a:off x="13247462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1" name="순서도: 처리 287">
              <a:extLst>
                <a:ext uri="{FF2B5EF4-FFF2-40B4-BE49-F238E27FC236}">
                  <a16:creationId xmlns:a16="http://schemas.microsoft.com/office/drawing/2014/main" id="{85445BED-4127-4031-97D0-47EED19EAAAF}"/>
                </a:ext>
              </a:extLst>
            </p:cNvPr>
            <p:cNvSpPr/>
            <p:nvPr/>
          </p:nvSpPr>
          <p:spPr>
            <a:xfrm>
              <a:off x="13399031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2" name="순서도: 처리 288">
              <a:extLst>
                <a:ext uri="{FF2B5EF4-FFF2-40B4-BE49-F238E27FC236}">
                  <a16:creationId xmlns:a16="http://schemas.microsoft.com/office/drawing/2014/main" id="{A66E71F3-0CA8-4855-8EE9-59BEA806637D}"/>
                </a:ext>
              </a:extLst>
            </p:cNvPr>
            <p:cNvSpPr/>
            <p:nvPr/>
          </p:nvSpPr>
          <p:spPr>
            <a:xfrm>
              <a:off x="13550600" y="4868268"/>
              <a:ext cx="108000" cy="288032"/>
            </a:xfrm>
            <a:prstGeom prst="flowChartProcess">
              <a:avLst/>
            </a:prstGeom>
            <a:solidFill>
              <a:schemeClr val="bg1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3" name="순서도: 처리 289">
              <a:extLst>
                <a:ext uri="{FF2B5EF4-FFF2-40B4-BE49-F238E27FC236}">
                  <a16:creationId xmlns:a16="http://schemas.microsoft.com/office/drawing/2014/main" id="{1CE8B28D-AC1E-4938-8EE2-C2DCE0254FC6}"/>
                </a:ext>
              </a:extLst>
            </p:cNvPr>
            <p:cNvSpPr/>
            <p:nvPr/>
          </p:nvSpPr>
          <p:spPr>
            <a:xfrm>
              <a:off x="13702169" y="4868268"/>
              <a:ext cx="108000" cy="288032"/>
            </a:xfrm>
            <a:prstGeom prst="flowChartProcess">
              <a:avLst/>
            </a:prstGeom>
            <a:solidFill>
              <a:schemeClr val="bg1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4" name="순서도: 처리 290">
              <a:extLst>
                <a:ext uri="{FF2B5EF4-FFF2-40B4-BE49-F238E27FC236}">
                  <a16:creationId xmlns:a16="http://schemas.microsoft.com/office/drawing/2014/main" id="{5DB09880-E923-425C-BA3E-C93375FC15A6}"/>
                </a:ext>
              </a:extLst>
            </p:cNvPr>
            <p:cNvSpPr/>
            <p:nvPr/>
          </p:nvSpPr>
          <p:spPr>
            <a:xfrm>
              <a:off x="13853738" y="4868268"/>
              <a:ext cx="108000" cy="288032"/>
            </a:xfrm>
            <a:prstGeom prst="flowChartProcess">
              <a:avLst/>
            </a:prstGeom>
            <a:solidFill>
              <a:schemeClr val="bg1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5" name="순서도: 처리 291">
              <a:extLst>
                <a:ext uri="{FF2B5EF4-FFF2-40B4-BE49-F238E27FC236}">
                  <a16:creationId xmlns:a16="http://schemas.microsoft.com/office/drawing/2014/main" id="{4F17B6AB-1455-46FA-9B83-03090E2A7441}"/>
                </a:ext>
              </a:extLst>
            </p:cNvPr>
            <p:cNvSpPr/>
            <p:nvPr/>
          </p:nvSpPr>
          <p:spPr>
            <a:xfrm>
              <a:off x="14005307" y="4868268"/>
              <a:ext cx="108000" cy="288032"/>
            </a:xfrm>
            <a:prstGeom prst="flowChartProcess">
              <a:avLst/>
            </a:prstGeom>
            <a:solidFill>
              <a:schemeClr val="bg1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6" name="순서도: 처리 292">
              <a:extLst>
                <a:ext uri="{FF2B5EF4-FFF2-40B4-BE49-F238E27FC236}">
                  <a16:creationId xmlns:a16="http://schemas.microsoft.com/office/drawing/2014/main" id="{92842FB6-480A-46C9-B90E-FB777D62D98D}"/>
                </a:ext>
              </a:extLst>
            </p:cNvPr>
            <p:cNvSpPr/>
            <p:nvPr/>
          </p:nvSpPr>
          <p:spPr>
            <a:xfrm>
              <a:off x="14156875" y="4868268"/>
              <a:ext cx="108000" cy="288032"/>
            </a:xfrm>
            <a:prstGeom prst="flowChartProcess">
              <a:avLst/>
            </a:prstGeom>
            <a:solidFill>
              <a:schemeClr val="bg1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43754F-AF53-4F91-B95D-B342684191EC}"/>
              </a:ext>
            </a:extLst>
          </p:cNvPr>
          <p:cNvSpPr txBox="1"/>
          <p:nvPr/>
        </p:nvSpPr>
        <p:spPr>
          <a:xfrm flipH="1">
            <a:off x="7926164" y="5727155"/>
            <a:ext cx="7328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</a:rPr>
              <a:t>75</a:t>
            </a:r>
            <a:r>
              <a:rPr lang="en-US" altLang="ko-KR" b="1" dirty="0">
                <a:solidFill>
                  <a:schemeClr val="bg1"/>
                </a:solidFill>
              </a:rPr>
              <a:t>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67" name="Group 73">
            <a:extLst>
              <a:ext uri="{FF2B5EF4-FFF2-40B4-BE49-F238E27FC236}">
                <a16:creationId xmlns:a16="http://schemas.microsoft.com/office/drawing/2014/main" id="{0EE9E688-3020-4192-A77E-0E14C1897B97}"/>
              </a:ext>
            </a:extLst>
          </p:cNvPr>
          <p:cNvGrpSpPr/>
          <p:nvPr/>
        </p:nvGrpSpPr>
        <p:grpSpPr>
          <a:xfrm>
            <a:off x="8920995" y="4696340"/>
            <a:ext cx="2880431" cy="553998"/>
            <a:chOff x="2551705" y="4283314"/>
            <a:chExt cx="2357002" cy="5539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4E7A795-E07E-4787-A24C-63B0DF785668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C9B9FED-5676-4011-B2C6-0CA67E00D3D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73">
            <a:extLst>
              <a:ext uri="{FF2B5EF4-FFF2-40B4-BE49-F238E27FC236}">
                <a16:creationId xmlns:a16="http://schemas.microsoft.com/office/drawing/2014/main" id="{503C9013-2001-46FA-8545-289C559EDBFF}"/>
              </a:ext>
            </a:extLst>
          </p:cNvPr>
          <p:cNvGrpSpPr/>
          <p:nvPr/>
        </p:nvGrpSpPr>
        <p:grpSpPr>
          <a:xfrm>
            <a:off x="4813377" y="5634822"/>
            <a:ext cx="2880431" cy="553998"/>
            <a:chOff x="2551705" y="4283314"/>
            <a:chExt cx="2357002" cy="55399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598DF2-11D4-4EBA-9144-A131BAF5C41B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8756E5-77D2-4C48-BF1C-D55ABB74CB2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8A99A4A-0C34-4FB7-82F5-CC708C8D42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967357"/>
              </p:ext>
            </p:extLst>
          </p:nvPr>
        </p:nvGraphicFramePr>
        <p:xfrm>
          <a:off x="913793" y="1790152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9190D5F-0849-4E58-9513-FA504686F2D8}"/>
              </a:ext>
            </a:extLst>
          </p:cNvPr>
          <p:cNvSpPr/>
          <p:nvPr/>
        </p:nvSpPr>
        <p:spPr>
          <a:xfrm>
            <a:off x="933868" y="4442684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69A4F1-F95C-4D4A-A557-6F3153260F6C}"/>
              </a:ext>
            </a:extLst>
          </p:cNvPr>
          <p:cNvGrpSpPr/>
          <p:nvPr/>
        </p:nvGrpSpPr>
        <p:grpSpPr>
          <a:xfrm>
            <a:off x="1249549" y="4627871"/>
            <a:ext cx="1368152" cy="1241700"/>
            <a:chOff x="867339" y="4843642"/>
            <a:chExt cx="1368152" cy="12417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5CF5BD-5BF0-4D7A-B335-5880F90DAC14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55AE49-AFAF-4E6B-8A8A-9F2841E75AE8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A6768EC-27E3-47F8-9A30-ACD460B18138}"/>
              </a:ext>
            </a:extLst>
          </p:cNvPr>
          <p:cNvSpPr/>
          <p:nvPr/>
        </p:nvSpPr>
        <p:spPr>
          <a:xfrm>
            <a:off x="3709177" y="4442684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365E77C-93EE-4D04-AA79-139F32E1D1AB}"/>
              </a:ext>
            </a:extLst>
          </p:cNvPr>
          <p:cNvGrpSpPr/>
          <p:nvPr/>
        </p:nvGrpSpPr>
        <p:grpSpPr>
          <a:xfrm>
            <a:off x="4030894" y="4627871"/>
            <a:ext cx="1368152" cy="1241700"/>
            <a:chOff x="867339" y="4843642"/>
            <a:chExt cx="1368152" cy="12417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F26EB0-EB84-4132-8C7A-0BF53FDC31A3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264226-FDEC-41D2-850A-83AC4EA50967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F0AB65F-CA35-48DF-96E1-261FD34109CB}"/>
              </a:ext>
            </a:extLst>
          </p:cNvPr>
          <p:cNvSpPr/>
          <p:nvPr/>
        </p:nvSpPr>
        <p:spPr>
          <a:xfrm>
            <a:off x="6484486" y="4442684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11F483-0A31-4800-9A56-4944E9A49D2A}"/>
              </a:ext>
            </a:extLst>
          </p:cNvPr>
          <p:cNvGrpSpPr/>
          <p:nvPr/>
        </p:nvGrpSpPr>
        <p:grpSpPr>
          <a:xfrm>
            <a:off x="6812239" y="4627871"/>
            <a:ext cx="1368152" cy="1241700"/>
            <a:chOff x="867339" y="4843642"/>
            <a:chExt cx="1368152" cy="12417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C1D27B-7848-4A61-81C5-4879D2A26DA8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EA3E34-B277-4E2C-AE26-DE656E63BC1B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F37472-5984-49E9-98D1-A3A65449176B}"/>
              </a:ext>
            </a:extLst>
          </p:cNvPr>
          <p:cNvSpPr/>
          <p:nvPr/>
        </p:nvSpPr>
        <p:spPr>
          <a:xfrm>
            <a:off x="9259795" y="4451230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769FD-45CD-446C-95D5-A4096C547F86}"/>
              </a:ext>
            </a:extLst>
          </p:cNvPr>
          <p:cNvGrpSpPr/>
          <p:nvPr/>
        </p:nvGrpSpPr>
        <p:grpSpPr>
          <a:xfrm>
            <a:off x="9593585" y="4627871"/>
            <a:ext cx="1368152" cy="1241700"/>
            <a:chOff x="867339" y="4843642"/>
            <a:chExt cx="1368152" cy="12417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632B0C-3B4F-4932-9097-F33A3E9FD06D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EF80A7-A4B1-465A-A2B4-D2DD897A4861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A790C4-F709-42E0-82D1-97BA61481E4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949869" y="5234772"/>
            <a:ext cx="75930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31F277-E1E8-4AEC-ADB2-A2BA82083D0A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725178" y="5234772"/>
            <a:ext cx="75930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851BB6-7227-4783-8666-60A3036B15EF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8500487" y="5234772"/>
            <a:ext cx="759309" cy="854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">
            <a:extLst>
              <a:ext uri="{FF2B5EF4-FFF2-40B4-BE49-F238E27FC236}">
                <a16:creationId xmlns:a16="http://schemas.microsoft.com/office/drawing/2014/main" id="{3BD203AA-94A3-4E80-898B-7807713FE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565572"/>
              </p:ext>
            </p:extLst>
          </p:nvPr>
        </p:nvGraphicFramePr>
        <p:xfrm>
          <a:off x="3674303" y="1790152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">
            <a:extLst>
              <a:ext uri="{FF2B5EF4-FFF2-40B4-BE49-F238E27FC236}">
                <a16:creationId xmlns:a16="http://schemas.microsoft.com/office/drawing/2014/main" id="{202DE346-F679-4E99-BA74-03F9D7480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49555"/>
              </p:ext>
            </p:extLst>
          </p:nvPr>
        </p:nvGraphicFramePr>
        <p:xfrm>
          <a:off x="6434813" y="1790152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">
            <a:extLst>
              <a:ext uri="{FF2B5EF4-FFF2-40B4-BE49-F238E27FC236}">
                <a16:creationId xmlns:a16="http://schemas.microsoft.com/office/drawing/2014/main" id="{001AC34C-32FE-4DE4-AC2B-085FF362B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237883"/>
              </p:ext>
            </p:extLst>
          </p:nvPr>
        </p:nvGraphicFramePr>
        <p:xfrm>
          <a:off x="9195324" y="1790152"/>
          <a:ext cx="2144945" cy="2401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D5B68F-662B-4E01-9972-E4BBB685DE17}"/>
              </a:ext>
            </a:extLst>
          </p:cNvPr>
          <p:cNvGrpSpPr/>
          <p:nvPr/>
        </p:nvGrpSpPr>
        <p:grpSpPr>
          <a:xfrm>
            <a:off x="3918822" y="2228402"/>
            <a:ext cx="2387328" cy="1292662"/>
            <a:chOff x="3017859" y="4283314"/>
            <a:chExt cx="1890849" cy="129266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6C076E-2AC6-43D1-9EED-6F2680335C7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1C4A1A3-5218-424F-B0D3-31989A06C30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479466-7D70-444E-8C35-C4B4FCF28580}"/>
              </a:ext>
            </a:extLst>
          </p:cNvPr>
          <p:cNvGrpSpPr/>
          <p:nvPr/>
        </p:nvGrpSpPr>
        <p:grpSpPr>
          <a:xfrm>
            <a:off x="868620" y="4401796"/>
            <a:ext cx="2387328" cy="1292662"/>
            <a:chOff x="3017859" y="4283314"/>
            <a:chExt cx="1890849" cy="129266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68CA88D-F361-4261-81C5-C5CCB389D9A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421583-FF46-4655-966C-53DB11EAFD2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C95E99-0A13-45DB-A33E-6B78D4CA506A}"/>
              </a:ext>
            </a:extLst>
          </p:cNvPr>
          <p:cNvGrpSpPr/>
          <p:nvPr/>
        </p:nvGrpSpPr>
        <p:grpSpPr>
          <a:xfrm>
            <a:off x="868620" y="2228402"/>
            <a:ext cx="2387328" cy="1292662"/>
            <a:chOff x="3017859" y="4283314"/>
            <a:chExt cx="1890849" cy="129266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C835E3A-2B8F-45DC-ABE6-55FD65E0775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B6F7A0-B819-4D70-86D0-A8322870335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4AE2D4-79CE-4765-92EC-DA76FA29CAC5}"/>
              </a:ext>
            </a:extLst>
          </p:cNvPr>
          <p:cNvGrpSpPr/>
          <p:nvPr/>
        </p:nvGrpSpPr>
        <p:grpSpPr>
          <a:xfrm>
            <a:off x="3918822" y="4401796"/>
            <a:ext cx="2387328" cy="1292662"/>
            <a:chOff x="3017859" y="4283314"/>
            <a:chExt cx="1890849" cy="129266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3FA5108-05B7-483C-8029-D7DE3BA12B8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2C5B635-5C58-41C4-8F1A-0A43A160DB05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1E52DFB-80EF-440F-81DF-A7D146BDC49E}"/>
              </a:ext>
            </a:extLst>
          </p:cNvPr>
          <p:cNvGrpSpPr/>
          <p:nvPr/>
        </p:nvGrpSpPr>
        <p:grpSpPr>
          <a:xfrm>
            <a:off x="6859943" y="1757521"/>
            <a:ext cx="4374643" cy="4381817"/>
            <a:chOff x="3923928" y="1671918"/>
            <a:chExt cx="4540696" cy="4548142"/>
          </a:xfrm>
        </p:grpSpPr>
        <p:sp>
          <p:nvSpPr>
            <p:cNvPr id="67" name="Bent Arrow 16">
              <a:extLst>
                <a:ext uri="{FF2B5EF4-FFF2-40B4-BE49-F238E27FC236}">
                  <a16:creationId xmlns:a16="http://schemas.microsoft.com/office/drawing/2014/main" id="{9F32DE8B-6C70-496A-A840-6587F8055A5B}"/>
                </a:ext>
              </a:extLst>
            </p:cNvPr>
            <p:cNvSpPr/>
            <p:nvPr/>
          </p:nvSpPr>
          <p:spPr>
            <a:xfrm>
              <a:off x="4210062" y="1671918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8" name="Bent Arrow 17">
              <a:extLst>
                <a:ext uri="{FF2B5EF4-FFF2-40B4-BE49-F238E27FC236}">
                  <a16:creationId xmlns:a16="http://schemas.microsoft.com/office/drawing/2014/main" id="{D1C23E1A-B3D0-47FB-9C2B-8D5D81A5B754}"/>
                </a:ext>
              </a:extLst>
            </p:cNvPr>
            <p:cNvSpPr/>
            <p:nvPr/>
          </p:nvSpPr>
          <p:spPr>
            <a:xfrm rot="5400000">
              <a:off x="6399938" y="2064518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9" name="Bent Arrow 18">
              <a:extLst>
                <a:ext uri="{FF2B5EF4-FFF2-40B4-BE49-F238E27FC236}">
                  <a16:creationId xmlns:a16="http://schemas.microsoft.com/office/drawing/2014/main" id="{1B416C8E-56F6-43FF-A170-7DD8E9688D60}"/>
                </a:ext>
              </a:extLst>
            </p:cNvPr>
            <p:cNvSpPr/>
            <p:nvPr/>
          </p:nvSpPr>
          <p:spPr>
            <a:xfrm rot="10800000">
              <a:off x="6022700" y="4237063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0" name="Bent Arrow 19">
              <a:extLst>
                <a:ext uri="{FF2B5EF4-FFF2-40B4-BE49-F238E27FC236}">
                  <a16:creationId xmlns:a16="http://schemas.microsoft.com/office/drawing/2014/main" id="{17973B00-38E8-4B6E-8640-4481D989C484}"/>
                </a:ext>
              </a:extLst>
            </p:cNvPr>
            <p:cNvSpPr/>
            <p:nvPr/>
          </p:nvSpPr>
          <p:spPr>
            <a:xfrm rot="16200000">
              <a:off x="3842239" y="3851597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69B244C-7EE7-4BBF-8A25-29DC7DFEB56C}"/>
              </a:ext>
            </a:extLst>
          </p:cNvPr>
          <p:cNvSpPr txBox="1"/>
          <p:nvPr/>
        </p:nvSpPr>
        <p:spPr>
          <a:xfrm>
            <a:off x="7079680" y="294006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3F989C-A3EC-4A68-945F-527896593D8E}"/>
              </a:ext>
            </a:extLst>
          </p:cNvPr>
          <p:cNvSpPr txBox="1"/>
          <p:nvPr/>
        </p:nvSpPr>
        <p:spPr>
          <a:xfrm>
            <a:off x="9351646" y="2050059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5C490C-CA79-4D99-AC66-69B69A3923D7}"/>
              </a:ext>
            </a:extLst>
          </p:cNvPr>
          <p:cNvSpPr txBox="1"/>
          <p:nvPr/>
        </p:nvSpPr>
        <p:spPr>
          <a:xfrm>
            <a:off x="7974320" y="515059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2EED67-EDB7-4C2B-8E91-5D2B9DEA6B29}"/>
              </a:ext>
            </a:extLst>
          </p:cNvPr>
          <p:cNvSpPr txBox="1"/>
          <p:nvPr/>
        </p:nvSpPr>
        <p:spPr>
          <a:xfrm>
            <a:off x="10191359" y="4248399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Rounded Rectangle 24">
            <a:extLst>
              <a:ext uri="{FF2B5EF4-FFF2-40B4-BE49-F238E27FC236}">
                <a16:creationId xmlns:a16="http://schemas.microsoft.com/office/drawing/2014/main" id="{94400E89-A27A-4252-B807-2031A4F107A8}"/>
              </a:ext>
            </a:extLst>
          </p:cNvPr>
          <p:cNvSpPr/>
          <p:nvPr/>
        </p:nvSpPr>
        <p:spPr>
          <a:xfrm>
            <a:off x="7635324" y="2271861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STRENGTHS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6" name="Rounded Rectangle 25">
            <a:extLst>
              <a:ext uri="{FF2B5EF4-FFF2-40B4-BE49-F238E27FC236}">
                <a16:creationId xmlns:a16="http://schemas.microsoft.com/office/drawing/2014/main" id="{4FEB782B-A67D-4CC5-A763-B8F89CB6CA12}"/>
              </a:ext>
            </a:extLst>
          </p:cNvPr>
          <p:cNvSpPr/>
          <p:nvPr/>
        </p:nvSpPr>
        <p:spPr>
          <a:xfrm>
            <a:off x="9213760" y="5372397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THREATS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7" name="Rounded Rectangle 26">
            <a:extLst>
              <a:ext uri="{FF2B5EF4-FFF2-40B4-BE49-F238E27FC236}">
                <a16:creationId xmlns:a16="http://schemas.microsoft.com/office/drawing/2014/main" id="{2FE9383C-6AAC-4807-981E-3FD63212CE9A}"/>
              </a:ext>
            </a:extLst>
          </p:cNvPr>
          <p:cNvSpPr/>
          <p:nvPr/>
        </p:nvSpPr>
        <p:spPr>
          <a:xfrm rot="5400000">
            <a:off x="9911298" y="3193323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WEAKNESS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Rounded Rectangle 27">
            <a:extLst>
              <a:ext uri="{FF2B5EF4-FFF2-40B4-BE49-F238E27FC236}">
                <a16:creationId xmlns:a16="http://schemas.microsoft.com/office/drawing/2014/main" id="{BC6D577A-E898-412A-A0C7-780BD68A160E}"/>
              </a:ext>
            </a:extLst>
          </p:cNvPr>
          <p:cNvSpPr/>
          <p:nvPr/>
        </p:nvSpPr>
        <p:spPr>
          <a:xfrm rot="5400000">
            <a:off x="6601066" y="4744123"/>
            <a:ext cx="1783028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OPPORTUNITIES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71929A2-8049-46B4-905F-E874D1D67B9B}"/>
              </a:ext>
            </a:extLst>
          </p:cNvPr>
          <p:cNvGrpSpPr/>
          <p:nvPr/>
        </p:nvGrpSpPr>
        <p:grpSpPr>
          <a:xfrm>
            <a:off x="7985189" y="2866529"/>
            <a:ext cx="2177596" cy="2179560"/>
            <a:chOff x="5058700" y="2797181"/>
            <a:chExt cx="2308261" cy="2310343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3619B29-0920-46AD-A4BF-FE6F658D6AFB}"/>
                </a:ext>
              </a:extLst>
            </p:cNvPr>
            <p:cNvGrpSpPr/>
            <p:nvPr/>
          </p:nvGrpSpPr>
          <p:grpSpPr>
            <a:xfrm>
              <a:off x="5058700" y="2797181"/>
              <a:ext cx="2308261" cy="2310343"/>
              <a:chOff x="4982500" y="2854331"/>
              <a:chExt cx="2308261" cy="2310343"/>
            </a:xfrm>
          </p:grpSpPr>
          <p:sp>
            <p:nvSpPr>
              <p:cNvPr id="82" name="Right Triangle 81">
                <a:extLst>
                  <a:ext uri="{FF2B5EF4-FFF2-40B4-BE49-F238E27FC236}">
                    <a16:creationId xmlns:a16="http://schemas.microsoft.com/office/drawing/2014/main" id="{68ED23CF-833E-48CB-AF2E-A4C84319BB5B}"/>
                  </a:ext>
                </a:extLst>
              </p:cNvPr>
              <p:cNvSpPr/>
              <p:nvPr/>
            </p:nvSpPr>
            <p:spPr>
              <a:xfrm rot="21574246" flipV="1">
                <a:off x="6177866" y="4042874"/>
                <a:ext cx="1112895" cy="1112896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ight Triangle 82">
                <a:extLst>
                  <a:ext uri="{FF2B5EF4-FFF2-40B4-BE49-F238E27FC236}">
                    <a16:creationId xmlns:a16="http://schemas.microsoft.com/office/drawing/2014/main" id="{1AD98A3E-A19E-4C14-9DE3-76C46180F6AD}"/>
                  </a:ext>
                </a:extLst>
              </p:cNvPr>
              <p:cNvSpPr/>
              <p:nvPr/>
            </p:nvSpPr>
            <p:spPr>
              <a:xfrm rot="16174246" flipV="1">
                <a:off x="6168961" y="2854331"/>
                <a:ext cx="1112896" cy="1112895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ight Triangle 83">
                <a:extLst>
                  <a:ext uri="{FF2B5EF4-FFF2-40B4-BE49-F238E27FC236}">
                    <a16:creationId xmlns:a16="http://schemas.microsoft.com/office/drawing/2014/main" id="{6F6062A5-3C58-4C20-A83D-75634A47BF04}"/>
                  </a:ext>
                </a:extLst>
              </p:cNvPr>
              <p:cNvSpPr/>
              <p:nvPr/>
            </p:nvSpPr>
            <p:spPr>
              <a:xfrm rot="10774246" flipV="1">
                <a:off x="4982500" y="2863233"/>
                <a:ext cx="1112895" cy="1112896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85" name="Right Triangle 84">
                <a:extLst>
                  <a:ext uri="{FF2B5EF4-FFF2-40B4-BE49-F238E27FC236}">
                    <a16:creationId xmlns:a16="http://schemas.microsoft.com/office/drawing/2014/main" id="{B47AB9A3-157D-4CB0-BD3B-A7A29A9FD365}"/>
                  </a:ext>
                </a:extLst>
              </p:cNvPr>
              <p:cNvSpPr/>
              <p:nvPr/>
            </p:nvSpPr>
            <p:spPr>
              <a:xfrm rot="5374246" flipV="1">
                <a:off x="4991404" y="4051778"/>
                <a:ext cx="1112896" cy="111289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Rounded Rectangle 30">
              <a:extLst>
                <a:ext uri="{FF2B5EF4-FFF2-40B4-BE49-F238E27FC236}">
                  <a16:creationId xmlns:a16="http://schemas.microsoft.com/office/drawing/2014/main" id="{617B1479-DBA6-4B3E-9B13-BCF642C8E730}"/>
                </a:ext>
              </a:extLst>
            </p:cNvPr>
            <p:cNvSpPr/>
            <p:nvPr/>
          </p:nvSpPr>
          <p:spPr>
            <a:xfrm rot="2700000">
              <a:off x="5799930" y="3539452"/>
              <a:ext cx="825800" cy="8258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BD4CE9C-B973-442C-B256-A28B0A6F9B70}"/>
              </a:ext>
            </a:extLst>
          </p:cNvPr>
          <p:cNvSpPr txBox="1"/>
          <p:nvPr/>
        </p:nvSpPr>
        <p:spPr>
          <a:xfrm>
            <a:off x="8626123" y="3771738"/>
            <a:ext cx="9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SWOT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E5871F4-A4A7-46E4-81D8-3767E53423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47861" y="4558"/>
            <a:ext cx="7344139" cy="6863603"/>
          </a:xfrm>
        </p:spPr>
      </p:sp>
      <p:grpSp>
        <p:nvGrpSpPr>
          <p:cNvPr id="26" name="Group 25"/>
          <p:cNvGrpSpPr/>
          <p:nvPr/>
        </p:nvGrpSpPr>
        <p:grpSpPr>
          <a:xfrm>
            <a:off x="5304088" y="2631911"/>
            <a:ext cx="1565507" cy="1565507"/>
            <a:chOff x="3592654" y="1960064"/>
            <a:chExt cx="1295380" cy="1295380"/>
          </a:xfrm>
        </p:grpSpPr>
        <p:sp>
          <p:nvSpPr>
            <p:cNvPr id="25" name="Oval 24"/>
            <p:cNvSpPr/>
            <p:nvPr/>
          </p:nvSpPr>
          <p:spPr>
            <a:xfrm>
              <a:off x="3592654" y="1960064"/>
              <a:ext cx="1295380" cy="129538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00284" y="2067694"/>
              <a:ext cx="1080120" cy="108012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EE20E53-BD3B-46A0-923A-D4A3BA2376F5}"/>
              </a:ext>
            </a:extLst>
          </p:cNvPr>
          <p:cNvGrpSpPr/>
          <p:nvPr/>
        </p:nvGrpSpPr>
        <p:grpSpPr>
          <a:xfrm>
            <a:off x="690665" y="2584275"/>
            <a:ext cx="3793456" cy="2852341"/>
            <a:chOff x="690665" y="2584275"/>
            <a:chExt cx="3793456" cy="2852341"/>
          </a:xfrm>
        </p:grpSpPr>
        <p:sp>
          <p:nvSpPr>
            <p:cNvPr id="13" name="Content Placeholder 5">
              <a:extLst>
                <a:ext uri="{FF2B5EF4-FFF2-40B4-BE49-F238E27FC236}">
                  <a16:creationId xmlns:a16="http://schemas.microsoft.com/office/drawing/2014/main" id="{2D9A62BE-FF97-405B-9110-AE9DBDCEA59D}"/>
                </a:ext>
              </a:extLst>
            </p:cNvPr>
            <p:cNvSpPr txBox="1">
              <a:spLocks/>
            </p:cNvSpPr>
            <p:nvPr/>
          </p:nvSpPr>
          <p:spPr>
            <a:xfrm>
              <a:off x="690665" y="2915666"/>
              <a:ext cx="3793270" cy="2520950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Get a modern PowerPoint  Presentation that is beautifully designed. I hope and I believe that this Template will your Time. You can simply impress your audience and add a unique zing and appeal to your Reports. </a:t>
              </a:r>
              <a:r>
                <a:rPr lang="en-US" altLang="ko-KR" dirty="0">
                  <a:cs typeface="Arial" pitchFamily="34" charset="0"/>
                </a:rPr>
                <a:t>Easy to change colors, photos and Text. </a:t>
              </a:r>
              <a:r>
                <a:rPr lang="en-US" altLang="ko-KR" dirty="0"/>
                <a:t>You can simply impress your audience and add a unique zing and appeal to your Reports. </a:t>
              </a:r>
            </a:p>
            <a:p>
              <a:endParaRPr lang="en-US" altLang="ko-KR" dirty="0"/>
            </a:p>
            <a:p>
              <a:r>
                <a:rPr lang="en-US" altLang="ko-KR" dirty="0"/>
                <a:t>Get a modern PowerPoint  Presentation that is beautifully designed.  I hope and I believe that this Template will your Time. You can simply impress your audience and add a unique zing and appeal to your Reports. </a:t>
              </a:r>
              <a:endParaRPr lang="ko-KR" altLang="en-US" dirty="0"/>
            </a:p>
            <a:p>
              <a:endParaRPr lang="ko-KR" altLang="en-US" dirty="0"/>
            </a:p>
            <a:p>
              <a:endParaRPr lang="ko-KR" altLang="en-US" dirty="0"/>
            </a:p>
          </p:txBody>
        </p:sp>
        <p:sp>
          <p:nvSpPr>
            <p:cNvPr id="15" name="Content Placeholder 4">
              <a:extLst>
                <a:ext uri="{FF2B5EF4-FFF2-40B4-BE49-F238E27FC236}">
                  <a16:creationId xmlns:a16="http://schemas.microsoft.com/office/drawing/2014/main" id="{66C52E20-B80A-4BCD-B740-29E95A24BEDE}"/>
                </a:ext>
              </a:extLst>
            </p:cNvPr>
            <p:cNvSpPr txBox="1">
              <a:spLocks/>
            </p:cNvSpPr>
            <p:nvPr/>
          </p:nvSpPr>
          <p:spPr>
            <a:xfrm>
              <a:off x="690665" y="2584275"/>
              <a:ext cx="3793456" cy="317004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chemeClr val="bg1"/>
                  </a:solidFill>
                </a:rPr>
                <a:t>Contents Here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16DD704-BB23-4095-8698-2FB5CAC91FF6}"/>
              </a:ext>
            </a:extLst>
          </p:cNvPr>
          <p:cNvSpPr txBox="1"/>
          <p:nvPr/>
        </p:nvSpPr>
        <p:spPr>
          <a:xfrm flipH="1">
            <a:off x="690665" y="493909"/>
            <a:ext cx="3311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57D844-EC0D-461D-938E-07B65FC04516}"/>
              </a:ext>
            </a:extLst>
          </p:cNvPr>
          <p:cNvSpPr/>
          <p:nvPr/>
        </p:nvSpPr>
        <p:spPr>
          <a:xfrm>
            <a:off x="5591383" y="3170670"/>
            <a:ext cx="1049426" cy="487989"/>
          </a:xfrm>
          <a:custGeom>
            <a:avLst/>
            <a:gdLst/>
            <a:ahLst/>
            <a:cxnLst/>
            <a:rect l="l" t="t" r="r" b="b"/>
            <a:pathLst>
              <a:path w="1862733" h="866179">
                <a:moveTo>
                  <a:pt x="794147" y="204787"/>
                </a:moveTo>
                <a:cubicBezTo>
                  <a:pt x="745605" y="204787"/>
                  <a:pt x="701637" y="218416"/>
                  <a:pt x="662244" y="245673"/>
                </a:cubicBezTo>
                <a:cubicBezTo>
                  <a:pt x="622851" y="272930"/>
                  <a:pt x="594798" y="309240"/>
                  <a:pt x="578086" y="354601"/>
                </a:cubicBezTo>
                <a:cubicBezTo>
                  <a:pt x="568536" y="380467"/>
                  <a:pt x="563761" y="406729"/>
                  <a:pt x="563761" y="433387"/>
                </a:cubicBezTo>
                <a:cubicBezTo>
                  <a:pt x="563761" y="488299"/>
                  <a:pt x="582064" y="537440"/>
                  <a:pt x="618670" y="580811"/>
                </a:cubicBezTo>
                <a:cubicBezTo>
                  <a:pt x="664031" y="634532"/>
                  <a:pt x="722524" y="661392"/>
                  <a:pt x="794147" y="661392"/>
                </a:cubicBezTo>
                <a:cubicBezTo>
                  <a:pt x="865771" y="661392"/>
                  <a:pt x="924462" y="634733"/>
                  <a:pt x="970220" y="581415"/>
                </a:cubicBezTo>
                <a:cubicBezTo>
                  <a:pt x="1006826" y="538838"/>
                  <a:pt x="1025128" y="489496"/>
                  <a:pt x="1025128" y="433387"/>
                </a:cubicBezTo>
                <a:cubicBezTo>
                  <a:pt x="1025128" y="376088"/>
                  <a:pt x="1006826" y="326547"/>
                  <a:pt x="970220" y="284764"/>
                </a:cubicBezTo>
                <a:cubicBezTo>
                  <a:pt x="923265" y="231446"/>
                  <a:pt x="864574" y="204787"/>
                  <a:pt x="794147" y="204787"/>
                </a:cubicBezTo>
                <a:close/>
                <a:moveTo>
                  <a:pt x="1304330" y="24408"/>
                </a:moveTo>
                <a:lnTo>
                  <a:pt x="1862733" y="24408"/>
                </a:lnTo>
                <a:lnTo>
                  <a:pt x="1862733" y="200620"/>
                </a:lnTo>
                <a:lnTo>
                  <a:pt x="1687711" y="200620"/>
                </a:lnTo>
                <a:lnTo>
                  <a:pt x="1687711" y="837009"/>
                </a:lnTo>
                <a:lnTo>
                  <a:pt x="1476375" y="837009"/>
                </a:lnTo>
                <a:lnTo>
                  <a:pt x="1476375" y="200620"/>
                </a:lnTo>
                <a:lnTo>
                  <a:pt x="1304330" y="200620"/>
                </a:lnTo>
                <a:close/>
                <a:moveTo>
                  <a:pt x="0" y="24408"/>
                </a:moveTo>
                <a:lnTo>
                  <a:pt x="211336" y="24408"/>
                </a:lnTo>
                <a:lnTo>
                  <a:pt x="211336" y="837009"/>
                </a:lnTo>
                <a:lnTo>
                  <a:pt x="0" y="837009"/>
                </a:lnTo>
                <a:close/>
                <a:moveTo>
                  <a:pt x="794147" y="0"/>
                </a:moveTo>
                <a:cubicBezTo>
                  <a:pt x="937022" y="0"/>
                  <a:pt x="1050330" y="47426"/>
                  <a:pt x="1134071" y="142280"/>
                </a:cubicBezTo>
                <a:cubicBezTo>
                  <a:pt x="1207493" y="225623"/>
                  <a:pt x="1244204" y="322659"/>
                  <a:pt x="1244204" y="433387"/>
                </a:cubicBezTo>
                <a:cubicBezTo>
                  <a:pt x="1244204" y="543719"/>
                  <a:pt x="1207493" y="640556"/>
                  <a:pt x="1134071" y="723900"/>
                </a:cubicBezTo>
                <a:cubicBezTo>
                  <a:pt x="1050330" y="818753"/>
                  <a:pt x="937022" y="866179"/>
                  <a:pt x="794147" y="866179"/>
                </a:cubicBezTo>
                <a:cubicBezTo>
                  <a:pt x="651669" y="866179"/>
                  <a:pt x="538560" y="818753"/>
                  <a:pt x="454819" y="723900"/>
                </a:cubicBezTo>
                <a:cubicBezTo>
                  <a:pt x="381397" y="640556"/>
                  <a:pt x="344686" y="543719"/>
                  <a:pt x="344686" y="433387"/>
                </a:cubicBezTo>
                <a:cubicBezTo>
                  <a:pt x="344686" y="382984"/>
                  <a:pt x="354608" y="331291"/>
                  <a:pt x="374452" y="278308"/>
                </a:cubicBezTo>
                <a:cubicBezTo>
                  <a:pt x="394296" y="225326"/>
                  <a:pt x="420886" y="179983"/>
                  <a:pt x="454224" y="142280"/>
                </a:cubicBezTo>
                <a:cubicBezTo>
                  <a:pt x="537964" y="47426"/>
                  <a:pt x="651272" y="0"/>
                  <a:pt x="7941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69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45E577F-2849-4090-8C81-EA6D01449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38853"/>
              </p:ext>
            </p:extLst>
          </p:nvPr>
        </p:nvGraphicFramePr>
        <p:xfrm>
          <a:off x="3539253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3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5DF2936-9F40-44A8-BBFF-4CFD00F34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23796"/>
              </p:ext>
            </p:extLst>
          </p:nvPr>
        </p:nvGraphicFramePr>
        <p:xfrm>
          <a:off x="8997884" y="2078924"/>
          <a:ext cx="2268001" cy="369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b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63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  <a:endParaRPr lang="ko-KR" altLang="en-US" sz="33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02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28F8A39A-BBEC-4B16-BE28-BD4FDA59B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68628"/>
              </p:ext>
            </p:extLst>
          </p:nvPr>
        </p:nvGraphicFramePr>
        <p:xfrm>
          <a:off x="917937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DD17FAC0-5BD6-43FD-A8B2-0F472B4F3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532851"/>
              </p:ext>
            </p:extLst>
          </p:nvPr>
        </p:nvGraphicFramePr>
        <p:xfrm>
          <a:off x="6275994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BA5B54-E717-4C0E-8C79-EB53585B3758}"/>
              </a:ext>
            </a:extLst>
          </p:cNvPr>
          <p:cNvGrpSpPr/>
          <p:nvPr/>
        </p:nvGrpSpPr>
        <p:grpSpPr>
          <a:xfrm>
            <a:off x="4119043" y="2276874"/>
            <a:ext cx="3953917" cy="3953917"/>
            <a:chOff x="3018304" y="1378094"/>
            <a:chExt cx="3096667" cy="3096667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DA077B9A-C7A2-4B72-A1BC-0E7A1F7B1894}"/>
                </a:ext>
              </a:extLst>
            </p:cNvPr>
            <p:cNvSpPr/>
            <p:nvPr/>
          </p:nvSpPr>
          <p:spPr>
            <a:xfrm rot="826105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5919102"/>
                <a:gd name="adj3" fmla="val 690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59E04B97-5198-4290-AAAD-4401FD73223D}"/>
                </a:ext>
              </a:extLst>
            </p:cNvPr>
            <p:cNvSpPr/>
            <p:nvPr/>
          </p:nvSpPr>
          <p:spPr>
            <a:xfrm rot="19032052">
              <a:off x="3018304" y="1378094"/>
              <a:ext cx="3096667" cy="3096667"/>
            </a:xfrm>
            <a:prstGeom prst="blockArc">
              <a:avLst>
                <a:gd name="adj1" fmla="val 10899473"/>
                <a:gd name="adj2" fmla="val 13310838"/>
                <a:gd name="adj3" fmla="val 70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0FFB2E-9C2B-4223-82F3-BD2B78207950}"/>
                </a:ext>
              </a:extLst>
            </p:cNvPr>
            <p:cNvGrpSpPr/>
            <p:nvPr/>
          </p:nvGrpSpPr>
          <p:grpSpPr>
            <a:xfrm>
              <a:off x="3018304" y="1378094"/>
              <a:ext cx="3096667" cy="3096667"/>
              <a:chOff x="3018304" y="1378094"/>
              <a:chExt cx="3096667" cy="3096667"/>
            </a:xfrm>
          </p:grpSpPr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7BFB99C0-6AFB-4425-8073-F6A6018DB737}"/>
                  </a:ext>
                </a:extLst>
              </p:cNvPr>
              <p:cNvSpPr/>
              <p:nvPr/>
            </p:nvSpPr>
            <p:spPr>
              <a:xfrm>
                <a:off x="3018304" y="1378094"/>
                <a:ext cx="3096667" cy="3096667"/>
              </a:xfrm>
              <a:prstGeom prst="blockArc">
                <a:avLst>
                  <a:gd name="adj1" fmla="val 10849205"/>
                  <a:gd name="adj2" fmla="val 13299261"/>
                  <a:gd name="adj3" fmla="val 705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2792F284-EF2D-4D5D-87A2-22D271BD1F69}"/>
                  </a:ext>
                </a:extLst>
              </p:cNvPr>
              <p:cNvSpPr/>
              <p:nvPr/>
            </p:nvSpPr>
            <p:spPr>
              <a:xfrm rot="5400000">
                <a:off x="3018304" y="1378094"/>
                <a:ext cx="3096667" cy="3096667"/>
              </a:xfrm>
              <a:prstGeom prst="blockArc">
                <a:avLst>
                  <a:gd name="adj1" fmla="val 13650321"/>
                  <a:gd name="adj2" fmla="val 16152490"/>
                  <a:gd name="adj3" fmla="val 717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1326B06-97DA-4306-812E-05C5393DB361}"/>
                </a:ext>
              </a:extLst>
            </p:cNvPr>
            <p:cNvSpPr/>
            <p:nvPr/>
          </p:nvSpPr>
          <p:spPr>
            <a:xfrm rot="2854073">
              <a:off x="3018304" y="1378094"/>
              <a:ext cx="3096667" cy="3096667"/>
            </a:xfrm>
            <a:prstGeom prst="blockArc">
              <a:avLst>
                <a:gd name="adj1" fmla="val 10553048"/>
                <a:gd name="adj2" fmla="val 13271468"/>
                <a:gd name="adj3" fmla="val 7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9DE8B1F4-E492-4925-B25C-5E654BBF52AD}"/>
                </a:ext>
              </a:extLst>
            </p:cNvPr>
            <p:cNvSpPr/>
            <p:nvPr/>
          </p:nvSpPr>
          <p:spPr>
            <a:xfrm rot="285446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6068669"/>
                <a:gd name="adj3" fmla="val 71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3E56C6-7B32-4828-822F-1C44B23E562E}"/>
              </a:ext>
            </a:extLst>
          </p:cNvPr>
          <p:cNvGrpSpPr/>
          <p:nvPr/>
        </p:nvGrpSpPr>
        <p:grpSpPr>
          <a:xfrm>
            <a:off x="7981218" y="1772819"/>
            <a:ext cx="2827389" cy="918329"/>
            <a:chOff x="6457218" y="1772816"/>
            <a:chExt cx="2291246" cy="918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A88955-A38D-4954-9540-19D057EC0511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506F6D-BBF8-4CDE-8AFD-20A68FA08CD4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8F9717-7CCA-4FF6-A929-5D7FBC383F8D}"/>
              </a:ext>
            </a:extLst>
          </p:cNvPr>
          <p:cNvGrpSpPr/>
          <p:nvPr/>
        </p:nvGrpSpPr>
        <p:grpSpPr>
          <a:xfrm>
            <a:off x="8578643" y="3284987"/>
            <a:ext cx="2827389" cy="918329"/>
            <a:chOff x="6889266" y="3284984"/>
            <a:chExt cx="1998238" cy="9183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E4950E-51CC-4FAC-BF81-839B5A659B82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85469B-D8B9-4D1B-96BF-DD84BC52FDA8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39262E-FCCF-4ACC-8DB3-0BEDBCC12920}"/>
              </a:ext>
            </a:extLst>
          </p:cNvPr>
          <p:cNvGrpSpPr/>
          <p:nvPr/>
        </p:nvGrpSpPr>
        <p:grpSpPr>
          <a:xfrm>
            <a:off x="8197242" y="5127031"/>
            <a:ext cx="2827389" cy="918329"/>
            <a:chOff x="6673242" y="5020022"/>
            <a:chExt cx="2291246" cy="9183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632E6F-80D1-40F6-BE11-099BA8DABDDB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F449F3-C42D-459B-BC09-44B72E97ED43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5DB080-C9D6-4821-8FB0-F16B5FB33FC2}"/>
              </a:ext>
            </a:extLst>
          </p:cNvPr>
          <p:cNvGrpSpPr/>
          <p:nvPr/>
        </p:nvGrpSpPr>
        <p:grpSpPr>
          <a:xfrm>
            <a:off x="1492844" y="1749944"/>
            <a:ext cx="2789947" cy="918329"/>
            <a:chOff x="467544" y="1749941"/>
            <a:chExt cx="2291246" cy="9183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6B1560-9E5D-442C-8FCF-A645EC111E0D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CC77D4-036E-498D-B9F5-3FB8CEF84992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883739-DDF3-46C0-9BBF-671065811906}"/>
              </a:ext>
            </a:extLst>
          </p:cNvPr>
          <p:cNvGrpSpPr/>
          <p:nvPr/>
        </p:nvGrpSpPr>
        <p:grpSpPr>
          <a:xfrm>
            <a:off x="820916" y="3284987"/>
            <a:ext cx="2802170" cy="918329"/>
            <a:chOff x="242744" y="3314387"/>
            <a:chExt cx="2011990" cy="918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E89FDC-89ED-410F-B46C-BCB0E1B43DE4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CAE38D-24F4-46E9-B375-0DC942C12254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34F3C5-D52A-4B0D-9814-A36B7A8DEF62}"/>
              </a:ext>
            </a:extLst>
          </p:cNvPr>
          <p:cNvGrpSpPr/>
          <p:nvPr/>
        </p:nvGrpSpPr>
        <p:grpSpPr>
          <a:xfrm>
            <a:off x="1264596" y="5127031"/>
            <a:ext cx="2802170" cy="918329"/>
            <a:chOff x="251520" y="4998238"/>
            <a:chExt cx="2291246" cy="91832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7706FE-D522-4230-BDD7-96249A78C76D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485560-1C23-449C-8BD7-AEB04EB14DF7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66CE8C-309A-4910-9329-F815A555824E}"/>
              </a:ext>
            </a:extLst>
          </p:cNvPr>
          <p:cNvGrpSpPr/>
          <p:nvPr/>
        </p:nvGrpSpPr>
        <p:grpSpPr>
          <a:xfrm>
            <a:off x="5044456" y="4309100"/>
            <a:ext cx="2082154" cy="1496164"/>
            <a:chOff x="3520455" y="4309100"/>
            <a:chExt cx="2082154" cy="14961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ECC6BC-01FB-4280-928C-18CD935B0C07}"/>
                </a:ext>
              </a:extLst>
            </p:cNvPr>
            <p:cNvSpPr txBox="1"/>
            <p:nvPr/>
          </p:nvSpPr>
          <p:spPr>
            <a:xfrm>
              <a:off x="3520455" y="4309100"/>
              <a:ext cx="2082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4B587C-ECEA-41B1-83AD-52D00A54864B}"/>
                </a:ext>
              </a:extLst>
            </p:cNvPr>
            <p:cNvSpPr txBox="1"/>
            <p:nvPr/>
          </p:nvSpPr>
          <p:spPr>
            <a:xfrm>
              <a:off x="3520455" y="4604935"/>
              <a:ext cx="20821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</p:grpSp>
      <p:sp>
        <p:nvSpPr>
          <p:cNvPr id="33" name="Freeform 98">
            <a:extLst>
              <a:ext uri="{FF2B5EF4-FFF2-40B4-BE49-F238E27FC236}">
                <a16:creationId xmlns:a16="http://schemas.microsoft.com/office/drawing/2014/main" id="{C9A36BB5-6853-4E9F-ABF4-BFC2D109A998}"/>
              </a:ext>
            </a:extLst>
          </p:cNvPr>
          <p:cNvSpPr/>
          <p:nvPr/>
        </p:nvSpPr>
        <p:spPr>
          <a:xfrm>
            <a:off x="6986776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99">
            <a:extLst>
              <a:ext uri="{FF2B5EF4-FFF2-40B4-BE49-F238E27FC236}">
                <a16:creationId xmlns:a16="http://schemas.microsoft.com/office/drawing/2014/main" id="{00D8306D-4B50-46FB-B8DD-4D9ACF6DCD82}"/>
              </a:ext>
            </a:extLst>
          </p:cNvPr>
          <p:cNvSpPr/>
          <p:nvPr/>
        </p:nvSpPr>
        <p:spPr>
          <a:xfrm flipH="1">
            <a:off x="4282790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805841-D4A1-4E4E-BADE-599184B6786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996726" y="3433015"/>
            <a:ext cx="581917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03">
            <a:extLst>
              <a:ext uri="{FF2B5EF4-FFF2-40B4-BE49-F238E27FC236}">
                <a16:creationId xmlns:a16="http://schemas.microsoft.com/office/drawing/2014/main" id="{3BABDD09-274F-4885-8E8B-BD61DDB5B259}"/>
              </a:ext>
            </a:extLst>
          </p:cNvPr>
          <p:cNvSpPr/>
          <p:nvPr/>
        </p:nvSpPr>
        <p:spPr>
          <a:xfrm flipH="1">
            <a:off x="3366630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5A66EB-518B-43B7-966C-02845D5224C3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525854" y="3433015"/>
            <a:ext cx="593190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103">
            <a:extLst>
              <a:ext uri="{FF2B5EF4-FFF2-40B4-BE49-F238E27FC236}">
                <a16:creationId xmlns:a16="http://schemas.microsoft.com/office/drawing/2014/main" id="{53153FB9-0028-4E10-8119-147BCB4750A9}"/>
              </a:ext>
            </a:extLst>
          </p:cNvPr>
          <p:cNvSpPr/>
          <p:nvPr/>
        </p:nvSpPr>
        <p:spPr>
          <a:xfrm>
            <a:off x="8129954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36D390-12C4-4ECE-A666-4B36F4F6AF18}"/>
              </a:ext>
            </a:extLst>
          </p:cNvPr>
          <p:cNvGrpSpPr/>
          <p:nvPr/>
        </p:nvGrpSpPr>
        <p:grpSpPr>
          <a:xfrm>
            <a:off x="5436446" y="2849862"/>
            <a:ext cx="1327265" cy="1300719"/>
            <a:chOff x="5584655" y="1514503"/>
            <a:chExt cx="1327265" cy="1300719"/>
          </a:xfrm>
        </p:grpSpPr>
        <p:sp>
          <p:nvSpPr>
            <p:cNvPr id="41" name="Graphic 4">
              <a:extLst>
                <a:ext uri="{FF2B5EF4-FFF2-40B4-BE49-F238E27FC236}">
                  <a16:creationId xmlns:a16="http://schemas.microsoft.com/office/drawing/2014/main" id="{D6219B50-E318-48D9-AF7B-E3EFE9D5CE16}"/>
                </a:ext>
              </a:extLst>
            </p:cNvPr>
            <p:cNvSpPr/>
            <p:nvPr/>
          </p:nvSpPr>
          <p:spPr>
            <a:xfrm>
              <a:off x="5584655" y="1514503"/>
              <a:ext cx="1327265" cy="1300719"/>
            </a:xfrm>
            <a:custGeom>
              <a:avLst/>
              <a:gdLst>
                <a:gd name="connsiteX0" fmla="*/ 462439 w 476250"/>
                <a:gd name="connsiteY0" fmla="*/ 160496 h 466725"/>
                <a:gd name="connsiteX1" fmla="*/ 469106 w 476250"/>
                <a:gd name="connsiteY1" fmla="*/ 153829 h 466725"/>
                <a:gd name="connsiteX2" fmla="*/ 469106 w 476250"/>
                <a:gd name="connsiteY2" fmla="*/ 149066 h 466725"/>
                <a:gd name="connsiteX3" fmla="*/ 462439 w 476250"/>
                <a:gd name="connsiteY3" fmla="*/ 142399 h 466725"/>
                <a:gd name="connsiteX4" fmla="*/ 415766 w 476250"/>
                <a:gd name="connsiteY4" fmla="*/ 142399 h 466725"/>
                <a:gd name="connsiteX5" fmla="*/ 415766 w 476250"/>
                <a:gd name="connsiteY5" fmla="*/ 93821 h 466725"/>
                <a:gd name="connsiteX6" fmla="*/ 391954 w 476250"/>
                <a:gd name="connsiteY6" fmla="*/ 70009 h 466725"/>
                <a:gd name="connsiteX7" fmla="*/ 333851 w 476250"/>
                <a:gd name="connsiteY7" fmla="*/ 70009 h 466725"/>
                <a:gd name="connsiteX8" fmla="*/ 333851 w 476250"/>
                <a:gd name="connsiteY8" fmla="*/ 13811 h 466725"/>
                <a:gd name="connsiteX9" fmla="*/ 327184 w 476250"/>
                <a:gd name="connsiteY9" fmla="*/ 7144 h 466725"/>
                <a:gd name="connsiteX10" fmla="*/ 322421 w 476250"/>
                <a:gd name="connsiteY10" fmla="*/ 7144 h 466725"/>
                <a:gd name="connsiteX11" fmla="*/ 315754 w 476250"/>
                <a:gd name="connsiteY11" fmla="*/ 13811 h 466725"/>
                <a:gd name="connsiteX12" fmla="*/ 315754 w 476250"/>
                <a:gd name="connsiteY12" fmla="*/ 70009 h 466725"/>
                <a:gd name="connsiteX13" fmla="*/ 290989 w 476250"/>
                <a:gd name="connsiteY13" fmla="*/ 70009 h 466725"/>
                <a:gd name="connsiteX14" fmla="*/ 290989 w 476250"/>
                <a:gd name="connsiteY14" fmla="*/ 13811 h 466725"/>
                <a:gd name="connsiteX15" fmla="*/ 283369 w 476250"/>
                <a:gd name="connsiteY15" fmla="*/ 7144 h 466725"/>
                <a:gd name="connsiteX16" fmla="*/ 278606 w 476250"/>
                <a:gd name="connsiteY16" fmla="*/ 7144 h 466725"/>
                <a:gd name="connsiteX17" fmla="*/ 271939 w 476250"/>
                <a:gd name="connsiteY17" fmla="*/ 13811 h 466725"/>
                <a:gd name="connsiteX18" fmla="*/ 271939 w 476250"/>
                <a:gd name="connsiteY18" fmla="*/ 70009 h 466725"/>
                <a:gd name="connsiteX19" fmla="*/ 247174 w 476250"/>
                <a:gd name="connsiteY19" fmla="*/ 70009 h 466725"/>
                <a:gd name="connsiteX20" fmla="*/ 247174 w 476250"/>
                <a:gd name="connsiteY20" fmla="*/ 13811 h 466725"/>
                <a:gd name="connsiteX21" fmla="*/ 240506 w 476250"/>
                <a:gd name="connsiteY21" fmla="*/ 7144 h 466725"/>
                <a:gd name="connsiteX22" fmla="*/ 235744 w 476250"/>
                <a:gd name="connsiteY22" fmla="*/ 7144 h 466725"/>
                <a:gd name="connsiteX23" fmla="*/ 229076 w 476250"/>
                <a:gd name="connsiteY23" fmla="*/ 13811 h 466725"/>
                <a:gd name="connsiteX24" fmla="*/ 229076 w 476250"/>
                <a:gd name="connsiteY24" fmla="*/ 70009 h 466725"/>
                <a:gd name="connsiteX25" fmla="*/ 204311 w 476250"/>
                <a:gd name="connsiteY25" fmla="*/ 70009 h 466725"/>
                <a:gd name="connsiteX26" fmla="*/ 204311 w 476250"/>
                <a:gd name="connsiteY26" fmla="*/ 13811 h 466725"/>
                <a:gd name="connsiteX27" fmla="*/ 197644 w 476250"/>
                <a:gd name="connsiteY27" fmla="*/ 7144 h 466725"/>
                <a:gd name="connsiteX28" fmla="*/ 192881 w 476250"/>
                <a:gd name="connsiteY28" fmla="*/ 7144 h 466725"/>
                <a:gd name="connsiteX29" fmla="*/ 186214 w 476250"/>
                <a:gd name="connsiteY29" fmla="*/ 13811 h 466725"/>
                <a:gd name="connsiteX30" fmla="*/ 186214 w 476250"/>
                <a:gd name="connsiteY30" fmla="*/ 70009 h 466725"/>
                <a:gd name="connsiteX31" fmla="*/ 161449 w 476250"/>
                <a:gd name="connsiteY31" fmla="*/ 70009 h 466725"/>
                <a:gd name="connsiteX32" fmla="*/ 161449 w 476250"/>
                <a:gd name="connsiteY32" fmla="*/ 13811 h 466725"/>
                <a:gd name="connsiteX33" fmla="*/ 154781 w 476250"/>
                <a:gd name="connsiteY33" fmla="*/ 7144 h 466725"/>
                <a:gd name="connsiteX34" fmla="*/ 150019 w 476250"/>
                <a:gd name="connsiteY34" fmla="*/ 7144 h 466725"/>
                <a:gd name="connsiteX35" fmla="*/ 143351 w 476250"/>
                <a:gd name="connsiteY35" fmla="*/ 13811 h 466725"/>
                <a:gd name="connsiteX36" fmla="*/ 143351 w 476250"/>
                <a:gd name="connsiteY36" fmla="*/ 70009 h 466725"/>
                <a:gd name="connsiteX37" fmla="*/ 88106 w 476250"/>
                <a:gd name="connsiteY37" fmla="*/ 70009 h 466725"/>
                <a:gd name="connsiteX38" fmla="*/ 64294 w 476250"/>
                <a:gd name="connsiteY38" fmla="*/ 93821 h 466725"/>
                <a:gd name="connsiteX39" fmla="*/ 64294 w 476250"/>
                <a:gd name="connsiteY39" fmla="*/ 142399 h 466725"/>
                <a:gd name="connsiteX40" fmla="*/ 13811 w 476250"/>
                <a:gd name="connsiteY40" fmla="*/ 142399 h 466725"/>
                <a:gd name="connsiteX41" fmla="*/ 7144 w 476250"/>
                <a:gd name="connsiteY41" fmla="*/ 149066 h 466725"/>
                <a:gd name="connsiteX42" fmla="*/ 7144 w 476250"/>
                <a:gd name="connsiteY42" fmla="*/ 153829 h 466725"/>
                <a:gd name="connsiteX43" fmla="*/ 13811 w 476250"/>
                <a:gd name="connsiteY43" fmla="*/ 160496 h 466725"/>
                <a:gd name="connsiteX44" fmla="*/ 64294 w 476250"/>
                <a:gd name="connsiteY44" fmla="*/ 160496 h 466725"/>
                <a:gd name="connsiteX45" fmla="*/ 64294 w 476250"/>
                <a:gd name="connsiteY45" fmla="*/ 185261 h 466725"/>
                <a:gd name="connsiteX46" fmla="*/ 13811 w 476250"/>
                <a:gd name="connsiteY46" fmla="*/ 185261 h 466725"/>
                <a:gd name="connsiteX47" fmla="*/ 7144 w 476250"/>
                <a:gd name="connsiteY47" fmla="*/ 191929 h 466725"/>
                <a:gd name="connsiteX48" fmla="*/ 7144 w 476250"/>
                <a:gd name="connsiteY48" fmla="*/ 196691 h 466725"/>
                <a:gd name="connsiteX49" fmla="*/ 13811 w 476250"/>
                <a:gd name="connsiteY49" fmla="*/ 203359 h 466725"/>
                <a:gd name="connsiteX50" fmla="*/ 64294 w 476250"/>
                <a:gd name="connsiteY50" fmla="*/ 203359 h 466725"/>
                <a:gd name="connsiteX51" fmla="*/ 64294 w 476250"/>
                <a:gd name="connsiteY51" fmla="*/ 228124 h 466725"/>
                <a:gd name="connsiteX52" fmla="*/ 13811 w 476250"/>
                <a:gd name="connsiteY52" fmla="*/ 228124 h 466725"/>
                <a:gd name="connsiteX53" fmla="*/ 7144 w 476250"/>
                <a:gd name="connsiteY53" fmla="*/ 235744 h 466725"/>
                <a:gd name="connsiteX54" fmla="*/ 7144 w 476250"/>
                <a:gd name="connsiteY54" fmla="*/ 240506 h 466725"/>
                <a:gd name="connsiteX55" fmla="*/ 13811 w 476250"/>
                <a:gd name="connsiteY55" fmla="*/ 247174 h 466725"/>
                <a:gd name="connsiteX56" fmla="*/ 64294 w 476250"/>
                <a:gd name="connsiteY56" fmla="*/ 247174 h 466725"/>
                <a:gd name="connsiteX57" fmla="*/ 64294 w 476250"/>
                <a:gd name="connsiteY57" fmla="*/ 271939 h 466725"/>
                <a:gd name="connsiteX58" fmla="*/ 13811 w 476250"/>
                <a:gd name="connsiteY58" fmla="*/ 271939 h 466725"/>
                <a:gd name="connsiteX59" fmla="*/ 7144 w 476250"/>
                <a:gd name="connsiteY59" fmla="*/ 278606 h 466725"/>
                <a:gd name="connsiteX60" fmla="*/ 7144 w 476250"/>
                <a:gd name="connsiteY60" fmla="*/ 283369 h 466725"/>
                <a:gd name="connsiteX61" fmla="*/ 13811 w 476250"/>
                <a:gd name="connsiteY61" fmla="*/ 290036 h 466725"/>
                <a:gd name="connsiteX62" fmla="*/ 64294 w 476250"/>
                <a:gd name="connsiteY62" fmla="*/ 290036 h 466725"/>
                <a:gd name="connsiteX63" fmla="*/ 64294 w 476250"/>
                <a:gd name="connsiteY63" fmla="*/ 314801 h 466725"/>
                <a:gd name="connsiteX64" fmla="*/ 13811 w 476250"/>
                <a:gd name="connsiteY64" fmla="*/ 314801 h 466725"/>
                <a:gd name="connsiteX65" fmla="*/ 7144 w 476250"/>
                <a:gd name="connsiteY65" fmla="*/ 321469 h 466725"/>
                <a:gd name="connsiteX66" fmla="*/ 7144 w 476250"/>
                <a:gd name="connsiteY66" fmla="*/ 326231 h 466725"/>
                <a:gd name="connsiteX67" fmla="*/ 13811 w 476250"/>
                <a:gd name="connsiteY67" fmla="*/ 332899 h 466725"/>
                <a:gd name="connsiteX68" fmla="*/ 64294 w 476250"/>
                <a:gd name="connsiteY68" fmla="*/ 332899 h 466725"/>
                <a:gd name="connsiteX69" fmla="*/ 64294 w 476250"/>
                <a:gd name="connsiteY69" fmla="*/ 380524 h 466725"/>
                <a:gd name="connsiteX70" fmla="*/ 88106 w 476250"/>
                <a:gd name="connsiteY70" fmla="*/ 404336 h 466725"/>
                <a:gd name="connsiteX71" fmla="*/ 142399 w 476250"/>
                <a:gd name="connsiteY71" fmla="*/ 404336 h 466725"/>
                <a:gd name="connsiteX72" fmla="*/ 142399 w 476250"/>
                <a:gd name="connsiteY72" fmla="*/ 461486 h 466725"/>
                <a:gd name="connsiteX73" fmla="*/ 149066 w 476250"/>
                <a:gd name="connsiteY73" fmla="*/ 468154 h 466725"/>
                <a:gd name="connsiteX74" fmla="*/ 153829 w 476250"/>
                <a:gd name="connsiteY74" fmla="*/ 468154 h 466725"/>
                <a:gd name="connsiteX75" fmla="*/ 160496 w 476250"/>
                <a:gd name="connsiteY75" fmla="*/ 461486 h 466725"/>
                <a:gd name="connsiteX76" fmla="*/ 160496 w 476250"/>
                <a:gd name="connsiteY76" fmla="*/ 404336 h 466725"/>
                <a:gd name="connsiteX77" fmla="*/ 185261 w 476250"/>
                <a:gd name="connsiteY77" fmla="*/ 404336 h 466725"/>
                <a:gd name="connsiteX78" fmla="*/ 185261 w 476250"/>
                <a:gd name="connsiteY78" fmla="*/ 461486 h 466725"/>
                <a:gd name="connsiteX79" fmla="*/ 191929 w 476250"/>
                <a:gd name="connsiteY79" fmla="*/ 468154 h 466725"/>
                <a:gd name="connsiteX80" fmla="*/ 196691 w 476250"/>
                <a:gd name="connsiteY80" fmla="*/ 468154 h 466725"/>
                <a:gd name="connsiteX81" fmla="*/ 203359 w 476250"/>
                <a:gd name="connsiteY81" fmla="*/ 461486 h 466725"/>
                <a:gd name="connsiteX82" fmla="*/ 203359 w 476250"/>
                <a:gd name="connsiteY82" fmla="*/ 404336 h 466725"/>
                <a:gd name="connsiteX83" fmla="*/ 228124 w 476250"/>
                <a:gd name="connsiteY83" fmla="*/ 404336 h 466725"/>
                <a:gd name="connsiteX84" fmla="*/ 228124 w 476250"/>
                <a:gd name="connsiteY84" fmla="*/ 461486 h 466725"/>
                <a:gd name="connsiteX85" fmla="*/ 234791 w 476250"/>
                <a:gd name="connsiteY85" fmla="*/ 468154 h 466725"/>
                <a:gd name="connsiteX86" fmla="*/ 239554 w 476250"/>
                <a:gd name="connsiteY86" fmla="*/ 468154 h 466725"/>
                <a:gd name="connsiteX87" fmla="*/ 246221 w 476250"/>
                <a:gd name="connsiteY87" fmla="*/ 461486 h 466725"/>
                <a:gd name="connsiteX88" fmla="*/ 246221 w 476250"/>
                <a:gd name="connsiteY88" fmla="*/ 404336 h 466725"/>
                <a:gd name="connsiteX89" fmla="*/ 270986 w 476250"/>
                <a:gd name="connsiteY89" fmla="*/ 404336 h 466725"/>
                <a:gd name="connsiteX90" fmla="*/ 270986 w 476250"/>
                <a:gd name="connsiteY90" fmla="*/ 461486 h 466725"/>
                <a:gd name="connsiteX91" fmla="*/ 277654 w 476250"/>
                <a:gd name="connsiteY91" fmla="*/ 468154 h 466725"/>
                <a:gd name="connsiteX92" fmla="*/ 283369 w 476250"/>
                <a:gd name="connsiteY92" fmla="*/ 468154 h 466725"/>
                <a:gd name="connsiteX93" fmla="*/ 290036 w 476250"/>
                <a:gd name="connsiteY93" fmla="*/ 461486 h 466725"/>
                <a:gd name="connsiteX94" fmla="*/ 290036 w 476250"/>
                <a:gd name="connsiteY94" fmla="*/ 404336 h 466725"/>
                <a:gd name="connsiteX95" fmla="*/ 314801 w 476250"/>
                <a:gd name="connsiteY95" fmla="*/ 404336 h 466725"/>
                <a:gd name="connsiteX96" fmla="*/ 314801 w 476250"/>
                <a:gd name="connsiteY96" fmla="*/ 461486 h 466725"/>
                <a:gd name="connsiteX97" fmla="*/ 321469 w 476250"/>
                <a:gd name="connsiteY97" fmla="*/ 468154 h 466725"/>
                <a:gd name="connsiteX98" fmla="*/ 326231 w 476250"/>
                <a:gd name="connsiteY98" fmla="*/ 468154 h 466725"/>
                <a:gd name="connsiteX99" fmla="*/ 332899 w 476250"/>
                <a:gd name="connsiteY99" fmla="*/ 461486 h 466725"/>
                <a:gd name="connsiteX100" fmla="*/ 332899 w 476250"/>
                <a:gd name="connsiteY100" fmla="*/ 404336 h 466725"/>
                <a:gd name="connsiteX101" fmla="*/ 391001 w 476250"/>
                <a:gd name="connsiteY101" fmla="*/ 404336 h 466725"/>
                <a:gd name="connsiteX102" fmla="*/ 414814 w 476250"/>
                <a:gd name="connsiteY102" fmla="*/ 380524 h 466725"/>
                <a:gd name="connsiteX103" fmla="*/ 414814 w 476250"/>
                <a:gd name="connsiteY103" fmla="*/ 332899 h 466725"/>
                <a:gd name="connsiteX104" fmla="*/ 461486 w 476250"/>
                <a:gd name="connsiteY104" fmla="*/ 332899 h 466725"/>
                <a:gd name="connsiteX105" fmla="*/ 468154 w 476250"/>
                <a:gd name="connsiteY105" fmla="*/ 326231 h 466725"/>
                <a:gd name="connsiteX106" fmla="*/ 468154 w 476250"/>
                <a:gd name="connsiteY106" fmla="*/ 321469 h 466725"/>
                <a:gd name="connsiteX107" fmla="*/ 461486 w 476250"/>
                <a:gd name="connsiteY107" fmla="*/ 314801 h 466725"/>
                <a:gd name="connsiteX108" fmla="*/ 414814 w 476250"/>
                <a:gd name="connsiteY108" fmla="*/ 314801 h 466725"/>
                <a:gd name="connsiteX109" fmla="*/ 414814 w 476250"/>
                <a:gd name="connsiteY109" fmla="*/ 290036 h 466725"/>
                <a:gd name="connsiteX110" fmla="*/ 461486 w 476250"/>
                <a:gd name="connsiteY110" fmla="*/ 290036 h 466725"/>
                <a:gd name="connsiteX111" fmla="*/ 468154 w 476250"/>
                <a:gd name="connsiteY111" fmla="*/ 283369 h 466725"/>
                <a:gd name="connsiteX112" fmla="*/ 468154 w 476250"/>
                <a:gd name="connsiteY112" fmla="*/ 278606 h 466725"/>
                <a:gd name="connsiteX113" fmla="*/ 461486 w 476250"/>
                <a:gd name="connsiteY113" fmla="*/ 271939 h 466725"/>
                <a:gd name="connsiteX114" fmla="*/ 414814 w 476250"/>
                <a:gd name="connsiteY114" fmla="*/ 271939 h 466725"/>
                <a:gd name="connsiteX115" fmla="*/ 414814 w 476250"/>
                <a:gd name="connsiteY115" fmla="*/ 247174 h 466725"/>
                <a:gd name="connsiteX116" fmla="*/ 461486 w 476250"/>
                <a:gd name="connsiteY116" fmla="*/ 247174 h 466725"/>
                <a:gd name="connsiteX117" fmla="*/ 468154 w 476250"/>
                <a:gd name="connsiteY117" fmla="*/ 240506 h 466725"/>
                <a:gd name="connsiteX118" fmla="*/ 468154 w 476250"/>
                <a:gd name="connsiteY118" fmla="*/ 235744 h 466725"/>
                <a:gd name="connsiteX119" fmla="*/ 461486 w 476250"/>
                <a:gd name="connsiteY119" fmla="*/ 229076 h 466725"/>
                <a:gd name="connsiteX120" fmla="*/ 414814 w 476250"/>
                <a:gd name="connsiteY120" fmla="*/ 229076 h 466725"/>
                <a:gd name="connsiteX121" fmla="*/ 414814 w 476250"/>
                <a:gd name="connsiteY121" fmla="*/ 204311 h 466725"/>
                <a:gd name="connsiteX122" fmla="*/ 461486 w 476250"/>
                <a:gd name="connsiteY122" fmla="*/ 204311 h 466725"/>
                <a:gd name="connsiteX123" fmla="*/ 468154 w 476250"/>
                <a:gd name="connsiteY123" fmla="*/ 197644 h 466725"/>
                <a:gd name="connsiteX124" fmla="*/ 468154 w 476250"/>
                <a:gd name="connsiteY124" fmla="*/ 192881 h 466725"/>
                <a:gd name="connsiteX125" fmla="*/ 461486 w 476250"/>
                <a:gd name="connsiteY125" fmla="*/ 186214 h 466725"/>
                <a:gd name="connsiteX126" fmla="*/ 414814 w 476250"/>
                <a:gd name="connsiteY126" fmla="*/ 186214 h 466725"/>
                <a:gd name="connsiteX127" fmla="*/ 414814 w 476250"/>
                <a:gd name="connsiteY127" fmla="*/ 161449 h 466725"/>
                <a:gd name="connsiteX128" fmla="*/ 462439 w 476250"/>
                <a:gd name="connsiteY128" fmla="*/ 1614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76250" h="466725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77A496-0EDB-4B96-A2F4-35816FD664EA}"/>
                </a:ext>
              </a:extLst>
            </p:cNvPr>
            <p:cNvSpPr/>
            <p:nvPr/>
          </p:nvSpPr>
          <p:spPr>
            <a:xfrm>
              <a:off x="5873725" y="1986016"/>
              <a:ext cx="769220" cy="357691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564E1-10B8-4A19-A971-62469F6273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그룹 5">
            <a:extLst>
              <a:ext uri="{FF2B5EF4-FFF2-40B4-BE49-F238E27FC236}">
                <a16:creationId xmlns:a16="http://schemas.microsoft.com/office/drawing/2014/main" id="{439C2644-7146-458C-AC9D-59104F579520}"/>
              </a:ext>
            </a:extLst>
          </p:cNvPr>
          <p:cNvGrpSpPr/>
          <p:nvPr/>
        </p:nvGrpSpPr>
        <p:grpSpPr>
          <a:xfrm>
            <a:off x="4807125" y="1645829"/>
            <a:ext cx="3089819" cy="2485961"/>
            <a:chOff x="4807126" y="1645829"/>
            <a:chExt cx="2852106" cy="24859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D2C5B4-433D-49CC-AA52-FD1B1E80E014}"/>
                </a:ext>
              </a:extLst>
            </p:cNvPr>
            <p:cNvSpPr txBox="1"/>
            <p:nvPr/>
          </p:nvSpPr>
          <p:spPr>
            <a:xfrm>
              <a:off x="4807126" y="2008132"/>
              <a:ext cx="283702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Easy to change colors, photos and text. I hope and I believe that this Template will your Time, Money and Reputation.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324151-580F-453C-8E6D-C2FDEFCFC9B9}"/>
                </a:ext>
              </a:extLst>
            </p:cNvPr>
            <p:cNvSpPr txBox="1"/>
            <p:nvPr/>
          </p:nvSpPr>
          <p:spPr>
            <a:xfrm>
              <a:off x="4807126" y="1645829"/>
              <a:ext cx="285210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D748C66-293B-43D5-B200-4DC54F207934}"/>
              </a:ext>
            </a:extLst>
          </p:cNvPr>
          <p:cNvGrpSpPr/>
          <p:nvPr/>
        </p:nvGrpSpPr>
        <p:grpSpPr>
          <a:xfrm>
            <a:off x="8151911" y="1645829"/>
            <a:ext cx="3397290" cy="1562632"/>
            <a:chOff x="8070434" y="1645829"/>
            <a:chExt cx="2925465" cy="15626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50C08-1AB6-4131-864E-7DCC218F1994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9D030F-B5DE-474B-8C0B-15E3053A0935}"/>
                </a:ext>
              </a:extLst>
            </p:cNvPr>
            <p:cNvSpPr txBox="1"/>
            <p:nvPr/>
          </p:nvSpPr>
          <p:spPr>
            <a:xfrm>
              <a:off x="8070434" y="1645829"/>
              <a:ext cx="292546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Rectangle 31">
            <a:extLst>
              <a:ext uri="{FF2B5EF4-FFF2-40B4-BE49-F238E27FC236}">
                <a16:creationId xmlns:a16="http://schemas.microsoft.com/office/drawing/2014/main" id="{5AE39C46-FE75-451C-AEF1-715E76C7CE83}"/>
              </a:ext>
            </a:extLst>
          </p:cNvPr>
          <p:cNvSpPr/>
          <p:nvPr/>
        </p:nvSpPr>
        <p:spPr>
          <a:xfrm>
            <a:off x="4943456" y="4568039"/>
            <a:ext cx="2715776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6DB0AFC4-A0F3-4AE4-8862-C22F9BB2F160}"/>
              </a:ext>
            </a:extLst>
          </p:cNvPr>
          <p:cNvSpPr/>
          <p:nvPr/>
        </p:nvSpPr>
        <p:spPr>
          <a:xfrm>
            <a:off x="4935283" y="5124987"/>
            <a:ext cx="2715776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176AA8D8-1075-43F7-9384-970D4E73E7E2}"/>
              </a:ext>
            </a:extLst>
          </p:cNvPr>
          <p:cNvSpPr/>
          <p:nvPr/>
        </p:nvSpPr>
        <p:spPr>
          <a:xfrm>
            <a:off x="4943456" y="5681935"/>
            <a:ext cx="2715776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F2AB0-38DD-4CB8-A930-3525830AC701}"/>
              </a:ext>
            </a:extLst>
          </p:cNvPr>
          <p:cNvSpPr txBox="1"/>
          <p:nvPr/>
        </p:nvSpPr>
        <p:spPr>
          <a:xfrm>
            <a:off x="8151911" y="3485578"/>
            <a:ext cx="339729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7B47D-E579-4165-98F9-8E8FC276A544}"/>
              </a:ext>
            </a:extLst>
          </p:cNvPr>
          <p:cNvSpPr txBox="1"/>
          <p:nvPr/>
        </p:nvSpPr>
        <p:spPr>
          <a:xfrm>
            <a:off x="8151911" y="4183985"/>
            <a:ext cx="339729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DE8241-31F3-451D-BA32-F937687BBCCB}"/>
              </a:ext>
            </a:extLst>
          </p:cNvPr>
          <p:cNvSpPr txBox="1"/>
          <p:nvPr/>
        </p:nvSpPr>
        <p:spPr>
          <a:xfrm>
            <a:off x="8151911" y="4882392"/>
            <a:ext cx="339729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0C96AC-C731-44BB-8738-E45AD2C244B3}"/>
              </a:ext>
            </a:extLst>
          </p:cNvPr>
          <p:cNvSpPr txBox="1"/>
          <p:nvPr/>
        </p:nvSpPr>
        <p:spPr>
          <a:xfrm>
            <a:off x="8151911" y="5580800"/>
            <a:ext cx="339729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graphicFrame>
        <p:nvGraphicFramePr>
          <p:cNvPr id="17" name="차트 61">
            <a:extLst>
              <a:ext uri="{FF2B5EF4-FFF2-40B4-BE49-F238E27FC236}">
                <a16:creationId xmlns:a16="http://schemas.microsoft.com/office/drawing/2014/main" id="{F6DBDDB0-3039-46CA-99EC-FE3EB2878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175056"/>
              </p:ext>
            </p:extLst>
          </p:nvPr>
        </p:nvGraphicFramePr>
        <p:xfrm>
          <a:off x="4785443" y="4269222"/>
          <a:ext cx="2801361" cy="1967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B81040B-FAF1-4B62-A860-5898341C9B74}"/>
              </a:ext>
            </a:extLst>
          </p:cNvPr>
          <p:cNvSpPr txBox="1"/>
          <p:nvPr/>
        </p:nvSpPr>
        <p:spPr>
          <a:xfrm>
            <a:off x="6387846" y="4563340"/>
            <a:ext cx="690356" cy="2616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85%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A9971-B885-49B1-9034-2045AB4E6C98}"/>
              </a:ext>
            </a:extLst>
          </p:cNvPr>
          <p:cNvSpPr txBox="1"/>
          <p:nvPr/>
        </p:nvSpPr>
        <p:spPr>
          <a:xfrm>
            <a:off x="5315874" y="5125089"/>
            <a:ext cx="690356" cy="2616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46%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352752-7CB5-4CC1-BB77-34C78FE765B5}"/>
              </a:ext>
            </a:extLst>
          </p:cNvPr>
          <p:cNvSpPr txBox="1"/>
          <p:nvPr/>
        </p:nvSpPr>
        <p:spPr>
          <a:xfrm>
            <a:off x="5702729" y="5686838"/>
            <a:ext cx="690356" cy="2616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2827AFC-23EB-4024-A766-6085ED19D0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933686" y="1841303"/>
            <a:ext cx="6573115" cy="90000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2">
            <a:extLst>
              <a:ext uri="{FF2B5EF4-FFF2-40B4-BE49-F238E27FC236}">
                <a16:creationId xmlns:a16="http://schemas.microsoft.com/office/drawing/2014/main" id="{AE9C9026-5267-4B49-8A55-9F5382E29B2D}"/>
              </a:ext>
            </a:extLst>
          </p:cNvPr>
          <p:cNvGrpSpPr/>
          <p:nvPr/>
        </p:nvGrpSpPr>
        <p:grpSpPr>
          <a:xfrm>
            <a:off x="933686" y="2945146"/>
            <a:ext cx="6573115" cy="900000"/>
            <a:chOff x="933685" y="1815665"/>
            <a:chExt cx="6573115" cy="9720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F90C281F-4467-44C6-8A97-253C5C1315F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Pentagon 26">
              <a:extLst>
                <a:ext uri="{FF2B5EF4-FFF2-40B4-BE49-F238E27FC236}">
                  <a16:creationId xmlns:a16="http://schemas.microsoft.com/office/drawing/2014/main" id="{1E862B7B-42DB-49C5-AAB0-9B23C80D7E9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C721D85F-3C16-4EB9-99D8-126392E0405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9C14E46A-C393-4742-80E9-7CED66847D54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67">
            <a:extLst>
              <a:ext uri="{FF2B5EF4-FFF2-40B4-BE49-F238E27FC236}">
                <a16:creationId xmlns:a16="http://schemas.microsoft.com/office/drawing/2014/main" id="{7985DB32-6EBF-4987-BB44-E23309A5B4FB}"/>
              </a:ext>
            </a:extLst>
          </p:cNvPr>
          <p:cNvGrpSpPr/>
          <p:nvPr/>
        </p:nvGrpSpPr>
        <p:grpSpPr>
          <a:xfrm>
            <a:off x="933686" y="4048989"/>
            <a:ext cx="6573115" cy="900000"/>
            <a:chOff x="933685" y="1815665"/>
            <a:chExt cx="6573115" cy="9720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D8B4909-E854-4069-AA22-37ADA1E8630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Pentagon 26">
              <a:extLst>
                <a:ext uri="{FF2B5EF4-FFF2-40B4-BE49-F238E27FC236}">
                  <a16:creationId xmlns:a16="http://schemas.microsoft.com/office/drawing/2014/main" id="{69B97E13-FB25-4986-A8F6-FD74FB039CC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7683864D-470E-477A-873B-39435E5B0257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73D27868-1750-4E02-B5E5-4F3806D5CAF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그룹 72">
            <a:extLst>
              <a:ext uri="{FF2B5EF4-FFF2-40B4-BE49-F238E27FC236}">
                <a16:creationId xmlns:a16="http://schemas.microsoft.com/office/drawing/2014/main" id="{42DF3B7E-AB2F-4569-B7BC-CC14E31E92A5}"/>
              </a:ext>
            </a:extLst>
          </p:cNvPr>
          <p:cNvGrpSpPr/>
          <p:nvPr/>
        </p:nvGrpSpPr>
        <p:grpSpPr>
          <a:xfrm>
            <a:off x="933686" y="5152833"/>
            <a:ext cx="6573115" cy="900000"/>
            <a:chOff x="933685" y="1815665"/>
            <a:chExt cx="6573115" cy="972000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F2E607FE-4E4E-4D7C-A719-DA96119359D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Pentagon 26">
              <a:extLst>
                <a:ext uri="{FF2B5EF4-FFF2-40B4-BE49-F238E27FC236}">
                  <a16:creationId xmlns:a16="http://schemas.microsoft.com/office/drawing/2014/main" id="{A9BC99C7-A068-4A98-BE82-9E2183D5F8B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371707D0-0F97-49E9-A3C7-8707F18000D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591AAA9F-67E2-4760-B57F-D3F2BE022571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aphicFrame>
        <p:nvGraphicFramePr>
          <p:cNvPr id="23" name="Chart 7">
            <a:extLst>
              <a:ext uri="{FF2B5EF4-FFF2-40B4-BE49-F238E27FC236}">
                <a16:creationId xmlns:a16="http://schemas.microsoft.com/office/drawing/2014/main" id="{7AF1A529-306C-41A5-BC37-3EA4ABCF7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658367"/>
              </p:ext>
            </p:extLst>
          </p:nvPr>
        </p:nvGraphicFramePr>
        <p:xfrm>
          <a:off x="7835976" y="2865175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7">
            <a:extLst>
              <a:ext uri="{FF2B5EF4-FFF2-40B4-BE49-F238E27FC236}">
                <a16:creationId xmlns:a16="http://schemas.microsoft.com/office/drawing/2014/main" id="{99D37E11-B143-48F8-AE9E-DEF607B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554010"/>
              </p:ext>
            </p:extLst>
          </p:nvPr>
        </p:nvGraphicFramePr>
        <p:xfrm>
          <a:off x="7835976" y="3970268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7">
            <a:extLst>
              <a:ext uri="{FF2B5EF4-FFF2-40B4-BE49-F238E27FC236}">
                <a16:creationId xmlns:a16="http://schemas.microsoft.com/office/drawing/2014/main" id="{DEDABCC9-CFCA-4557-BFD3-568D44AA3F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056657"/>
              </p:ext>
            </p:extLst>
          </p:nvPr>
        </p:nvGraphicFramePr>
        <p:xfrm>
          <a:off x="7835976" y="5075362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id="{A0FD0BCA-DE44-4E18-9B4B-D695381A8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690374"/>
              </p:ext>
            </p:extLst>
          </p:nvPr>
        </p:nvGraphicFramePr>
        <p:xfrm>
          <a:off x="7835976" y="1760082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B37E043-1F07-407F-B7AB-26C122B07C86}"/>
              </a:ext>
            </a:extLst>
          </p:cNvPr>
          <p:cNvSpPr txBox="1"/>
          <p:nvPr/>
        </p:nvSpPr>
        <p:spPr>
          <a:xfrm>
            <a:off x="9054184" y="1979045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FAC243-64DE-4E87-BB2F-1042B5607D81}"/>
              </a:ext>
            </a:extLst>
          </p:cNvPr>
          <p:cNvSpPr txBox="1"/>
          <p:nvPr/>
        </p:nvSpPr>
        <p:spPr>
          <a:xfrm>
            <a:off x="9054184" y="3084138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4F1A44-D910-44DC-8919-3618ADF9D82E}"/>
              </a:ext>
            </a:extLst>
          </p:cNvPr>
          <p:cNvSpPr txBox="1"/>
          <p:nvPr/>
        </p:nvSpPr>
        <p:spPr>
          <a:xfrm>
            <a:off x="9054184" y="5294325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72BDC8-FC72-48FF-8D1F-230230261806}"/>
              </a:ext>
            </a:extLst>
          </p:cNvPr>
          <p:cNvSpPr txBox="1"/>
          <p:nvPr/>
        </p:nvSpPr>
        <p:spPr>
          <a:xfrm>
            <a:off x="9054184" y="4189231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7D152B-4ACA-4437-8369-1BFCE6C2DA10}"/>
              </a:ext>
            </a:extLst>
          </p:cNvPr>
          <p:cNvSpPr txBox="1"/>
          <p:nvPr/>
        </p:nvSpPr>
        <p:spPr>
          <a:xfrm>
            <a:off x="1258802" y="204508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1267109" y="3148927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88FFA-382E-4E74-BC9C-E6DCB197440F}"/>
              </a:ext>
            </a:extLst>
          </p:cNvPr>
          <p:cNvSpPr txBox="1"/>
          <p:nvPr/>
        </p:nvSpPr>
        <p:spPr>
          <a:xfrm>
            <a:off x="1284057" y="4252769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300CE-852A-4F0B-95DF-E1B9483BA3FE}"/>
              </a:ext>
            </a:extLst>
          </p:cNvPr>
          <p:cNvSpPr txBox="1"/>
          <p:nvPr/>
        </p:nvSpPr>
        <p:spPr>
          <a:xfrm>
            <a:off x="1284057" y="535661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EC0CF8-C0A1-4471-85FF-F934400FF2B4}"/>
              </a:ext>
            </a:extLst>
          </p:cNvPr>
          <p:cNvGrpSpPr/>
          <p:nvPr/>
        </p:nvGrpSpPr>
        <p:grpSpPr>
          <a:xfrm>
            <a:off x="2683464" y="5255338"/>
            <a:ext cx="4614648" cy="741159"/>
            <a:chOff x="2299401" y="1826693"/>
            <a:chExt cx="4576857" cy="531764"/>
          </a:xfrm>
        </p:grpSpPr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id="{F9409BB8-B60E-4B70-83CC-481C175EA7F7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5FBBF1C0-27BE-4ABD-933C-208F4B787BCF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45">
            <a:extLst>
              <a:ext uri="{FF2B5EF4-FFF2-40B4-BE49-F238E27FC236}">
                <a16:creationId xmlns:a16="http://schemas.microsoft.com/office/drawing/2014/main" id="{3EFE5B81-3E1F-4F56-A775-56442C09866B}"/>
              </a:ext>
            </a:extLst>
          </p:cNvPr>
          <p:cNvGrpSpPr/>
          <p:nvPr/>
        </p:nvGrpSpPr>
        <p:grpSpPr>
          <a:xfrm>
            <a:off x="2683464" y="4151494"/>
            <a:ext cx="4614648" cy="741159"/>
            <a:chOff x="2299401" y="1826693"/>
            <a:chExt cx="4576857" cy="531764"/>
          </a:xfrm>
        </p:grpSpPr>
        <p:sp>
          <p:nvSpPr>
            <p:cNvPr id="39" name="TextBox 10">
              <a:extLst>
                <a:ext uri="{FF2B5EF4-FFF2-40B4-BE49-F238E27FC236}">
                  <a16:creationId xmlns:a16="http://schemas.microsoft.com/office/drawing/2014/main" id="{ADDAF3A9-542E-4EE1-84DE-3F67EB70C007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A5E7D766-78A7-4A2D-8B69-0E2C37F2933D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5">
            <a:extLst>
              <a:ext uri="{FF2B5EF4-FFF2-40B4-BE49-F238E27FC236}">
                <a16:creationId xmlns:a16="http://schemas.microsoft.com/office/drawing/2014/main" id="{66A5348B-2F4B-420F-BF18-A420058E6834}"/>
              </a:ext>
            </a:extLst>
          </p:cNvPr>
          <p:cNvGrpSpPr/>
          <p:nvPr/>
        </p:nvGrpSpPr>
        <p:grpSpPr>
          <a:xfrm>
            <a:off x="2683464" y="3047651"/>
            <a:ext cx="4614648" cy="741159"/>
            <a:chOff x="2299401" y="1826693"/>
            <a:chExt cx="4576857" cy="531764"/>
          </a:xfrm>
        </p:grpSpPr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00E36796-DC7F-4280-B93C-28CC8F78A775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3" name="TextBox 12">
              <a:extLst>
                <a:ext uri="{FF2B5EF4-FFF2-40B4-BE49-F238E27FC236}">
                  <a16:creationId xmlns:a16="http://schemas.microsoft.com/office/drawing/2014/main" id="{F75936B7-9F4A-415A-962C-D52109A44409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5">
            <a:extLst>
              <a:ext uri="{FF2B5EF4-FFF2-40B4-BE49-F238E27FC236}">
                <a16:creationId xmlns:a16="http://schemas.microsoft.com/office/drawing/2014/main" id="{EF0A9F64-04EA-44D1-A8D1-C16ECCED038E}"/>
              </a:ext>
            </a:extLst>
          </p:cNvPr>
          <p:cNvGrpSpPr/>
          <p:nvPr/>
        </p:nvGrpSpPr>
        <p:grpSpPr>
          <a:xfrm>
            <a:off x="2683464" y="1943808"/>
            <a:ext cx="4614648" cy="741159"/>
            <a:chOff x="2299401" y="1826693"/>
            <a:chExt cx="4576857" cy="531764"/>
          </a:xfrm>
        </p:grpSpPr>
        <p:sp>
          <p:nvSpPr>
            <p:cNvPr id="45" name="TextBox 10">
              <a:extLst>
                <a:ext uri="{FF2B5EF4-FFF2-40B4-BE49-F238E27FC236}">
                  <a16:creationId xmlns:a16="http://schemas.microsoft.com/office/drawing/2014/main" id="{7C7F36AD-F33E-4A95-829A-609DD6E31359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FCE6E566-25C7-4AC7-999B-C1C3D8B604D9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10">
            <a:extLst>
              <a:ext uri="{FF2B5EF4-FFF2-40B4-BE49-F238E27FC236}">
                <a16:creationId xmlns:a16="http://schemas.microsoft.com/office/drawing/2014/main" id="{D91E4E6C-4293-48E3-9BB1-1714CACA01E1}"/>
              </a:ext>
            </a:extLst>
          </p:cNvPr>
          <p:cNvSpPr txBox="1"/>
          <p:nvPr/>
        </p:nvSpPr>
        <p:spPr bwMode="auto">
          <a:xfrm>
            <a:off x="10287566" y="2132008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2D25F14B-417C-4637-9407-E72447A94DA5}"/>
              </a:ext>
            </a:extLst>
          </p:cNvPr>
          <p:cNvSpPr txBox="1"/>
          <p:nvPr/>
        </p:nvSpPr>
        <p:spPr bwMode="auto">
          <a:xfrm>
            <a:off x="10287566" y="3232280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id="{F8CA1B3F-3771-45B2-94A3-376F46FEF8D5}"/>
              </a:ext>
            </a:extLst>
          </p:cNvPr>
          <p:cNvSpPr txBox="1"/>
          <p:nvPr/>
        </p:nvSpPr>
        <p:spPr bwMode="auto">
          <a:xfrm>
            <a:off x="10287566" y="4332552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50" name="TextBox 10">
            <a:extLst>
              <a:ext uri="{FF2B5EF4-FFF2-40B4-BE49-F238E27FC236}">
                <a16:creationId xmlns:a16="http://schemas.microsoft.com/office/drawing/2014/main" id="{B906A969-C4D6-472B-9DAE-B2C586A7F248}"/>
              </a:ext>
            </a:extLst>
          </p:cNvPr>
          <p:cNvSpPr txBox="1"/>
          <p:nvPr/>
        </p:nvSpPr>
        <p:spPr bwMode="auto">
          <a:xfrm>
            <a:off x="10287566" y="5432824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55288F1E-5CBA-4D98-9AE6-0E6F3871185A}"/>
              </a:ext>
            </a:extLst>
          </p:cNvPr>
          <p:cNvSpPr/>
          <p:nvPr/>
        </p:nvSpPr>
        <p:spPr>
          <a:xfrm rot="2700000">
            <a:off x="8177962" y="5327311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6170AFD-EF81-4F4D-946C-9AD66BBE324C}"/>
              </a:ext>
            </a:extLst>
          </p:cNvPr>
          <p:cNvSpPr/>
          <p:nvPr/>
        </p:nvSpPr>
        <p:spPr>
          <a:xfrm>
            <a:off x="8156067" y="2106755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D6E6A683-E0B0-499A-A210-9C45C34A4CC6}"/>
              </a:ext>
            </a:extLst>
          </p:cNvPr>
          <p:cNvSpPr/>
          <p:nvPr/>
        </p:nvSpPr>
        <p:spPr>
          <a:xfrm>
            <a:off x="8155304" y="429448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ounded Rectangle 27">
            <a:extLst>
              <a:ext uri="{FF2B5EF4-FFF2-40B4-BE49-F238E27FC236}">
                <a16:creationId xmlns:a16="http://schemas.microsoft.com/office/drawing/2014/main" id="{23074CBC-B383-4757-AA13-9E5380E4E597}"/>
              </a:ext>
            </a:extLst>
          </p:cNvPr>
          <p:cNvSpPr/>
          <p:nvPr/>
        </p:nvSpPr>
        <p:spPr>
          <a:xfrm>
            <a:off x="8156067" y="3221056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F66F2-BC4D-4941-B44D-B95954E6879A}"/>
              </a:ext>
            </a:extLst>
          </p:cNvPr>
          <p:cNvCxnSpPr>
            <a:cxnSpLocks/>
          </p:cNvCxnSpPr>
          <p:nvPr/>
        </p:nvCxnSpPr>
        <p:spPr>
          <a:xfrm>
            <a:off x="5537539" y="8530"/>
            <a:ext cx="0" cy="684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08849F5-B9A5-4367-A534-2AC253F1B5F7}"/>
              </a:ext>
            </a:extLst>
          </p:cNvPr>
          <p:cNvSpPr/>
          <p:nvPr/>
        </p:nvSpPr>
        <p:spPr>
          <a:xfrm>
            <a:off x="5465531" y="1924540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54E78F-C9E2-4B33-B462-AE3F63E0572E}"/>
              </a:ext>
            </a:extLst>
          </p:cNvPr>
          <p:cNvSpPr/>
          <p:nvPr/>
        </p:nvSpPr>
        <p:spPr>
          <a:xfrm>
            <a:off x="5465531" y="2900220"/>
            <a:ext cx="144016" cy="1440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E3B362-E247-4767-9ABC-186AEA2B54C0}"/>
              </a:ext>
            </a:extLst>
          </p:cNvPr>
          <p:cNvSpPr/>
          <p:nvPr/>
        </p:nvSpPr>
        <p:spPr>
          <a:xfrm>
            <a:off x="5465531" y="3875900"/>
            <a:ext cx="144016" cy="1440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C59C1B-C083-4A6F-89E5-AB08091DE4D8}"/>
              </a:ext>
            </a:extLst>
          </p:cNvPr>
          <p:cNvSpPr/>
          <p:nvPr/>
        </p:nvSpPr>
        <p:spPr>
          <a:xfrm>
            <a:off x="5465531" y="4851580"/>
            <a:ext cx="144016" cy="14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6B4364-E3E2-4DA8-BE3C-A614875982EB}"/>
              </a:ext>
            </a:extLst>
          </p:cNvPr>
          <p:cNvSpPr/>
          <p:nvPr/>
        </p:nvSpPr>
        <p:spPr>
          <a:xfrm>
            <a:off x="5465531" y="582726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Pentagon 9">
            <a:extLst>
              <a:ext uri="{FF2B5EF4-FFF2-40B4-BE49-F238E27FC236}">
                <a16:creationId xmlns:a16="http://schemas.microsoft.com/office/drawing/2014/main" id="{16A964ED-3CF4-4584-8A80-67E3B9F00342}"/>
              </a:ext>
            </a:extLst>
          </p:cNvPr>
          <p:cNvSpPr/>
          <p:nvPr/>
        </p:nvSpPr>
        <p:spPr>
          <a:xfrm>
            <a:off x="3953363" y="175423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772DF0-4EFE-4EDB-A0C5-9A036DFEFA88}"/>
              </a:ext>
            </a:extLst>
          </p:cNvPr>
          <p:cNvSpPr txBox="1"/>
          <p:nvPr/>
        </p:nvSpPr>
        <p:spPr>
          <a:xfrm>
            <a:off x="4097379" y="179649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Pentagon 11">
            <a:extLst>
              <a:ext uri="{FF2B5EF4-FFF2-40B4-BE49-F238E27FC236}">
                <a16:creationId xmlns:a16="http://schemas.microsoft.com/office/drawing/2014/main" id="{F4797709-D835-4CB3-8E9B-74BB5172BAB0}"/>
              </a:ext>
            </a:extLst>
          </p:cNvPr>
          <p:cNvSpPr/>
          <p:nvPr/>
        </p:nvSpPr>
        <p:spPr>
          <a:xfrm>
            <a:off x="3953363" y="272991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7A398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039387-38F7-4AD1-BF36-9BD9D1D2B4FD}"/>
              </a:ext>
            </a:extLst>
          </p:cNvPr>
          <p:cNvSpPr txBox="1"/>
          <p:nvPr/>
        </p:nvSpPr>
        <p:spPr>
          <a:xfrm>
            <a:off x="4097379" y="277217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Pentagon 13">
            <a:extLst>
              <a:ext uri="{FF2B5EF4-FFF2-40B4-BE49-F238E27FC236}">
                <a16:creationId xmlns:a16="http://schemas.microsoft.com/office/drawing/2014/main" id="{4FF476B8-375A-43FB-AA74-8B322C2561FA}"/>
              </a:ext>
            </a:extLst>
          </p:cNvPr>
          <p:cNvSpPr/>
          <p:nvPr/>
        </p:nvSpPr>
        <p:spPr>
          <a:xfrm>
            <a:off x="3953363" y="370559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5AAFCD-BBA3-45FC-88AC-6235BA95AE7C}"/>
              </a:ext>
            </a:extLst>
          </p:cNvPr>
          <p:cNvSpPr txBox="1"/>
          <p:nvPr/>
        </p:nvSpPr>
        <p:spPr>
          <a:xfrm>
            <a:off x="4097379" y="374785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0" name="Pentagon 15">
            <a:extLst>
              <a:ext uri="{FF2B5EF4-FFF2-40B4-BE49-F238E27FC236}">
                <a16:creationId xmlns:a16="http://schemas.microsoft.com/office/drawing/2014/main" id="{61DB4F7C-4A3E-4CC7-A35B-F7405EF3E9B6}"/>
              </a:ext>
            </a:extLst>
          </p:cNvPr>
          <p:cNvSpPr/>
          <p:nvPr/>
        </p:nvSpPr>
        <p:spPr>
          <a:xfrm>
            <a:off x="3953363" y="468127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D51500-C6D6-4AAF-9913-FECE0460B3F3}"/>
              </a:ext>
            </a:extLst>
          </p:cNvPr>
          <p:cNvSpPr txBox="1"/>
          <p:nvPr/>
        </p:nvSpPr>
        <p:spPr>
          <a:xfrm>
            <a:off x="4097379" y="472353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2" name="Pentagon 17">
            <a:extLst>
              <a:ext uri="{FF2B5EF4-FFF2-40B4-BE49-F238E27FC236}">
                <a16:creationId xmlns:a16="http://schemas.microsoft.com/office/drawing/2014/main" id="{1F9FD3C3-B616-4E18-A59E-B5399108B081}"/>
              </a:ext>
            </a:extLst>
          </p:cNvPr>
          <p:cNvSpPr/>
          <p:nvPr/>
        </p:nvSpPr>
        <p:spPr>
          <a:xfrm>
            <a:off x="3953363" y="5656954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2A87F-5BC4-4746-B515-04224FA1238A}"/>
              </a:ext>
            </a:extLst>
          </p:cNvPr>
          <p:cNvSpPr txBox="1"/>
          <p:nvPr/>
        </p:nvSpPr>
        <p:spPr>
          <a:xfrm>
            <a:off x="4097379" y="5699215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/>
                </a:solidFill>
                <a:cs typeface="Arial" pitchFamily="34" charset="0"/>
              </a:rPr>
              <a:t>2020</a:t>
            </a:r>
            <a:endParaRPr lang="ko-KR" alt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764CDD-F06F-4D22-91B6-DCECAF3DE0E6}"/>
              </a:ext>
            </a:extLst>
          </p:cNvPr>
          <p:cNvGrpSpPr/>
          <p:nvPr/>
        </p:nvGrpSpPr>
        <p:grpSpPr>
          <a:xfrm>
            <a:off x="5826099" y="1632328"/>
            <a:ext cx="5779742" cy="743833"/>
            <a:chOff x="-475010" y="1057558"/>
            <a:chExt cx="3859356" cy="74383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4E8E05-3AD2-438B-8A53-9510F37BF822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297662-52A4-4DA7-BC65-40154A5C7DB8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577EB8-D918-4CD7-9B7C-9EB5703900E5}"/>
              </a:ext>
            </a:extLst>
          </p:cNvPr>
          <p:cNvGrpSpPr/>
          <p:nvPr/>
        </p:nvGrpSpPr>
        <p:grpSpPr>
          <a:xfrm>
            <a:off x="5826099" y="2608008"/>
            <a:ext cx="5779742" cy="743833"/>
            <a:chOff x="-475010" y="1057558"/>
            <a:chExt cx="3859356" cy="74383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319E98-0C63-4A81-9244-2616DC56DA03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B55AD2-1D5C-458F-AC44-7BCA7239EB81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FD591B6-DA9E-4B2B-9202-EB384936397A}"/>
              </a:ext>
            </a:extLst>
          </p:cNvPr>
          <p:cNvGrpSpPr/>
          <p:nvPr/>
        </p:nvGrpSpPr>
        <p:grpSpPr>
          <a:xfrm>
            <a:off x="5826099" y="3583688"/>
            <a:ext cx="5779742" cy="743833"/>
            <a:chOff x="-475010" y="1057558"/>
            <a:chExt cx="3859356" cy="74383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CCA9D86-98C5-4264-AF46-45A526FB4D96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F0DFE2-68A9-43B6-A223-AEA045A57592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8E2BAD7-2345-4DC9-B093-F460DD118DA9}"/>
              </a:ext>
            </a:extLst>
          </p:cNvPr>
          <p:cNvGrpSpPr/>
          <p:nvPr/>
        </p:nvGrpSpPr>
        <p:grpSpPr>
          <a:xfrm>
            <a:off x="5826099" y="4559368"/>
            <a:ext cx="5779742" cy="743833"/>
            <a:chOff x="-475010" y="1057558"/>
            <a:chExt cx="3859356" cy="7438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8CE1E8-9B5E-4E6F-9A6D-23248B9E056A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23C6A1-D2BA-495A-AD1C-025D7F16BC67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71BA36-8A2B-437A-8D0D-FAFCEC16C89E}"/>
              </a:ext>
            </a:extLst>
          </p:cNvPr>
          <p:cNvGrpSpPr/>
          <p:nvPr/>
        </p:nvGrpSpPr>
        <p:grpSpPr>
          <a:xfrm>
            <a:off x="5826099" y="5535050"/>
            <a:ext cx="5779742" cy="743833"/>
            <a:chOff x="-475010" y="1057558"/>
            <a:chExt cx="3859356" cy="74383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A702EA-61BF-4C16-9B7A-00E5DF025759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91E7B5F-7680-41B6-9286-7C260E10CA2C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</a:t>
              </a:r>
            </a:p>
          </p:txBody>
        </p:sp>
      </p:grp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515833" y="4559368"/>
            <a:ext cx="3059113" cy="1790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</a:rPr>
              <a:t>Timeline</a:t>
            </a:r>
            <a:r>
              <a:rPr lang="en-US" altLang="ko-KR" dirty="0">
                <a:solidFill>
                  <a:schemeClr val="bg1"/>
                </a:solidFill>
              </a:rPr>
              <a:t> Style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607179A8-3BB9-4B8C-B3B5-760E37E0D3FF}"/>
              </a:ext>
            </a:extLst>
          </p:cNvPr>
          <p:cNvSpPr/>
          <p:nvPr/>
        </p:nvSpPr>
        <p:spPr>
          <a:xfrm>
            <a:off x="5465531" y="948860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3953363" y="77855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04F901-47E1-4F03-A3E3-B4211357380A}"/>
              </a:ext>
            </a:extLst>
          </p:cNvPr>
          <p:cNvSpPr txBox="1"/>
          <p:nvPr/>
        </p:nvSpPr>
        <p:spPr>
          <a:xfrm>
            <a:off x="4097379" y="82081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2015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3" name="Group 19">
            <a:extLst>
              <a:ext uri="{FF2B5EF4-FFF2-40B4-BE49-F238E27FC236}">
                <a16:creationId xmlns:a16="http://schemas.microsoft.com/office/drawing/2014/main" id="{2F7F96C3-7AEE-4BC0-B07F-D795709C0D99}"/>
              </a:ext>
            </a:extLst>
          </p:cNvPr>
          <p:cNvGrpSpPr/>
          <p:nvPr/>
        </p:nvGrpSpPr>
        <p:grpSpPr>
          <a:xfrm>
            <a:off x="5826099" y="656648"/>
            <a:ext cx="5779742" cy="743833"/>
            <a:chOff x="-475010" y="1057558"/>
            <a:chExt cx="3859356" cy="74383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352248-E3F2-482C-919F-CDF9ACA91BA3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FB35455-A76A-4E20-B268-44FED123AEBB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AEB817-DBBF-40F6-AADA-E9ED93F0A267}"/>
              </a:ext>
            </a:extLst>
          </p:cNvPr>
          <p:cNvGrpSpPr/>
          <p:nvPr/>
        </p:nvGrpSpPr>
        <p:grpSpPr>
          <a:xfrm>
            <a:off x="4123017" y="1968661"/>
            <a:ext cx="3917201" cy="3921189"/>
            <a:chOff x="2599015" y="1672344"/>
            <a:chExt cx="3917201" cy="39211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429ABC-53E0-4D00-A0B7-C39E7303BD4B}"/>
                </a:ext>
              </a:extLst>
            </p:cNvPr>
            <p:cNvGrpSpPr/>
            <p:nvPr/>
          </p:nvGrpSpPr>
          <p:grpSpPr>
            <a:xfrm>
              <a:off x="3873539" y="1672344"/>
              <a:ext cx="1368153" cy="3921189"/>
              <a:chOff x="3887923" y="1781204"/>
              <a:chExt cx="1368153" cy="3921189"/>
            </a:xfrm>
          </p:grpSpPr>
          <p:sp>
            <p:nvSpPr>
              <p:cNvPr id="8" name="Up Arrow 2">
                <a:extLst>
                  <a:ext uri="{FF2B5EF4-FFF2-40B4-BE49-F238E27FC236}">
                    <a16:creationId xmlns:a16="http://schemas.microsoft.com/office/drawing/2014/main" id="{A34D0BEF-3D50-4989-AB0A-77D9DE3A8253}"/>
                  </a:ext>
                </a:extLst>
              </p:cNvPr>
              <p:cNvSpPr/>
              <p:nvPr/>
            </p:nvSpPr>
            <p:spPr>
              <a:xfrm>
                <a:off x="3887923" y="1781204"/>
                <a:ext cx="1368152" cy="1368152"/>
              </a:xfrm>
              <a:prstGeom prst="upArrow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perspectiveRelaxedModerately" fov="6600000"/>
                <a:lightRig rig="balanced" dir="t"/>
              </a:scene3d>
              <a:sp3d extrusionH="127000" prstMaterial="matte"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9" name="Up Arrow 97">
                <a:extLst>
                  <a:ext uri="{FF2B5EF4-FFF2-40B4-BE49-F238E27FC236}">
                    <a16:creationId xmlns:a16="http://schemas.microsoft.com/office/drawing/2014/main" id="{541E228E-D80D-41CC-A836-43549020031E}"/>
                  </a:ext>
                </a:extLst>
              </p:cNvPr>
              <p:cNvSpPr/>
              <p:nvPr/>
            </p:nvSpPr>
            <p:spPr>
              <a:xfrm rot="10800000">
                <a:off x="3887924" y="4334241"/>
                <a:ext cx="1368152" cy="1368152"/>
              </a:xfrm>
              <a:prstGeom prst="upArrow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perspectiveRelaxedModerately" fov="6600000"/>
                <a:lightRig rig="balanced" dir="t"/>
              </a:scene3d>
              <a:sp3d extrusionH="127000" prstMaterial="matte"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168889-4B7D-437F-B470-A921D5F546E8}"/>
                </a:ext>
              </a:extLst>
            </p:cNvPr>
            <p:cNvGrpSpPr/>
            <p:nvPr/>
          </p:nvGrpSpPr>
          <p:grpSpPr>
            <a:xfrm>
              <a:off x="2599015" y="2941322"/>
              <a:ext cx="3917201" cy="1368152"/>
              <a:chOff x="2527007" y="3212976"/>
              <a:chExt cx="3917201" cy="1368152"/>
            </a:xfrm>
          </p:grpSpPr>
          <p:sp>
            <p:nvSpPr>
              <p:cNvPr id="6" name="Up Arrow 96">
                <a:extLst>
                  <a:ext uri="{FF2B5EF4-FFF2-40B4-BE49-F238E27FC236}">
                    <a16:creationId xmlns:a16="http://schemas.microsoft.com/office/drawing/2014/main" id="{C400D070-8FAA-40B1-8DAB-8AB875E6A530}"/>
                  </a:ext>
                </a:extLst>
              </p:cNvPr>
              <p:cNvSpPr/>
              <p:nvPr/>
            </p:nvSpPr>
            <p:spPr>
              <a:xfrm rot="5400000">
                <a:off x="5076056" y="3212976"/>
                <a:ext cx="1368152" cy="1368152"/>
              </a:xfrm>
              <a:prstGeom prst="upArrow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perspectiveRelaxedModerately" fov="6600000"/>
                <a:lightRig rig="balanced" dir="t"/>
              </a:scene3d>
              <a:sp3d extrusionH="127000" prstMaterial="matte"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" name="Up Arrow 98">
                <a:extLst>
                  <a:ext uri="{FF2B5EF4-FFF2-40B4-BE49-F238E27FC236}">
                    <a16:creationId xmlns:a16="http://schemas.microsoft.com/office/drawing/2014/main" id="{1F12D2BC-5452-4062-AA26-B0F6D3BAF77C}"/>
                  </a:ext>
                </a:extLst>
              </p:cNvPr>
              <p:cNvSpPr/>
              <p:nvPr/>
            </p:nvSpPr>
            <p:spPr>
              <a:xfrm rot="16200000">
                <a:off x="2527007" y="3212976"/>
                <a:ext cx="1368152" cy="1368152"/>
              </a:xfrm>
              <a:prstGeom prst="upArrow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perspectiveRelaxedModerately" fov="6600000"/>
                <a:lightRig rig="balanced" dir="t"/>
              </a:scene3d>
              <a:sp3d extrusionH="127000" prstMaterial="matte"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C4FA21-A9A2-46A3-9279-D89FE43DE01E}"/>
              </a:ext>
            </a:extLst>
          </p:cNvPr>
          <p:cNvSpPr/>
          <p:nvPr/>
        </p:nvSpPr>
        <p:spPr>
          <a:xfrm>
            <a:off x="5577559" y="3425197"/>
            <a:ext cx="1008112" cy="100811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81E25-F9EA-43AA-B08B-98F000A03EDB}"/>
              </a:ext>
            </a:extLst>
          </p:cNvPr>
          <p:cNvSpPr txBox="1"/>
          <p:nvPr/>
        </p:nvSpPr>
        <p:spPr>
          <a:xfrm>
            <a:off x="5798214" y="2373071"/>
            <a:ext cx="5668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CA4C8-A33C-4D6E-807D-E6A88673B14A}"/>
              </a:ext>
            </a:extLst>
          </p:cNvPr>
          <p:cNvSpPr txBox="1"/>
          <p:nvPr/>
        </p:nvSpPr>
        <p:spPr>
          <a:xfrm>
            <a:off x="7113374" y="3675492"/>
            <a:ext cx="5668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86EF7-CEFE-4910-B391-FB54B8CF509D}"/>
              </a:ext>
            </a:extLst>
          </p:cNvPr>
          <p:cNvSpPr txBox="1"/>
          <p:nvPr/>
        </p:nvSpPr>
        <p:spPr>
          <a:xfrm>
            <a:off x="5812600" y="5004709"/>
            <a:ext cx="5668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B658B-D81D-4539-8075-2390AC4CE91C}"/>
              </a:ext>
            </a:extLst>
          </p:cNvPr>
          <p:cNvSpPr txBox="1"/>
          <p:nvPr/>
        </p:nvSpPr>
        <p:spPr>
          <a:xfrm>
            <a:off x="4511824" y="3675491"/>
            <a:ext cx="5668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9C7F25-A989-4C83-AB13-434F07986166}"/>
              </a:ext>
            </a:extLst>
          </p:cNvPr>
          <p:cNvGrpSpPr/>
          <p:nvPr/>
        </p:nvGrpSpPr>
        <p:grpSpPr>
          <a:xfrm>
            <a:off x="7153774" y="5043643"/>
            <a:ext cx="3320245" cy="1127966"/>
            <a:chOff x="4572000" y="2000094"/>
            <a:chExt cx="2888786" cy="11279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32CB25-F81B-4D7F-ACC9-8A50B29B43EC}"/>
                </a:ext>
              </a:extLst>
            </p:cNvPr>
            <p:cNvSpPr txBox="1"/>
            <p:nvPr/>
          </p:nvSpPr>
          <p:spPr>
            <a:xfrm>
              <a:off x="4577084" y="2297063"/>
              <a:ext cx="2883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BD2474-2EA4-4336-99DE-47C0519F4773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8CD653-04C1-47E4-913D-87D218C8ADDC}"/>
              </a:ext>
            </a:extLst>
          </p:cNvPr>
          <p:cNvGrpSpPr/>
          <p:nvPr/>
        </p:nvGrpSpPr>
        <p:grpSpPr>
          <a:xfrm>
            <a:off x="8218202" y="3404089"/>
            <a:ext cx="3326098" cy="1127966"/>
            <a:chOff x="4572000" y="2000094"/>
            <a:chExt cx="2888786" cy="11279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F21466-0EF9-45DB-9BCF-0B0A77C94651}"/>
                </a:ext>
              </a:extLst>
            </p:cNvPr>
            <p:cNvSpPr txBox="1"/>
            <p:nvPr/>
          </p:nvSpPr>
          <p:spPr>
            <a:xfrm>
              <a:off x="4577084" y="2297063"/>
              <a:ext cx="2883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4173C0-DC19-4DE1-A6E6-A4118A54752B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ABA531-59C6-4F09-B03E-5983D79D2A5C}"/>
              </a:ext>
            </a:extLst>
          </p:cNvPr>
          <p:cNvGrpSpPr/>
          <p:nvPr/>
        </p:nvGrpSpPr>
        <p:grpSpPr>
          <a:xfrm>
            <a:off x="1801930" y="1785393"/>
            <a:ext cx="3164907" cy="1127966"/>
            <a:chOff x="4572000" y="2000094"/>
            <a:chExt cx="2888786" cy="112796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F23A8D-374C-42E3-8A87-AF3ECEB3854A}"/>
                </a:ext>
              </a:extLst>
            </p:cNvPr>
            <p:cNvSpPr txBox="1"/>
            <p:nvPr/>
          </p:nvSpPr>
          <p:spPr>
            <a:xfrm>
              <a:off x="4577084" y="2297063"/>
              <a:ext cx="2883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989210-6841-4DC2-B4D8-CA8F2237BBFD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DE8276-BEF6-4C8A-8960-299F69D55922}"/>
              </a:ext>
            </a:extLst>
          </p:cNvPr>
          <p:cNvGrpSpPr/>
          <p:nvPr/>
        </p:nvGrpSpPr>
        <p:grpSpPr>
          <a:xfrm>
            <a:off x="808897" y="3404089"/>
            <a:ext cx="3164907" cy="1127966"/>
            <a:chOff x="4572000" y="2000094"/>
            <a:chExt cx="2888786" cy="112796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7514F0-0995-46E1-9844-F4521856AA99}"/>
                </a:ext>
              </a:extLst>
            </p:cNvPr>
            <p:cNvSpPr txBox="1"/>
            <p:nvPr/>
          </p:nvSpPr>
          <p:spPr>
            <a:xfrm>
              <a:off x="4577084" y="2297063"/>
              <a:ext cx="2883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F05BAF-FEC5-4DAD-B437-4E423B8B799E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1610E27-B127-4656-91CC-02E6AEE2D784}"/>
              </a:ext>
            </a:extLst>
          </p:cNvPr>
          <p:cNvSpPr/>
          <p:nvPr/>
        </p:nvSpPr>
        <p:spPr>
          <a:xfrm>
            <a:off x="5718794" y="3743656"/>
            <a:ext cx="769220" cy="357691"/>
          </a:xfrm>
          <a:custGeom>
            <a:avLst/>
            <a:gdLst/>
            <a:ahLst/>
            <a:cxnLst/>
            <a:rect l="l" t="t" r="r" b="b"/>
            <a:pathLst>
              <a:path w="1862733" h="866179">
                <a:moveTo>
                  <a:pt x="794147" y="204787"/>
                </a:moveTo>
                <a:cubicBezTo>
                  <a:pt x="745605" y="204787"/>
                  <a:pt x="701637" y="218416"/>
                  <a:pt x="662244" y="245673"/>
                </a:cubicBezTo>
                <a:cubicBezTo>
                  <a:pt x="622851" y="272930"/>
                  <a:pt x="594798" y="309240"/>
                  <a:pt x="578086" y="354601"/>
                </a:cubicBezTo>
                <a:cubicBezTo>
                  <a:pt x="568536" y="380467"/>
                  <a:pt x="563761" y="406729"/>
                  <a:pt x="563761" y="433387"/>
                </a:cubicBezTo>
                <a:cubicBezTo>
                  <a:pt x="563761" y="488299"/>
                  <a:pt x="582064" y="537440"/>
                  <a:pt x="618670" y="580811"/>
                </a:cubicBezTo>
                <a:cubicBezTo>
                  <a:pt x="664031" y="634532"/>
                  <a:pt x="722524" y="661392"/>
                  <a:pt x="794147" y="661392"/>
                </a:cubicBezTo>
                <a:cubicBezTo>
                  <a:pt x="865771" y="661392"/>
                  <a:pt x="924462" y="634733"/>
                  <a:pt x="970220" y="581415"/>
                </a:cubicBezTo>
                <a:cubicBezTo>
                  <a:pt x="1006826" y="538838"/>
                  <a:pt x="1025128" y="489496"/>
                  <a:pt x="1025128" y="433387"/>
                </a:cubicBezTo>
                <a:cubicBezTo>
                  <a:pt x="1025128" y="376088"/>
                  <a:pt x="1006826" y="326547"/>
                  <a:pt x="970220" y="284764"/>
                </a:cubicBezTo>
                <a:cubicBezTo>
                  <a:pt x="923265" y="231446"/>
                  <a:pt x="864574" y="204787"/>
                  <a:pt x="794147" y="204787"/>
                </a:cubicBezTo>
                <a:close/>
                <a:moveTo>
                  <a:pt x="1304330" y="24408"/>
                </a:moveTo>
                <a:lnTo>
                  <a:pt x="1862733" y="24408"/>
                </a:lnTo>
                <a:lnTo>
                  <a:pt x="1862733" y="200620"/>
                </a:lnTo>
                <a:lnTo>
                  <a:pt x="1687711" y="200620"/>
                </a:lnTo>
                <a:lnTo>
                  <a:pt x="1687711" y="837009"/>
                </a:lnTo>
                <a:lnTo>
                  <a:pt x="1476375" y="837009"/>
                </a:lnTo>
                <a:lnTo>
                  <a:pt x="1476375" y="200620"/>
                </a:lnTo>
                <a:lnTo>
                  <a:pt x="1304330" y="200620"/>
                </a:lnTo>
                <a:close/>
                <a:moveTo>
                  <a:pt x="0" y="24408"/>
                </a:moveTo>
                <a:lnTo>
                  <a:pt x="211336" y="24408"/>
                </a:lnTo>
                <a:lnTo>
                  <a:pt x="211336" y="837009"/>
                </a:lnTo>
                <a:lnTo>
                  <a:pt x="0" y="837009"/>
                </a:lnTo>
                <a:close/>
                <a:moveTo>
                  <a:pt x="794147" y="0"/>
                </a:moveTo>
                <a:cubicBezTo>
                  <a:pt x="937022" y="0"/>
                  <a:pt x="1050330" y="47426"/>
                  <a:pt x="1134071" y="142280"/>
                </a:cubicBezTo>
                <a:cubicBezTo>
                  <a:pt x="1207493" y="225623"/>
                  <a:pt x="1244204" y="322659"/>
                  <a:pt x="1244204" y="433387"/>
                </a:cubicBezTo>
                <a:cubicBezTo>
                  <a:pt x="1244204" y="543719"/>
                  <a:pt x="1207493" y="640556"/>
                  <a:pt x="1134071" y="723900"/>
                </a:cubicBezTo>
                <a:cubicBezTo>
                  <a:pt x="1050330" y="818753"/>
                  <a:pt x="937022" y="866179"/>
                  <a:pt x="794147" y="866179"/>
                </a:cubicBezTo>
                <a:cubicBezTo>
                  <a:pt x="651669" y="866179"/>
                  <a:pt x="538560" y="818753"/>
                  <a:pt x="454819" y="723900"/>
                </a:cubicBezTo>
                <a:cubicBezTo>
                  <a:pt x="381397" y="640556"/>
                  <a:pt x="344686" y="543719"/>
                  <a:pt x="344686" y="433387"/>
                </a:cubicBezTo>
                <a:cubicBezTo>
                  <a:pt x="344686" y="382984"/>
                  <a:pt x="354608" y="331291"/>
                  <a:pt x="374452" y="278308"/>
                </a:cubicBezTo>
                <a:cubicBezTo>
                  <a:pt x="394296" y="225326"/>
                  <a:pt x="420886" y="179983"/>
                  <a:pt x="454224" y="142280"/>
                </a:cubicBezTo>
                <a:cubicBezTo>
                  <a:pt x="537964" y="47426"/>
                  <a:pt x="651272" y="0"/>
                  <a:pt x="7941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5AC680-1E1C-483E-BE16-FCCFDDA4A17A}"/>
              </a:ext>
            </a:extLst>
          </p:cNvPr>
          <p:cNvSpPr txBox="1"/>
          <p:nvPr/>
        </p:nvSpPr>
        <p:spPr>
          <a:xfrm>
            <a:off x="4806635" y="333551"/>
            <a:ext cx="57994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</a:rPr>
              <a:t>Columns</a:t>
            </a: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74DC2-E34F-43A2-AD64-CD4DADA4E10C}"/>
              </a:ext>
            </a:extLst>
          </p:cNvPr>
          <p:cNvSpPr txBox="1"/>
          <p:nvPr/>
        </p:nvSpPr>
        <p:spPr>
          <a:xfrm>
            <a:off x="4806635" y="1455299"/>
            <a:ext cx="57994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dirty="0">
                <a:solidFill>
                  <a:schemeClr val="bg1"/>
                </a:solidFill>
              </a:rPr>
              <a:t>Easy to change colors, photos and Text.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6C652-820D-4509-80F9-8B384DE667FB}"/>
              </a:ext>
            </a:extLst>
          </p:cNvPr>
          <p:cNvSpPr txBox="1"/>
          <p:nvPr/>
        </p:nvSpPr>
        <p:spPr>
          <a:xfrm>
            <a:off x="4806635" y="3299263"/>
            <a:ext cx="5799401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</a:rPr>
              <a:t>Easy to change colors, photos and Text.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7FDF51-4BF7-47BB-96EA-C7B96F0853F5}"/>
              </a:ext>
            </a:extLst>
          </p:cNvPr>
          <p:cNvGrpSpPr/>
          <p:nvPr/>
        </p:nvGrpSpPr>
        <p:grpSpPr>
          <a:xfrm>
            <a:off x="7079391" y="2565447"/>
            <a:ext cx="1253889" cy="546999"/>
            <a:chOff x="6678061" y="5486733"/>
            <a:chExt cx="2143740" cy="935189"/>
          </a:xfrm>
          <a:solidFill>
            <a:schemeClr val="bg1"/>
          </a:solid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4BFCD2-603F-4D69-A465-1FDAC0A0F864}"/>
                </a:ext>
              </a:extLst>
            </p:cNvPr>
            <p:cNvGrpSpPr/>
            <p:nvPr/>
          </p:nvGrpSpPr>
          <p:grpSpPr>
            <a:xfrm>
              <a:off x="7170942" y="5495660"/>
              <a:ext cx="819376" cy="906283"/>
              <a:chOff x="2744572" y="1831800"/>
              <a:chExt cx="2888072" cy="3194399"/>
            </a:xfrm>
            <a:grpFill/>
          </p:grpSpPr>
          <p:sp>
            <p:nvSpPr>
              <p:cNvPr id="10" name="Block Arc 14">
                <a:extLst>
                  <a:ext uri="{FF2B5EF4-FFF2-40B4-BE49-F238E27FC236}">
                    <a16:creationId xmlns:a16="http://schemas.microsoft.com/office/drawing/2014/main" id="{F62CA87A-6BCA-49A9-BBEB-FB435B9FEAD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3322213" y="2411390"/>
                <a:ext cx="2039112" cy="2035218"/>
              </a:xfrm>
              <a:custGeom>
                <a:avLst/>
                <a:gdLst/>
                <a:ahLst/>
                <a:cxnLst/>
                <a:rect l="l" t="t" r="r" b="b"/>
                <a:pathLst>
                  <a:path w="3185463" h="3187558">
                    <a:moveTo>
                      <a:pt x="764000" y="2343999"/>
                    </a:moveTo>
                    <a:cubicBezTo>
                      <a:pt x="566798" y="2256389"/>
                      <a:pt x="385374" y="2134753"/>
                      <a:pt x="230072" y="1981662"/>
                    </a:cubicBezTo>
                    <a:cubicBezTo>
                      <a:pt x="297001" y="2223876"/>
                      <a:pt x="428049" y="2439341"/>
                      <a:pt x="603989" y="2608945"/>
                    </a:cubicBezTo>
                    <a:cubicBezTo>
                      <a:pt x="667739" y="2525681"/>
                      <a:pt x="720588" y="2436567"/>
                      <a:pt x="764000" y="2343999"/>
                    </a:cubicBezTo>
                    <a:close/>
                    <a:moveTo>
                      <a:pt x="783530" y="862903"/>
                    </a:moveTo>
                    <a:cubicBezTo>
                      <a:pt x="737619" y="760936"/>
                      <a:pt x="681240" y="662513"/>
                      <a:pt x="611676" y="571152"/>
                    </a:cubicBezTo>
                    <a:cubicBezTo>
                      <a:pt x="419218" y="754019"/>
                      <a:pt x="279227" y="991173"/>
                      <a:pt x="215545" y="1258034"/>
                    </a:cubicBezTo>
                    <a:cubicBezTo>
                      <a:pt x="378729" y="1090139"/>
                      <a:pt x="571934" y="956907"/>
                      <a:pt x="783530" y="862903"/>
                    </a:cubicBezTo>
                    <a:close/>
                    <a:moveTo>
                      <a:pt x="935657" y="1673146"/>
                    </a:moveTo>
                    <a:lnTo>
                      <a:pt x="227023" y="1673146"/>
                    </a:lnTo>
                    <a:cubicBezTo>
                      <a:pt x="393068" y="1882941"/>
                      <a:pt x="605618" y="2045968"/>
                      <a:pt x="844267" y="2153109"/>
                    </a:cubicBezTo>
                    <a:cubicBezTo>
                      <a:pt x="897907" y="1997390"/>
                      <a:pt x="928862" y="1835739"/>
                      <a:pt x="935657" y="1673146"/>
                    </a:cubicBezTo>
                    <a:close/>
                    <a:moveTo>
                      <a:pt x="935928" y="1493146"/>
                    </a:moveTo>
                    <a:cubicBezTo>
                      <a:pt x="928922" y="1345638"/>
                      <a:pt x="902278" y="1198995"/>
                      <a:pt x="856775" y="1056956"/>
                    </a:cubicBezTo>
                    <a:cubicBezTo>
                      <a:pt x="636768" y="1156959"/>
                      <a:pt x="439487" y="1304654"/>
                      <a:pt x="281464" y="1493146"/>
                    </a:cubicBezTo>
                    <a:close/>
                    <a:moveTo>
                      <a:pt x="1469785" y="2515107"/>
                    </a:moveTo>
                    <a:cubicBezTo>
                      <a:pt x="1283000" y="2508124"/>
                      <a:pt x="1100523" y="2472287"/>
                      <a:pt x="927628" y="2411229"/>
                    </a:cubicBezTo>
                    <a:cubicBezTo>
                      <a:pt x="876831" y="2520843"/>
                      <a:pt x="814172" y="2626182"/>
                      <a:pt x="738220" y="2724387"/>
                    </a:cubicBezTo>
                    <a:cubicBezTo>
                      <a:pt x="944637" y="2881665"/>
                      <a:pt x="1196120" y="2982471"/>
                      <a:pt x="1469785" y="3005418"/>
                    </a:cubicBezTo>
                    <a:close/>
                    <a:moveTo>
                      <a:pt x="1469785" y="1673146"/>
                    </a:moveTo>
                    <a:lnTo>
                      <a:pt x="1112275" y="1673146"/>
                    </a:lnTo>
                    <a:cubicBezTo>
                      <a:pt x="1105327" y="1858153"/>
                      <a:pt x="1070032" y="2042144"/>
                      <a:pt x="1008001" y="2219039"/>
                    </a:cubicBezTo>
                    <a:cubicBezTo>
                      <a:pt x="1155519" y="2270408"/>
                      <a:pt x="1310845" y="2300826"/>
                      <a:pt x="1469785" y="2307834"/>
                    </a:cubicBezTo>
                    <a:close/>
                    <a:moveTo>
                      <a:pt x="1469785" y="898989"/>
                    </a:moveTo>
                    <a:cubicBezTo>
                      <a:pt x="1315103" y="907762"/>
                      <a:pt x="1164166" y="938783"/>
                      <a:pt x="1020939" y="990066"/>
                    </a:cubicBezTo>
                    <a:cubicBezTo>
                      <a:pt x="1074574" y="1153655"/>
                      <a:pt x="1105461" y="1322925"/>
                      <a:pt x="1112368" y="1493146"/>
                    </a:cubicBezTo>
                    <a:lnTo>
                      <a:pt x="1469785" y="1493146"/>
                    </a:lnTo>
                    <a:close/>
                    <a:moveTo>
                      <a:pt x="1469785" y="182141"/>
                    </a:moveTo>
                    <a:cubicBezTo>
                      <a:pt x="1199839" y="204777"/>
                      <a:pt x="951477" y="303168"/>
                      <a:pt x="746615" y="456764"/>
                    </a:cubicBezTo>
                    <a:cubicBezTo>
                      <a:pt x="828296" y="562801"/>
                      <a:pt x="894225" y="677310"/>
                      <a:pt x="947434" y="796072"/>
                    </a:cubicBezTo>
                    <a:cubicBezTo>
                      <a:pt x="1113886" y="736067"/>
                      <a:pt x="1289644" y="700323"/>
                      <a:pt x="1469785" y="691530"/>
                    </a:cubicBezTo>
                    <a:close/>
                    <a:moveTo>
                      <a:pt x="2150063" y="992171"/>
                    </a:moveTo>
                    <a:cubicBezTo>
                      <a:pt x="1990712" y="935501"/>
                      <a:pt x="1822242" y="902595"/>
                      <a:pt x="1649785" y="897224"/>
                    </a:cubicBezTo>
                    <a:lnTo>
                      <a:pt x="1649785" y="1493146"/>
                    </a:lnTo>
                    <a:lnTo>
                      <a:pt x="2063712" y="1493146"/>
                    </a:lnTo>
                    <a:cubicBezTo>
                      <a:pt x="2069089" y="1323887"/>
                      <a:pt x="2098366" y="1155330"/>
                      <a:pt x="2150063" y="992171"/>
                    </a:cubicBezTo>
                    <a:close/>
                    <a:moveTo>
                      <a:pt x="2168848" y="2199110"/>
                    </a:moveTo>
                    <a:cubicBezTo>
                      <a:pt x="2108555" y="2028681"/>
                      <a:pt x="2073581" y="1851532"/>
                      <a:pt x="2065295" y="1673146"/>
                    </a:cubicBezTo>
                    <a:lnTo>
                      <a:pt x="1649785" y="1673146"/>
                    </a:lnTo>
                    <a:lnTo>
                      <a:pt x="1649785" y="2307299"/>
                    </a:lnTo>
                    <a:cubicBezTo>
                      <a:pt x="1829404" y="2299517"/>
                      <a:pt x="2004315" y="2261965"/>
                      <a:pt x="2168848" y="2199110"/>
                    </a:cubicBezTo>
                    <a:close/>
                    <a:moveTo>
                      <a:pt x="2422394" y="446879"/>
                    </a:moveTo>
                    <a:cubicBezTo>
                      <a:pt x="2204309" y="287209"/>
                      <a:pt x="1938140" y="189883"/>
                      <a:pt x="1649785" y="178919"/>
                    </a:cubicBezTo>
                    <a:lnTo>
                      <a:pt x="1649785" y="689876"/>
                    </a:lnTo>
                    <a:cubicBezTo>
                      <a:pt x="1846998" y="695154"/>
                      <a:pt x="2039668" y="732502"/>
                      <a:pt x="2221721" y="797410"/>
                    </a:cubicBezTo>
                    <a:cubicBezTo>
                      <a:pt x="2275056" y="675360"/>
                      <a:pt x="2341760" y="557662"/>
                      <a:pt x="2422394" y="446879"/>
                    </a:cubicBezTo>
                    <a:close/>
                    <a:moveTo>
                      <a:pt x="2447278" y="2722123"/>
                    </a:moveTo>
                    <a:cubicBezTo>
                      <a:pt x="2366121" y="2618714"/>
                      <a:pt x="2299534" y="2507403"/>
                      <a:pt x="2246145" y="2391362"/>
                    </a:cubicBezTo>
                    <a:cubicBezTo>
                      <a:pt x="2057375" y="2464119"/>
                      <a:pt x="1856285" y="2506958"/>
                      <a:pt x="1649785" y="2514779"/>
                    </a:cubicBezTo>
                    <a:lnTo>
                      <a:pt x="1649785" y="3008639"/>
                    </a:lnTo>
                    <a:cubicBezTo>
                      <a:pt x="1949198" y="2997255"/>
                      <a:pt x="2224691" y="2892757"/>
                      <a:pt x="2447278" y="2722123"/>
                    </a:cubicBezTo>
                    <a:close/>
                    <a:moveTo>
                      <a:pt x="2878934" y="1493146"/>
                    </a:moveTo>
                    <a:cubicBezTo>
                      <a:pt x="2723190" y="1307255"/>
                      <a:pt x="2529440" y="1161128"/>
                      <a:pt x="2313862" y="1060620"/>
                    </a:cubicBezTo>
                    <a:cubicBezTo>
                      <a:pt x="2270535" y="1201714"/>
                      <a:pt x="2245604" y="1347104"/>
                      <a:pt x="2240109" y="1493146"/>
                    </a:cubicBezTo>
                    <a:close/>
                    <a:moveTo>
                      <a:pt x="2890636" y="1673146"/>
                    </a:moveTo>
                    <a:lnTo>
                      <a:pt x="2241814" y="1673146"/>
                    </a:lnTo>
                    <a:cubicBezTo>
                      <a:pt x="2249736" y="1827102"/>
                      <a:pt x="2279520" y="1979973"/>
                      <a:pt x="2329964" y="2127513"/>
                    </a:cubicBezTo>
                    <a:cubicBezTo>
                      <a:pt x="2545677" y="2019923"/>
                      <a:pt x="2738160" y="1866413"/>
                      <a:pt x="2890636" y="1673146"/>
                    </a:cubicBezTo>
                    <a:close/>
                    <a:moveTo>
                      <a:pt x="2973035" y="1284386"/>
                    </a:moveTo>
                    <a:cubicBezTo>
                      <a:pt x="2912066" y="1001840"/>
                      <a:pt x="2765308" y="751379"/>
                      <a:pt x="2561381" y="561108"/>
                    </a:cubicBezTo>
                    <a:cubicBezTo>
                      <a:pt x="2489321" y="656437"/>
                      <a:pt x="2431363" y="759225"/>
                      <a:pt x="2384553" y="865647"/>
                    </a:cubicBezTo>
                    <a:cubicBezTo>
                      <a:pt x="2604520" y="964977"/>
                      <a:pt x="2804622" y="1106677"/>
                      <a:pt x="2973035" y="1284386"/>
                    </a:cubicBezTo>
                    <a:close/>
                    <a:moveTo>
                      <a:pt x="2974277" y="1897328"/>
                    </a:moveTo>
                    <a:cubicBezTo>
                      <a:pt x="2812488" y="2073933"/>
                      <a:pt x="2619878" y="2216690"/>
                      <a:pt x="2407486" y="2319665"/>
                    </a:cubicBezTo>
                    <a:cubicBezTo>
                      <a:pt x="2454169" y="2420503"/>
                      <a:pt x="2511856" y="2517376"/>
                      <a:pt x="2582047" y="2607468"/>
                    </a:cubicBezTo>
                    <a:cubicBezTo>
                      <a:pt x="2776399" y="2417974"/>
                      <a:pt x="2916061" y="2172750"/>
                      <a:pt x="2974277" y="1897328"/>
                    </a:cubicBezTo>
                    <a:close/>
                    <a:moveTo>
                      <a:pt x="3185463" y="1593779"/>
                    </a:moveTo>
                    <a:cubicBezTo>
                      <a:pt x="3185463" y="2473999"/>
                      <a:pt x="2471904" y="3187558"/>
                      <a:pt x="1591684" y="3187558"/>
                    </a:cubicBezTo>
                    <a:cubicBezTo>
                      <a:pt x="738111" y="3187558"/>
                      <a:pt x="41261" y="2516549"/>
                      <a:pt x="1913" y="1673146"/>
                    </a:cubicBezTo>
                    <a:lnTo>
                      <a:pt x="0" y="1673146"/>
                    </a:lnTo>
                    <a:lnTo>
                      <a:pt x="0" y="1493146"/>
                    </a:lnTo>
                    <a:lnTo>
                      <a:pt x="2750" y="1493146"/>
                    </a:lnTo>
                    <a:cubicBezTo>
                      <a:pt x="50490" y="700174"/>
                      <a:pt x="679654" y="64473"/>
                      <a:pt x="1469785" y="6156"/>
                    </a:cubicBezTo>
                    <a:lnTo>
                      <a:pt x="1469785" y="0"/>
                    </a:lnTo>
                    <a:lnTo>
                      <a:pt x="1591684" y="0"/>
                    </a:lnTo>
                    <a:lnTo>
                      <a:pt x="1649785" y="0"/>
                    </a:lnTo>
                    <a:lnTo>
                      <a:pt x="1649785" y="2934"/>
                    </a:lnTo>
                    <a:cubicBezTo>
                      <a:pt x="2503127" y="31654"/>
                      <a:pt x="3185463" y="733032"/>
                      <a:pt x="3185463" y="15937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428446B-0CC0-4C65-BBE0-7DBB4C7238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54291" y="1831800"/>
                <a:ext cx="1028042" cy="525058"/>
              </a:xfrm>
              <a:custGeom>
                <a:avLst/>
                <a:gdLst>
                  <a:gd name="connsiteX0" fmla="*/ 1028042 w 1028042"/>
                  <a:gd name="connsiteY0" fmla="*/ 0 h 525058"/>
                  <a:gd name="connsiteX1" fmla="*/ 1028042 w 1028042"/>
                  <a:gd name="connsiteY1" fmla="*/ 140562 h 525058"/>
                  <a:gd name="connsiteX2" fmla="*/ 938238 w 1028042"/>
                  <a:gd name="connsiteY2" fmla="*/ 145097 h 525058"/>
                  <a:gd name="connsiteX3" fmla="*/ 159013 w 1028042"/>
                  <a:gd name="connsiteY3" fmla="*/ 470871 h 525058"/>
                  <a:gd name="connsiteX4" fmla="*/ 99392 w 1028042"/>
                  <a:gd name="connsiteY4" fmla="*/ 525058 h 525058"/>
                  <a:gd name="connsiteX5" fmla="*/ 0 w 1028042"/>
                  <a:gd name="connsiteY5" fmla="*/ 425666 h 525058"/>
                  <a:gd name="connsiteX6" fmla="*/ 69602 w 1028042"/>
                  <a:gd name="connsiteY6" fmla="*/ 362407 h 525058"/>
                  <a:gd name="connsiteX7" fmla="*/ 923867 w 1028042"/>
                  <a:gd name="connsiteY7" fmla="*/ 5261 h 525058"/>
                  <a:gd name="connsiteX8" fmla="*/ 1028042 w 1028042"/>
                  <a:gd name="connsiteY8" fmla="*/ 0 h 52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8042" h="525058">
                    <a:moveTo>
                      <a:pt x="1028042" y="0"/>
                    </a:moveTo>
                    <a:lnTo>
                      <a:pt x="1028042" y="140562"/>
                    </a:lnTo>
                    <a:lnTo>
                      <a:pt x="938238" y="145097"/>
                    </a:lnTo>
                    <a:cubicBezTo>
                      <a:pt x="643826" y="174996"/>
                      <a:pt x="375280" y="292392"/>
                      <a:pt x="159013" y="470871"/>
                    </a:cubicBezTo>
                    <a:lnTo>
                      <a:pt x="99392" y="525058"/>
                    </a:lnTo>
                    <a:lnTo>
                      <a:pt x="0" y="425666"/>
                    </a:lnTo>
                    <a:lnTo>
                      <a:pt x="69602" y="362407"/>
                    </a:lnTo>
                    <a:cubicBezTo>
                      <a:pt x="306696" y="166740"/>
                      <a:pt x="601103" y="38039"/>
                      <a:pt x="923867" y="5261"/>
                    </a:cubicBezTo>
                    <a:lnTo>
                      <a:pt x="102804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31BD1C3-EFCC-4B9F-8C02-6E2D858C04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1205" y="1831800"/>
                <a:ext cx="1028042" cy="525058"/>
              </a:xfrm>
              <a:custGeom>
                <a:avLst/>
                <a:gdLst>
                  <a:gd name="connsiteX0" fmla="*/ 0 w 1028042"/>
                  <a:gd name="connsiteY0" fmla="*/ 0 h 525058"/>
                  <a:gd name="connsiteX1" fmla="*/ 104175 w 1028042"/>
                  <a:gd name="connsiteY1" fmla="*/ 5261 h 525058"/>
                  <a:gd name="connsiteX2" fmla="*/ 958440 w 1028042"/>
                  <a:gd name="connsiteY2" fmla="*/ 362407 h 525058"/>
                  <a:gd name="connsiteX3" fmla="*/ 1028042 w 1028042"/>
                  <a:gd name="connsiteY3" fmla="*/ 425666 h 525058"/>
                  <a:gd name="connsiteX4" fmla="*/ 928650 w 1028042"/>
                  <a:gd name="connsiteY4" fmla="*/ 525058 h 525058"/>
                  <a:gd name="connsiteX5" fmla="*/ 869029 w 1028042"/>
                  <a:gd name="connsiteY5" fmla="*/ 470871 h 525058"/>
                  <a:gd name="connsiteX6" fmla="*/ 89804 w 1028042"/>
                  <a:gd name="connsiteY6" fmla="*/ 145097 h 525058"/>
                  <a:gd name="connsiteX7" fmla="*/ 0 w 1028042"/>
                  <a:gd name="connsiteY7" fmla="*/ 140562 h 525058"/>
                  <a:gd name="connsiteX8" fmla="*/ 0 w 1028042"/>
                  <a:gd name="connsiteY8" fmla="*/ 0 h 52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8042" h="525058">
                    <a:moveTo>
                      <a:pt x="0" y="0"/>
                    </a:moveTo>
                    <a:lnTo>
                      <a:pt x="104175" y="5261"/>
                    </a:lnTo>
                    <a:cubicBezTo>
                      <a:pt x="426940" y="38039"/>
                      <a:pt x="721347" y="166740"/>
                      <a:pt x="958440" y="362407"/>
                    </a:cubicBezTo>
                    <a:lnTo>
                      <a:pt x="1028042" y="425666"/>
                    </a:lnTo>
                    <a:lnTo>
                      <a:pt x="928650" y="525058"/>
                    </a:lnTo>
                    <a:lnTo>
                      <a:pt x="869029" y="470871"/>
                    </a:lnTo>
                    <a:cubicBezTo>
                      <a:pt x="652763" y="292392"/>
                      <a:pt x="384216" y="174996"/>
                      <a:pt x="89804" y="145097"/>
                    </a:cubicBezTo>
                    <a:lnTo>
                      <a:pt x="0" y="14056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9F8F38F-023C-4945-B7A5-0A183C0E41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1206" y="2138124"/>
                <a:ext cx="811439" cy="431864"/>
              </a:xfrm>
              <a:custGeom>
                <a:avLst/>
                <a:gdLst>
                  <a:gd name="connsiteX0" fmla="*/ 0 w 811439"/>
                  <a:gd name="connsiteY0" fmla="*/ 0 h 431864"/>
                  <a:gd name="connsiteX1" fmla="*/ 72855 w 811439"/>
                  <a:gd name="connsiteY1" fmla="*/ 3679 h 431864"/>
                  <a:gd name="connsiteX2" fmla="*/ 763589 w 811439"/>
                  <a:gd name="connsiteY2" fmla="*/ 292457 h 431864"/>
                  <a:gd name="connsiteX3" fmla="*/ 811439 w 811439"/>
                  <a:gd name="connsiteY3" fmla="*/ 335945 h 431864"/>
                  <a:gd name="connsiteX4" fmla="*/ 715520 w 811439"/>
                  <a:gd name="connsiteY4" fmla="*/ 431864 h 431864"/>
                  <a:gd name="connsiteX5" fmla="*/ 677303 w 811439"/>
                  <a:gd name="connsiteY5" fmla="*/ 397131 h 431864"/>
                  <a:gd name="connsiteX6" fmla="*/ 58986 w 811439"/>
                  <a:gd name="connsiteY6" fmla="*/ 138629 h 431864"/>
                  <a:gd name="connsiteX7" fmla="*/ 0 w 811439"/>
                  <a:gd name="connsiteY7" fmla="*/ 135650 h 431864"/>
                  <a:gd name="connsiteX8" fmla="*/ 0 w 811439"/>
                  <a:gd name="connsiteY8" fmla="*/ 0 h 43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1439" h="431864">
                    <a:moveTo>
                      <a:pt x="0" y="0"/>
                    </a:moveTo>
                    <a:lnTo>
                      <a:pt x="72855" y="3679"/>
                    </a:lnTo>
                    <a:cubicBezTo>
                      <a:pt x="333833" y="30183"/>
                      <a:pt x="571883" y="134247"/>
                      <a:pt x="763589" y="292457"/>
                    </a:cubicBezTo>
                    <a:lnTo>
                      <a:pt x="811439" y="335945"/>
                    </a:lnTo>
                    <a:lnTo>
                      <a:pt x="715520" y="431864"/>
                    </a:lnTo>
                    <a:lnTo>
                      <a:pt x="677303" y="397131"/>
                    </a:lnTo>
                    <a:cubicBezTo>
                      <a:pt x="505695" y="255508"/>
                      <a:pt x="292603" y="162354"/>
                      <a:pt x="58986" y="138629"/>
                    </a:cubicBezTo>
                    <a:lnTo>
                      <a:pt x="0" y="135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DE08C20-4831-4F57-AD82-EF153476A4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4572" y="2341521"/>
                <a:ext cx="525057" cy="1028042"/>
              </a:xfrm>
              <a:custGeom>
                <a:avLst/>
                <a:gdLst>
                  <a:gd name="connsiteX0" fmla="*/ 425665 w 525057"/>
                  <a:gd name="connsiteY0" fmla="*/ 0 h 1028042"/>
                  <a:gd name="connsiteX1" fmla="*/ 525057 w 525057"/>
                  <a:gd name="connsiteY1" fmla="*/ 99392 h 1028042"/>
                  <a:gd name="connsiteX2" fmla="*/ 470870 w 525057"/>
                  <a:gd name="connsiteY2" fmla="*/ 159013 h 1028042"/>
                  <a:gd name="connsiteX3" fmla="*/ 145096 w 525057"/>
                  <a:gd name="connsiteY3" fmla="*/ 938238 h 1028042"/>
                  <a:gd name="connsiteX4" fmla="*/ 140561 w 525057"/>
                  <a:gd name="connsiteY4" fmla="*/ 1028042 h 1028042"/>
                  <a:gd name="connsiteX5" fmla="*/ 0 w 525057"/>
                  <a:gd name="connsiteY5" fmla="*/ 1028042 h 1028042"/>
                  <a:gd name="connsiteX6" fmla="*/ 5260 w 525057"/>
                  <a:gd name="connsiteY6" fmla="*/ 923867 h 1028042"/>
                  <a:gd name="connsiteX7" fmla="*/ 362406 w 525057"/>
                  <a:gd name="connsiteY7" fmla="*/ 69602 h 1028042"/>
                  <a:gd name="connsiteX8" fmla="*/ 425665 w 525057"/>
                  <a:gd name="connsiteY8" fmla="*/ 0 h 1028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5057" h="1028042">
                    <a:moveTo>
                      <a:pt x="425665" y="0"/>
                    </a:moveTo>
                    <a:lnTo>
                      <a:pt x="525057" y="99392"/>
                    </a:lnTo>
                    <a:lnTo>
                      <a:pt x="470870" y="159013"/>
                    </a:lnTo>
                    <a:cubicBezTo>
                      <a:pt x="292391" y="375280"/>
                      <a:pt x="174995" y="643826"/>
                      <a:pt x="145096" y="938238"/>
                    </a:cubicBezTo>
                    <a:lnTo>
                      <a:pt x="140561" y="1028042"/>
                    </a:lnTo>
                    <a:lnTo>
                      <a:pt x="0" y="1028042"/>
                    </a:lnTo>
                    <a:lnTo>
                      <a:pt x="5260" y="923867"/>
                    </a:lnTo>
                    <a:cubicBezTo>
                      <a:pt x="38038" y="601103"/>
                      <a:pt x="166739" y="306696"/>
                      <a:pt x="362406" y="69602"/>
                    </a:cubicBezTo>
                    <a:lnTo>
                      <a:pt x="42566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BF31A78-6CD1-47C8-9413-9A30630AF6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0780" y="2558125"/>
                <a:ext cx="431864" cy="811438"/>
              </a:xfrm>
              <a:custGeom>
                <a:avLst/>
                <a:gdLst>
                  <a:gd name="connsiteX0" fmla="*/ 95919 w 431864"/>
                  <a:gd name="connsiteY0" fmla="*/ 0 h 811438"/>
                  <a:gd name="connsiteX1" fmla="*/ 139407 w 431864"/>
                  <a:gd name="connsiteY1" fmla="*/ 47849 h 811438"/>
                  <a:gd name="connsiteX2" fmla="*/ 428185 w 431864"/>
                  <a:gd name="connsiteY2" fmla="*/ 738583 h 811438"/>
                  <a:gd name="connsiteX3" fmla="*/ 431864 w 431864"/>
                  <a:gd name="connsiteY3" fmla="*/ 811438 h 811438"/>
                  <a:gd name="connsiteX4" fmla="*/ 296214 w 431864"/>
                  <a:gd name="connsiteY4" fmla="*/ 811438 h 811438"/>
                  <a:gd name="connsiteX5" fmla="*/ 293235 w 431864"/>
                  <a:gd name="connsiteY5" fmla="*/ 752452 h 811438"/>
                  <a:gd name="connsiteX6" fmla="*/ 34733 w 431864"/>
                  <a:gd name="connsiteY6" fmla="*/ 134135 h 811438"/>
                  <a:gd name="connsiteX7" fmla="*/ 0 w 431864"/>
                  <a:gd name="connsiteY7" fmla="*/ 95919 h 811438"/>
                  <a:gd name="connsiteX8" fmla="*/ 95919 w 431864"/>
                  <a:gd name="connsiteY8" fmla="*/ 0 h 8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1864" h="811438">
                    <a:moveTo>
                      <a:pt x="95919" y="0"/>
                    </a:moveTo>
                    <a:lnTo>
                      <a:pt x="139407" y="47849"/>
                    </a:lnTo>
                    <a:cubicBezTo>
                      <a:pt x="297617" y="239556"/>
                      <a:pt x="401681" y="477605"/>
                      <a:pt x="428185" y="738583"/>
                    </a:cubicBezTo>
                    <a:lnTo>
                      <a:pt x="431864" y="811438"/>
                    </a:lnTo>
                    <a:lnTo>
                      <a:pt x="296214" y="811438"/>
                    </a:lnTo>
                    <a:lnTo>
                      <a:pt x="293235" y="752452"/>
                    </a:lnTo>
                    <a:cubicBezTo>
                      <a:pt x="269510" y="518835"/>
                      <a:pt x="176357" y="305743"/>
                      <a:pt x="34733" y="134135"/>
                    </a:cubicBezTo>
                    <a:lnTo>
                      <a:pt x="0" y="95919"/>
                    </a:lnTo>
                    <a:lnTo>
                      <a:pt x="9591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783351B-49C5-4234-A781-CE1C270490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4572" y="3488435"/>
                <a:ext cx="525057" cy="1028042"/>
              </a:xfrm>
              <a:custGeom>
                <a:avLst/>
                <a:gdLst>
                  <a:gd name="connsiteX0" fmla="*/ 0 w 525057"/>
                  <a:gd name="connsiteY0" fmla="*/ 0 h 1028042"/>
                  <a:gd name="connsiteX1" fmla="*/ 140561 w 525057"/>
                  <a:gd name="connsiteY1" fmla="*/ 0 h 1028042"/>
                  <a:gd name="connsiteX2" fmla="*/ 145096 w 525057"/>
                  <a:gd name="connsiteY2" fmla="*/ 89804 h 1028042"/>
                  <a:gd name="connsiteX3" fmla="*/ 470870 w 525057"/>
                  <a:gd name="connsiteY3" fmla="*/ 869029 h 1028042"/>
                  <a:gd name="connsiteX4" fmla="*/ 525057 w 525057"/>
                  <a:gd name="connsiteY4" fmla="*/ 928650 h 1028042"/>
                  <a:gd name="connsiteX5" fmla="*/ 425665 w 525057"/>
                  <a:gd name="connsiteY5" fmla="*/ 1028042 h 1028042"/>
                  <a:gd name="connsiteX6" fmla="*/ 362406 w 525057"/>
                  <a:gd name="connsiteY6" fmla="*/ 958440 h 1028042"/>
                  <a:gd name="connsiteX7" fmla="*/ 5260 w 525057"/>
                  <a:gd name="connsiteY7" fmla="*/ 104175 h 1028042"/>
                  <a:gd name="connsiteX8" fmla="*/ 0 w 525057"/>
                  <a:gd name="connsiteY8" fmla="*/ 0 h 1028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5057" h="1028042">
                    <a:moveTo>
                      <a:pt x="0" y="0"/>
                    </a:moveTo>
                    <a:lnTo>
                      <a:pt x="140561" y="0"/>
                    </a:lnTo>
                    <a:lnTo>
                      <a:pt x="145096" y="89804"/>
                    </a:lnTo>
                    <a:cubicBezTo>
                      <a:pt x="174995" y="384216"/>
                      <a:pt x="292391" y="652763"/>
                      <a:pt x="470870" y="869029"/>
                    </a:cubicBezTo>
                    <a:lnTo>
                      <a:pt x="525057" y="928650"/>
                    </a:lnTo>
                    <a:lnTo>
                      <a:pt x="425665" y="1028042"/>
                    </a:lnTo>
                    <a:lnTo>
                      <a:pt x="362406" y="958440"/>
                    </a:lnTo>
                    <a:cubicBezTo>
                      <a:pt x="166739" y="721347"/>
                      <a:pt x="38038" y="426939"/>
                      <a:pt x="5260" y="1041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781A05D-0225-4E5B-8045-F0846A6379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0780" y="3488435"/>
                <a:ext cx="431864" cy="811438"/>
              </a:xfrm>
              <a:custGeom>
                <a:avLst/>
                <a:gdLst>
                  <a:gd name="connsiteX0" fmla="*/ 296214 w 431864"/>
                  <a:gd name="connsiteY0" fmla="*/ 0 h 811438"/>
                  <a:gd name="connsiteX1" fmla="*/ 431864 w 431864"/>
                  <a:gd name="connsiteY1" fmla="*/ 0 h 811438"/>
                  <a:gd name="connsiteX2" fmla="*/ 428185 w 431864"/>
                  <a:gd name="connsiteY2" fmla="*/ 72855 h 811438"/>
                  <a:gd name="connsiteX3" fmla="*/ 139407 w 431864"/>
                  <a:gd name="connsiteY3" fmla="*/ 763589 h 811438"/>
                  <a:gd name="connsiteX4" fmla="*/ 95919 w 431864"/>
                  <a:gd name="connsiteY4" fmla="*/ 811438 h 811438"/>
                  <a:gd name="connsiteX5" fmla="*/ 0 w 431864"/>
                  <a:gd name="connsiteY5" fmla="*/ 715520 h 811438"/>
                  <a:gd name="connsiteX6" fmla="*/ 34733 w 431864"/>
                  <a:gd name="connsiteY6" fmla="*/ 677303 h 811438"/>
                  <a:gd name="connsiteX7" fmla="*/ 293235 w 431864"/>
                  <a:gd name="connsiteY7" fmla="*/ 58986 h 811438"/>
                  <a:gd name="connsiteX8" fmla="*/ 296214 w 431864"/>
                  <a:gd name="connsiteY8" fmla="*/ 0 h 8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1864" h="811438">
                    <a:moveTo>
                      <a:pt x="296214" y="0"/>
                    </a:moveTo>
                    <a:lnTo>
                      <a:pt x="431864" y="0"/>
                    </a:lnTo>
                    <a:lnTo>
                      <a:pt x="428185" y="72855"/>
                    </a:lnTo>
                    <a:cubicBezTo>
                      <a:pt x="401681" y="333833"/>
                      <a:pt x="297617" y="571883"/>
                      <a:pt x="139407" y="763589"/>
                    </a:cubicBezTo>
                    <a:lnTo>
                      <a:pt x="95919" y="811438"/>
                    </a:lnTo>
                    <a:lnTo>
                      <a:pt x="0" y="715520"/>
                    </a:lnTo>
                    <a:lnTo>
                      <a:pt x="34733" y="677303"/>
                    </a:lnTo>
                    <a:cubicBezTo>
                      <a:pt x="176357" y="505695"/>
                      <a:pt x="269510" y="292603"/>
                      <a:pt x="293235" y="58986"/>
                    </a:cubicBezTo>
                    <a:lnTo>
                      <a:pt x="2962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67010D9-D486-4F16-A66C-4F85DF5D05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1205" y="4288010"/>
                <a:ext cx="811438" cy="431864"/>
              </a:xfrm>
              <a:custGeom>
                <a:avLst/>
                <a:gdLst>
                  <a:gd name="connsiteX0" fmla="*/ 715520 w 811438"/>
                  <a:gd name="connsiteY0" fmla="*/ 0 h 431864"/>
                  <a:gd name="connsiteX1" fmla="*/ 811438 w 811438"/>
                  <a:gd name="connsiteY1" fmla="*/ 95919 h 431864"/>
                  <a:gd name="connsiteX2" fmla="*/ 763589 w 811438"/>
                  <a:gd name="connsiteY2" fmla="*/ 139407 h 431864"/>
                  <a:gd name="connsiteX3" fmla="*/ 72855 w 811438"/>
                  <a:gd name="connsiteY3" fmla="*/ 428185 h 431864"/>
                  <a:gd name="connsiteX4" fmla="*/ 0 w 811438"/>
                  <a:gd name="connsiteY4" fmla="*/ 431864 h 431864"/>
                  <a:gd name="connsiteX5" fmla="*/ 0 w 811438"/>
                  <a:gd name="connsiteY5" fmla="*/ 296214 h 431864"/>
                  <a:gd name="connsiteX6" fmla="*/ 58986 w 811438"/>
                  <a:gd name="connsiteY6" fmla="*/ 293235 h 431864"/>
                  <a:gd name="connsiteX7" fmla="*/ 677303 w 811438"/>
                  <a:gd name="connsiteY7" fmla="*/ 34733 h 431864"/>
                  <a:gd name="connsiteX8" fmla="*/ 715520 w 811438"/>
                  <a:gd name="connsiteY8" fmla="*/ 0 h 43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1438" h="431864">
                    <a:moveTo>
                      <a:pt x="715520" y="0"/>
                    </a:moveTo>
                    <a:lnTo>
                      <a:pt x="811438" y="95919"/>
                    </a:lnTo>
                    <a:lnTo>
                      <a:pt x="763589" y="139407"/>
                    </a:lnTo>
                    <a:cubicBezTo>
                      <a:pt x="571883" y="297617"/>
                      <a:pt x="333833" y="401681"/>
                      <a:pt x="72855" y="428185"/>
                    </a:cubicBezTo>
                    <a:lnTo>
                      <a:pt x="0" y="431864"/>
                    </a:lnTo>
                    <a:lnTo>
                      <a:pt x="0" y="296214"/>
                    </a:lnTo>
                    <a:lnTo>
                      <a:pt x="58986" y="293235"/>
                    </a:lnTo>
                    <a:cubicBezTo>
                      <a:pt x="292603" y="269510"/>
                      <a:pt x="505695" y="176357"/>
                      <a:pt x="677303" y="34733"/>
                    </a:cubicBezTo>
                    <a:lnTo>
                      <a:pt x="7155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4E34661-AE20-4980-A61C-580922DD89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0895" y="4288010"/>
                <a:ext cx="811438" cy="431864"/>
              </a:xfrm>
              <a:custGeom>
                <a:avLst/>
                <a:gdLst>
                  <a:gd name="connsiteX0" fmla="*/ 95919 w 811438"/>
                  <a:gd name="connsiteY0" fmla="*/ 0 h 431864"/>
                  <a:gd name="connsiteX1" fmla="*/ 134135 w 811438"/>
                  <a:gd name="connsiteY1" fmla="*/ 34733 h 431864"/>
                  <a:gd name="connsiteX2" fmla="*/ 752452 w 811438"/>
                  <a:gd name="connsiteY2" fmla="*/ 293235 h 431864"/>
                  <a:gd name="connsiteX3" fmla="*/ 811438 w 811438"/>
                  <a:gd name="connsiteY3" fmla="*/ 296214 h 431864"/>
                  <a:gd name="connsiteX4" fmla="*/ 811438 w 811438"/>
                  <a:gd name="connsiteY4" fmla="*/ 431864 h 431864"/>
                  <a:gd name="connsiteX5" fmla="*/ 738583 w 811438"/>
                  <a:gd name="connsiteY5" fmla="*/ 428185 h 431864"/>
                  <a:gd name="connsiteX6" fmla="*/ 47849 w 811438"/>
                  <a:gd name="connsiteY6" fmla="*/ 139407 h 431864"/>
                  <a:gd name="connsiteX7" fmla="*/ 0 w 811438"/>
                  <a:gd name="connsiteY7" fmla="*/ 95919 h 431864"/>
                  <a:gd name="connsiteX8" fmla="*/ 95919 w 811438"/>
                  <a:gd name="connsiteY8" fmla="*/ 0 h 43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1438" h="431864">
                    <a:moveTo>
                      <a:pt x="95919" y="0"/>
                    </a:moveTo>
                    <a:lnTo>
                      <a:pt x="134135" y="34733"/>
                    </a:lnTo>
                    <a:cubicBezTo>
                      <a:pt x="305743" y="176357"/>
                      <a:pt x="518835" y="269510"/>
                      <a:pt x="752452" y="293235"/>
                    </a:cubicBezTo>
                    <a:lnTo>
                      <a:pt x="811438" y="296214"/>
                    </a:lnTo>
                    <a:lnTo>
                      <a:pt x="811438" y="431864"/>
                    </a:lnTo>
                    <a:lnTo>
                      <a:pt x="738583" y="428185"/>
                    </a:lnTo>
                    <a:cubicBezTo>
                      <a:pt x="477605" y="401681"/>
                      <a:pt x="239556" y="297617"/>
                      <a:pt x="47849" y="139407"/>
                    </a:cubicBezTo>
                    <a:lnTo>
                      <a:pt x="0" y="95919"/>
                    </a:lnTo>
                    <a:lnTo>
                      <a:pt x="9591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16190FB-D5EB-4415-A987-B2288AC8C0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1205" y="4501142"/>
                <a:ext cx="1028042" cy="525057"/>
              </a:xfrm>
              <a:custGeom>
                <a:avLst/>
                <a:gdLst>
                  <a:gd name="connsiteX0" fmla="*/ 928650 w 1028042"/>
                  <a:gd name="connsiteY0" fmla="*/ 0 h 525057"/>
                  <a:gd name="connsiteX1" fmla="*/ 1028042 w 1028042"/>
                  <a:gd name="connsiteY1" fmla="*/ 99392 h 525057"/>
                  <a:gd name="connsiteX2" fmla="*/ 958440 w 1028042"/>
                  <a:gd name="connsiteY2" fmla="*/ 162650 h 525057"/>
                  <a:gd name="connsiteX3" fmla="*/ 104175 w 1028042"/>
                  <a:gd name="connsiteY3" fmla="*/ 519796 h 525057"/>
                  <a:gd name="connsiteX4" fmla="*/ 0 w 1028042"/>
                  <a:gd name="connsiteY4" fmla="*/ 525057 h 525057"/>
                  <a:gd name="connsiteX5" fmla="*/ 0 w 1028042"/>
                  <a:gd name="connsiteY5" fmla="*/ 384495 h 525057"/>
                  <a:gd name="connsiteX6" fmla="*/ 89804 w 1028042"/>
                  <a:gd name="connsiteY6" fmla="*/ 379960 h 525057"/>
                  <a:gd name="connsiteX7" fmla="*/ 869029 w 1028042"/>
                  <a:gd name="connsiteY7" fmla="*/ 54186 h 525057"/>
                  <a:gd name="connsiteX8" fmla="*/ 928650 w 1028042"/>
                  <a:gd name="connsiteY8" fmla="*/ 0 h 525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8042" h="525057">
                    <a:moveTo>
                      <a:pt x="928650" y="0"/>
                    </a:moveTo>
                    <a:lnTo>
                      <a:pt x="1028042" y="99392"/>
                    </a:lnTo>
                    <a:lnTo>
                      <a:pt x="958440" y="162650"/>
                    </a:lnTo>
                    <a:cubicBezTo>
                      <a:pt x="721347" y="358317"/>
                      <a:pt x="426940" y="487018"/>
                      <a:pt x="104175" y="519796"/>
                    </a:cubicBezTo>
                    <a:lnTo>
                      <a:pt x="0" y="525057"/>
                    </a:lnTo>
                    <a:lnTo>
                      <a:pt x="0" y="384495"/>
                    </a:lnTo>
                    <a:lnTo>
                      <a:pt x="89804" y="379960"/>
                    </a:lnTo>
                    <a:cubicBezTo>
                      <a:pt x="384216" y="350061"/>
                      <a:pt x="652763" y="232665"/>
                      <a:pt x="869029" y="54186"/>
                    </a:cubicBezTo>
                    <a:lnTo>
                      <a:pt x="9286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9436B5A-78B9-44AD-97D6-883185C774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54293" y="4501142"/>
                <a:ext cx="1028041" cy="525057"/>
              </a:xfrm>
              <a:custGeom>
                <a:avLst/>
                <a:gdLst>
                  <a:gd name="connsiteX0" fmla="*/ 99392 w 1028041"/>
                  <a:gd name="connsiteY0" fmla="*/ 0 h 525057"/>
                  <a:gd name="connsiteX1" fmla="*/ 159012 w 1028041"/>
                  <a:gd name="connsiteY1" fmla="*/ 54186 h 525057"/>
                  <a:gd name="connsiteX2" fmla="*/ 938237 w 1028041"/>
                  <a:gd name="connsiteY2" fmla="*/ 379960 h 525057"/>
                  <a:gd name="connsiteX3" fmla="*/ 1028041 w 1028041"/>
                  <a:gd name="connsiteY3" fmla="*/ 384495 h 525057"/>
                  <a:gd name="connsiteX4" fmla="*/ 1028041 w 1028041"/>
                  <a:gd name="connsiteY4" fmla="*/ 525057 h 525057"/>
                  <a:gd name="connsiteX5" fmla="*/ 923866 w 1028041"/>
                  <a:gd name="connsiteY5" fmla="*/ 519796 h 525057"/>
                  <a:gd name="connsiteX6" fmla="*/ 69601 w 1028041"/>
                  <a:gd name="connsiteY6" fmla="*/ 162650 h 525057"/>
                  <a:gd name="connsiteX7" fmla="*/ 0 w 1028041"/>
                  <a:gd name="connsiteY7" fmla="*/ 99392 h 525057"/>
                  <a:gd name="connsiteX8" fmla="*/ 99392 w 1028041"/>
                  <a:gd name="connsiteY8" fmla="*/ 0 h 525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8041" h="525057">
                    <a:moveTo>
                      <a:pt x="99392" y="0"/>
                    </a:moveTo>
                    <a:lnTo>
                      <a:pt x="159012" y="54186"/>
                    </a:lnTo>
                    <a:cubicBezTo>
                      <a:pt x="375279" y="232665"/>
                      <a:pt x="643825" y="350061"/>
                      <a:pt x="938237" y="379960"/>
                    </a:cubicBezTo>
                    <a:lnTo>
                      <a:pt x="1028041" y="384495"/>
                    </a:lnTo>
                    <a:lnTo>
                      <a:pt x="1028041" y="525057"/>
                    </a:lnTo>
                    <a:lnTo>
                      <a:pt x="923866" y="519796"/>
                    </a:lnTo>
                    <a:cubicBezTo>
                      <a:pt x="601102" y="487018"/>
                      <a:pt x="306695" y="358317"/>
                      <a:pt x="69601" y="162650"/>
                    </a:cubicBezTo>
                    <a:lnTo>
                      <a:pt x="0" y="99392"/>
                    </a:lnTo>
                    <a:lnTo>
                      <a:pt x="993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D746F0-7E5D-4E1F-BC0D-BD27D8357AA5}"/>
                </a:ext>
              </a:extLst>
            </p:cNvPr>
            <p:cNvSpPr/>
            <p:nvPr/>
          </p:nvSpPr>
          <p:spPr>
            <a:xfrm>
              <a:off x="6678061" y="5486733"/>
              <a:ext cx="2143740" cy="935189"/>
            </a:xfrm>
            <a:custGeom>
              <a:avLst/>
              <a:gdLst>
                <a:gd name="connsiteX0" fmla="*/ 1501098 w 2143740"/>
                <a:gd name="connsiteY0" fmla="*/ 0 h 935189"/>
                <a:gd name="connsiteX1" fmla="*/ 2143740 w 2143740"/>
                <a:gd name="connsiteY1" fmla="*/ 0 h 935189"/>
                <a:gd name="connsiteX2" fmla="*/ 2143740 w 2143740"/>
                <a:gd name="connsiteY2" fmla="*/ 202795 h 935189"/>
                <a:gd name="connsiteX3" fmla="*/ 1942315 w 2143740"/>
                <a:gd name="connsiteY3" fmla="*/ 202795 h 935189"/>
                <a:gd name="connsiteX4" fmla="*/ 1942315 w 2143740"/>
                <a:gd name="connsiteY4" fmla="*/ 935189 h 935189"/>
                <a:gd name="connsiteX5" fmla="*/ 1699097 w 2143740"/>
                <a:gd name="connsiteY5" fmla="*/ 935189 h 935189"/>
                <a:gd name="connsiteX6" fmla="*/ 1699097 w 2143740"/>
                <a:gd name="connsiteY6" fmla="*/ 202795 h 935189"/>
                <a:gd name="connsiteX7" fmla="*/ 1501098 w 2143740"/>
                <a:gd name="connsiteY7" fmla="*/ 202795 h 935189"/>
                <a:gd name="connsiteX8" fmla="*/ 0 w 2143740"/>
                <a:gd name="connsiteY8" fmla="*/ 0 h 935189"/>
                <a:gd name="connsiteX9" fmla="*/ 243218 w 2143740"/>
                <a:gd name="connsiteY9" fmla="*/ 0 h 935189"/>
                <a:gd name="connsiteX10" fmla="*/ 243218 w 2143740"/>
                <a:gd name="connsiteY10" fmla="*/ 935189 h 935189"/>
                <a:gd name="connsiteX11" fmla="*/ 0 w 2143740"/>
                <a:gd name="connsiteY11" fmla="*/ 935189 h 93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3740" h="935189">
                  <a:moveTo>
                    <a:pt x="1501098" y="0"/>
                  </a:moveTo>
                  <a:lnTo>
                    <a:pt x="2143740" y="0"/>
                  </a:lnTo>
                  <a:lnTo>
                    <a:pt x="2143740" y="202795"/>
                  </a:lnTo>
                  <a:lnTo>
                    <a:pt x="1942315" y="202795"/>
                  </a:lnTo>
                  <a:lnTo>
                    <a:pt x="1942315" y="935189"/>
                  </a:lnTo>
                  <a:lnTo>
                    <a:pt x="1699097" y="935189"/>
                  </a:lnTo>
                  <a:lnTo>
                    <a:pt x="1699097" y="202795"/>
                  </a:lnTo>
                  <a:lnTo>
                    <a:pt x="1501098" y="202795"/>
                  </a:lnTo>
                  <a:close/>
                  <a:moveTo>
                    <a:pt x="0" y="0"/>
                  </a:moveTo>
                  <a:lnTo>
                    <a:pt x="243218" y="0"/>
                  </a:lnTo>
                  <a:lnTo>
                    <a:pt x="243218" y="935189"/>
                  </a:lnTo>
                  <a:lnTo>
                    <a:pt x="0" y="9351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7FB0DA5-44F9-4EA3-9434-8A8FD09B71FA}"/>
              </a:ext>
            </a:extLst>
          </p:cNvPr>
          <p:cNvSpPr txBox="1"/>
          <p:nvPr/>
        </p:nvSpPr>
        <p:spPr>
          <a:xfrm>
            <a:off x="529548" y="469943"/>
            <a:ext cx="422240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</a:rPr>
              <a:t>Column</a:t>
            </a: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Infographic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94AAEC-0684-4B95-ACC2-1F2D2D3FD8B0}"/>
              </a:ext>
            </a:extLst>
          </p:cNvPr>
          <p:cNvSpPr txBox="1"/>
          <p:nvPr/>
        </p:nvSpPr>
        <p:spPr>
          <a:xfrm>
            <a:off x="5014250" y="2802738"/>
            <a:ext cx="6341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9C15D-F642-4C17-9517-B311D06E630C}"/>
              </a:ext>
            </a:extLst>
          </p:cNvPr>
          <p:cNvSpPr txBox="1"/>
          <p:nvPr/>
        </p:nvSpPr>
        <p:spPr>
          <a:xfrm>
            <a:off x="5014251" y="2277275"/>
            <a:ext cx="6341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054D525-F94F-4CEC-B33B-4C37644FD774}"/>
              </a:ext>
            </a:extLst>
          </p:cNvPr>
          <p:cNvGrpSpPr/>
          <p:nvPr/>
        </p:nvGrpSpPr>
        <p:grpSpPr>
          <a:xfrm>
            <a:off x="7038537" y="586909"/>
            <a:ext cx="4317210" cy="1433451"/>
            <a:chOff x="7609163" y="647233"/>
            <a:chExt cx="4317210" cy="1433451"/>
          </a:xfrm>
        </p:grpSpPr>
        <p:sp>
          <p:nvSpPr>
            <p:cNvPr id="5" name="Rounded Rectangle 12">
              <a:extLst>
                <a:ext uri="{FF2B5EF4-FFF2-40B4-BE49-F238E27FC236}">
                  <a16:creationId xmlns:a16="http://schemas.microsoft.com/office/drawing/2014/main" id="{73CE4F0B-FCF9-4A6A-BB21-09834F970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3389" y="1259536"/>
              <a:ext cx="596412" cy="710732"/>
            </a:xfrm>
            <a:custGeom>
              <a:avLst/>
              <a:gdLst/>
              <a:ahLst/>
              <a:cxnLst/>
              <a:rect l="l" t="t" r="r" b="b"/>
              <a:pathLst>
                <a:path w="3312367" h="3947283">
                  <a:moveTo>
                    <a:pt x="2537615" y="3705909"/>
                  </a:moveTo>
                  <a:cubicBezTo>
                    <a:pt x="2512344" y="3705909"/>
                    <a:pt x="2491857" y="3726396"/>
                    <a:pt x="2491857" y="3751667"/>
                  </a:cubicBezTo>
                  <a:cubicBezTo>
                    <a:pt x="2491857" y="3776938"/>
                    <a:pt x="2512344" y="3797425"/>
                    <a:pt x="2537615" y="3797425"/>
                  </a:cubicBezTo>
                  <a:lnTo>
                    <a:pt x="2762175" y="3797425"/>
                  </a:lnTo>
                  <a:cubicBezTo>
                    <a:pt x="2787446" y="3797425"/>
                    <a:pt x="2807933" y="3776938"/>
                    <a:pt x="2807933" y="3751667"/>
                  </a:cubicBezTo>
                  <a:cubicBezTo>
                    <a:pt x="2807933" y="3726396"/>
                    <a:pt x="2787446" y="3705909"/>
                    <a:pt x="2762175" y="3705909"/>
                  </a:cubicBezTo>
                  <a:close/>
                  <a:moveTo>
                    <a:pt x="1141114" y="3408594"/>
                  </a:moveTo>
                  <a:cubicBezTo>
                    <a:pt x="1097903" y="3408594"/>
                    <a:pt x="1062874" y="3443623"/>
                    <a:pt x="1062874" y="3486834"/>
                  </a:cubicBezTo>
                  <a:cubicBezTo>
                    <a:pt x="1062874" y="3530045"/>
                    <a:pt x="1097903" y="3565073"/>
                    <a:pt x="1141114" y="3565073"/>
                  </a:cubicBezTo>
                  <a:lnTo>
                    <a:pt x="1525078" y="3565074"/>
                  </a:lnTo>
                  <a:cubicBezTo>
                    <a:pt x="1568289" y="3565074"/>
                    <a:pt x="1603318" y="3530045"/>
                    <a:pt x="1603318" y="3486834"/>
                  </a:cubicBezTo>
                  <a:lnTo>
                    <a:pt x="1603319" y="3486834"/>
                  </a:lnTo>
                  <a:cubicBezTo>
                    <a:pt x="1603319" y="3443623"/>
                    <a:pt x="1568290" y="3408594"/>
                    <a:pt x="1525079" y="3408594"/>
                  </a:cubicBezTo>
                  <a:close/>
                  <a:moveTo>
                    <a:pt x="2129393" y="1705414"/>
                  </a:moveTo>
                  <a:lnTo>
                    <a:pt x="2129393" y="3580170"/>
                  </a:lnTo>
                  <a:lnTo>
                    <a:pt x="3126216" y="3580170"/>
                  </a:lnTo>
                  <a:lnTo>
                    <a:pt x="3126216" y="1705414"/>
                  </a:lnTo>
                  <a:close/>
                  <a:moveTo>
                    <a:pt x="2481193" y="1533789"/>
                  </a:moveTo>
                  <a:cubicBezTo>
                    <a:pt x="2462682" y="1533789"/>
                    <a:pt x="2447676" y="1548795"/>
                    <a:pt x="2447676" y="1567306"/>
                  </a:cubicBezTo>
                  <a:lnTo>
                    <a:pt x="2447676" y="1572258"/>
                  </a:lnTo>
                  <a:cubicBezTo>
                    <a:pt x="2447676" y="1590769"/>
                    <a:pt x="2462682" y="1605775"/>
                    <a:pt x="2481193" y="1605775"/>
                  </a:cubicBezTo>
                  <a:lnTo>
                    <a:pt x="2774415" y="1605775"/>
                  </a:lnTo>
                  <a:cubicBezTo>
                    <a:pt x="2792926" y="1605775"/>
                    <a:pt x="2807932" y="1590769"/>
                    <a:pt x="2807932" y="1572258"/>
                  </a:cubicBezTo>
                  <a:lnTo>
                    <a:pt x="2807932" y="1567306"/>
                  </a:lnTo>
                  <a:cubicBezTo>
                    <a:pt x="2807932" y="1548795"/>
                    <a:pt x="2792926" y="1533789"/>
                    <a:pt x="2774415" y="1533789"/>
                  </a:cubicBezTo>
                  <a:close/>
                  <a:moveTo>
                    <a:pt x="2113478" y="1418392"/>
                  </a:moveTo>
                  <a:lnTo>
                    <a:pt x="3142130" y="1418392"/>
                  </a:lnTo>
                  <a:cubicBezTo>
                    <a:pt x="3236149" y="1418392"/>
                    <a:pt x="3312367" y="1494610"/>
                    <a:pt x="3312367" y="1588629"/>
                  </a:cubicBezTo>
                  <a:lnTo>
                    <a:pt x="3312367" y="3777046"/>
                  </a:lnTo>
                  <a:cubicBezTo>
                    <a:pt x="3312367" y="3871065"/>
                    <a:pt x="3236149" y="3947283"/>
                    <a:pt x="3142130" y="3947283"/>
                  </a:cubicBezTo>
                  <a:lnTo>
                    <a:pt x="2113478" y="3947283"/>
                  </a:lnTo>
                  <a:cubicBezTo>
                    <a:pt x="2019459" y="3947283"/>
                    <a:pt x="1943241" y="3871065"/>
                    <a:pt x="1943241" y="3777046"/>
                  </a:cubicBezTo>
                  <a:lnTo>
                    <a:pt x="1943241" y="1588629"/>
                  </a:lnTo>
                  <a:cubicBezTo>
                    <a:pt x="1943241" y="1494610"/>
                    <a:pt x="2019459" y="1418392"/>
                    <a:pt x="2113478" y="1418392"/>
                  </a:cubicBezTo>
                  <a:close/>
                  <a:moveTo>
                    <a:pt x="1006317" y="157391"/>
                  </a:moveTo>
                  <a:cubicBezTo>
                    <a:pt x="987806" y="157391"/>
                    <a:pt x="972800" y="172397"/>
                    <a:pt x="972800" y="190908"/>
                  </a:cubicBezTo>
                  <a:lnTo>
                    <a:pt x="972800" y="195860"/>
                  </a:lnTo>
                  <a:cubicBezTo>
                    <a:pt x="972800" y="214371"/>
                    <a:pt x="987806" y="229377"/>
                    <a:pt x="1006317" y="229377"/>
                  </a:cubicBezTo>
                  <a:lnTo>
                    <a:pt x="1659876" y="229377"/>
                  </a:lnTo>
                  <a:cubicBezTo>
                    <a:pt x="1678387" y="229377"/>
                    <a:pt x="1693393" y="214371"/>
                    <a:pt x="1693393" y="195860"/>
                  </a:cubicBezTo>
                  <a:lnTo>
                    <a:pt x="1693393" y="190908"/>
                  </a:lnTo>
                  <a:cubicBezTo>
                    <a:pt x="1693393" y="172397"/>
                    <a:pt x="1678387" y="157391"/>
                    <a:pt x="1659876" y="157391"/>
                  </a:cubicBezTo>
                  <a:close/>
                  <a:moveTo>
                    <a:pt x="264780" y="0"/>
                  </a:moveTo>
                  <a:lnTo>
                    <a:pt x="2401413" y="0"/>
                  </a:lnTo>
                  <a:cubicBezTo>
                    <a:pt x="2547647" y="0"/>
                    <a:pt x="2666193" y="118546"/>
                    <a:pt x="2666193" y="264780"/>
                  </a:cubicBezTo>
                  <a:lnTo>
                    <a:pt x="2666193" y="1345374"/>
                  </a:lnTo>
                  <a:lnTo>
                    <a:pt x="2369517" y="1345374"/>
                  </a:lnTo>
                  <a:lnTo>
                    <a:pt x="2369517" y="366783"/>
                  </a:lnTo>
                  <a:lnTo>
                    <a:pt x="296676" y="366783"/>
                  </a:lnTo>
                  <a:lnTo>
                    <a:pt x="296676" y="3219873"/>
                  </a:lnTo>
                  <a:lnTo>
                    <a:pt x="1867527" y="3219873"/>
                  </a:lnTo>
                  <a:lnTo>
                    <a:pt x="1867527" y="3778374"/>
                  </a:lnTo>
                  <a:lnTo>
                    <a:pt x="264780" y="3778374"/>
                  </a:lnTo>
                  <a:cubicBezTo>
                    <a:pt x="118546" y="3778374"/>
                    <a:pt x="0" y="3659828"/>
                    <a:pt x="0" y="3513594"/>
                  </a:cubicBezTo>
                  <a:lnTo>
                    <a:pt x="0" y="264780"/>
                  </a:lnTo>
                  <a:cubicBezTo>
                    <a:pt x="0" y="118546"/>
                    <a:pt x="118546" y="0"/>
                    <a:pt x="2647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9D60304-DFEA-4C83-BD9A-05608C24B1AB}"/>
                </a:ext>
              </a:extLst>
            </p:cNvPr>
            <p:cNvGrpSpPr/>
            <p:nvPr/>
          </p:nvGrpSpPr>
          <p:grpSpPr>
            <a:xfrm>
              <a:off x="7609163" y="647233"/>
              <a:ext cx="4317210" cy="1433451"/>
              <a:chOff x="7398147" y="1587138"/>
              <a:chExt cx="4317210" cy="143345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2E0540-495A-4F57-90DE-82C0D2625F9F}"/>
                  </a:ext>
                </a:extLst>
              </p:cNvPr>
              <p:cNvSpPr txBox="1"/>
              <p:nvPr/>
            </p:nvSpPr>
            <p:spPr>
              <a:xfrm>
                <a:off x="8504254" y="2175864"/>
                <a:ext cx="3211103" cy="844725"/>
              </a:xfrm>
              <a:custGeom>
                <a:avLst/>
                <a:gdLst/>
                <a:ahLst/>
                <a:cxnLst/>
                <a:rect l="l" t="t" r="r" b="b"/>
                <a:pathLst>
                  <a:path w="3998714" h="1051917">
                    <a:moveTo>
                      <a:pt x="3012728" y="879276"/>
                    </a:moveTo>
                    <a:cubicBezTo>
                      <a:pt x="2921943" y="879276"/>
                      <a:pt x="2876550" y="894553"/>
                      <a:pt x="2876550" y="925106"/>
                    </a:cubicBezTo>
                    <a:cubicBezTo>
                      <a:pt x="2876550" y="955275"/>
                      <a:pt x="2920386" y="970359"/>
                      <a:pt x="3008058" y="970359"/>
                    </a:cubicBezTo>
                    <a:cubicBezTo>
                      <a:pt x="3111680" y="970359"/>
                      <a:pt x="3163491" y="952943"/>
                      <a:pt x="3163491" y="918111"/>
                    </a:cubicBezTo>
                    <a:cubicBezTo>
                      <a:pt x="3163491" y="892221"/>
                      <a:pt x="3113237" y="879276"/>
                      <a:pt x="3012728" y="879276"/>
                    </a:cubicBezTo>
                    <a:close/>
                    <a:moveTo>
                      <a:pt x="3018523" y="294084"/>
                    </a:moveTo>
                    <a:cubicBezTo>
                      <a:pt x="2987375" y="294084"/>
                      <a:pt x="2971800" y="339589"/>
                      <a:pt x="2971800" y="430597"/>
                    </a:cubicBezTo>
                    <a:cubicBezTo>
                      <a:pt x="2971800" y="513420"/>
                      <a:pt x="2988149" y="554831"/>
                      <a:pt x="3020848" y="554831"/>
                    </a:cubicBezTo>
                    <a:cubicBezTo>
                      <a:pt x="3050459" y="554831"/>
                      <a:pt x="3065264" y="518483"/>
                      <a:pt x="3065264" y="445787"/>
                    </a:cubicBezTo>
                    <a:cubicBezTo>
                      <a:pt x="3065264" y="344652"/>
                      <a:pt x="3049684" y="294084"/>
                      <a:pt x="3018523" y="294084"/>
                    </a:cubicBezTo>
                    <a:close/>
                    <a:moveTo>
                      <a:pt x="3739279" y="213717"/>
                    </a:moveTo>
                    <a:cubicBezTo>
                      <a:pt x="3880046" y="213717"/>
                      <a:pt x="3957526" y="276321"/>
                      <a:pt x="3971720" y="401529"/>
                    </a:cubicBezTo>
                    <a:lnTo>
                      <a:pt x="3843998" y="421621"/>
                    </a:lnTo>
                    <a:cubicBezTo>
                      <a:pt x="3843998" y="333421"/>
                      <a:pt x="3807141" y="289322"/>
                      <a:pt x="3733428" y="289322"/>
                    </a:cubicBezTo>
                    <a:cubicBezTo>
                      <a:pt x="3691607" y="289322"/>
                      <a:pt x="3670697" y="305997"/>
                      <a:pt x="3670697" y="339347"/>
                    </a:cubicBezTo>
                    <a:cubicBezTo>
                      <a:pt x="3670697" y="364523"/>
                      <a:pt x="3711284" y="393582"/>
                      <a:pt x="3792457" y="426523"/>
                    </a:cubicBezTo>
                    <a:cubicBezTo>
                      <a:pt x="3929961" y="482792"/>
                      <a:pt x="3998714" y="555197"/>
                      <a:pt x="3998714" y="643737"/>
                    </a:cubicBezTo>
                    <a:cubicBezTo>
                      <a:pt x="3998714" y="784492"/>
                      <a:pt x="3910279" y="854869"/>
                      <a:pt x="3733409" y="854869"/>
                    </a:cubicBezTo>
                    <a:cubicBezTo>
                      <a:pt x="3547201" y="854869"/>
                      <a:pt x="3454096" y="781273"/>
                      <a:pt x="3454096" y="634082"/>
                    </a:cubicBezTo>
                    <a:lnTo>
                      <a:pt x="3588237" y="609628"/>
                    </a:lnTo>
                    <a:cubicBezTo>
                      <a:pt x="3586854" y="630079"/>
                      <a:pt x="3586163" y="646128"/>
                      <a:pt x="3586163" y="657774"/>
                    </a:cubicBezTo>
                    <a:cubicBezTo>
                      <a:pt x="3586163" y="688786"/>
                      <a:pt x="3599128" y="715795"/>
                      <a:pt x="3625058" y="738801"/>
                    </a:cubicBezTo>
                    <a:cubicBezTo>
                      <a:pt x="3650988" y="761808"/>
                      <a:pt x="3681835" y="773311"/>
                      <a:pt x="3717596" y="773311"/>
                    </a:cubicBezTo>
                    <a:cubicBezTo>
                      <a:pt x="3760943" y="773311"/>
                      <a:pt x="3782616" y="755473"/>
                      <a:pt x="3782616" y="719798"/>
                    </a:cubicBezTo>
                    <a:cubicBezTo>
                      <a:pt x="3782616" y="695892"/>
                      <a:pt x="3743576" y="667227"/>
                      <a:pt x="3665497" y="633803"/>
                    </a:cubicBezTo>
                    <a:cubicBezTo>
                      <a:pt x="3536011" y="578036"/>
                      <a:pt x="3471267" y="505451"/>
                      <a:pt x="3471267" y="416049"/>
                    </a:cubicBezTo>
                    <a:cubicBezTo>
                      <a:pt x="3471267" y="356344"/>
                      <a:pt x="3496503" y="307696"/>
                      <a:pt x="3546974" y="270104"/>
                    </a:cubicBezTo>
                    <a:cubicBezTo>
                      <a:pt x="3597446" y="232513"/>
                      <a:pt x="3661548" y="213717"/>
                      <a:pt x="3739279" y="213717"/>
                    </a:cubicBezTo>
                    <a:close/>
                    <a:moveTo>
                      <a:pt x="1794272" y="213420"/>
                    </a:moveTo>
                    <a:lnTo>
                      <a:pt x="1794272" y="840581"/>
                    </a:lnTo>
                    <a:lnTo>
                      <a:pt x="1556742" y="840581"/>
                    </a:lnTo>
                    <a:lnTo>
                      <a:pt x="1556742" y="229186"/>
                    </a:lnTo>
                    <a:cubicBezTo>
                      <a:pt x="1631020" y="229186"/>
                      <a:pt x="1710196" y="223930"/>
                      <a:pt x="1794272" y="213420"/>
                    </a:cubicBezTo>
                    <a:close/>
                    <a:moveTo>
                      <a:pt x="2221706" y="212843"/>
                    </a:moveTo>
                    <a:lnTo>
                      <a:pt x="2221706" y="323124"/>
                    </a:lnTo>
                    <a:cubicBezTo>
                      <a:pt x="2262206" y="249789"/>
                      <a:pt x="2322571" y="213122"/>
                      <a:pt x="2402802" y="213122"/>
                    </a:cubicBezTo>
                    <a:cubicBezTo>
                      <a:pt x="2509877" y="213122"/>
                      <a:pt x="2563416" y="267373"/>
                      <a:pt x="2563416" y="375875"/>
                    </a:cubicBezTo>
                    <a:lnTo>
                      <a:pt x="2563416" y="840581"/>
                    </a:lnTo>
                    <a:lnTo>
                      <a:pt x="2325886" y="840581"/>
                    </a:lnTo>
                    <a:lnTo>
                      <a:pt x="2325886" y="396887"/>
                    </a:lnTo>
                    <a:cubicBezTo>
                      <a:pt x="2325886" y="360499"/>
                      <a:pt x="2317635" y="342305"/>
                      <a:pt x="2301134" y="342305"/>
                    </a:cubicBezTo>
                    <a:cubicBezTo>
                      <a:pt x="2281402" y="342305"/>
                      <a:pt x="2263231" y="358214"/>
                      <a:pt x="2246621" y="390032"/>
                    </a:cubicBezTo>
                    <a:cubicBezTo>
                      <a:pt x="2230010" y="421850"/>
                      <a:pt x="2221706" y="460701"/>
                      <a:pt x="2221706" y="506583"/>
                    </a:cubicBezTo>
                    <a:lnTo>
                      <a:pt x="2221706" y="840581"/>
                    </a:lnTo>
                    <a:lnTo>
                      <a:pt x="1984177" y="840581"/>
                    </a:lnTo>
                    <a:lnTo>
                      <a:pt x="1984177" y="227428"/>
                    </a:lnTo>
                    <a:cubicBezTo>
                      <a:pt x="2065058" y="227428"/>
                      <a:pt x="2144234" y="222566"/>
                      <a:pt x="2221706" y="212843"/>
                    </a:cubicBezTo>
                    <a:close/>
                    <a:moveTo>
                      <a:pt x="3208800" y="72628"/>
                    </a:moveTo>
                    <a:cubicBezTo>
                      <a:pt x="3281385" y="72628"/>
                      <a:pt x="3317677" y="103615"/>
                      <a:pt x="3317677" y="165590"/>
                    </a:cubicBezTo>
                    <a:cubicBezTo>
                      <a:pt x="3317677" y="214740"/>
                      <a:pt x="3294249" y="239316"/>
                      <a:pt x="3247393" y="239316"/>
                    </a:cubicBezTo>
                    <a:cubicBezTo>
                      <a:pt x="3232609" y="239316"/>
                      <a:pt x="3213466" y="233273"/>
                      <a:pt x="3189964" y="221186"/>
                    </a:cubicBezTo>
                    <a:cubicBezTo>
                      <a:pt x="3184667" y="219245"/>
                      <a:pt x="3180154" y="218145"/>
                      <a:pt x="3176420" y="217884"/>
                    </a:cubicBezTo>
                    <a:cubicBezTo>
                      <a:pt x="3167087" y="216712"/>
                      <a:pt x="3162421" y="223685"/>
                      <a:pt x="3162421" y="238804"/>
                    </a:cubicBezTo>
                    <a:cubicBezTo>
                      <a:pt x="3261559" y="281208"/>
                      <a:pt x="3311128" y="345380"/>
                      <a:pt x="3311128" y="431323"/>
                    </a:cubicBezTo>
                    <a:cubicBezTo>
                      <a:pt x="3311128" y="488503"/>
                      <a:pt x="3284897" y="536976"/>
                      <a:pt x="3232435" y="576741"/>
                    </a:cubicBezTo>
                    <a:cubicBezTo>
                      <a:pt x="3179973" y="616506"/>
                      <a:pt x="3117044" y="636389"/>
                      <a:pt x="3043647" y="636389"/>
                    </a:cubicBezTo>
                    <a:cubicBezTo>
                      <a:pt x="3015178" y="636389"/>
                      <a:pt x="2979269" y="632876"/>
                      <a:pt x="2935923" y="625850"/>
                    </a:cubicBezTo>
                    <a:cubicBezTo>
                      <a:pt x="2915788" y="638029"/>
                      <a:pt x="2905720" y="649666"/>
                      <a:pt x="2905720" y="660760"/>
                    </a:cubicBezTo>
                    <a:cubicBezTo>
                      <a:pt x="2905720" y="674278"/>
                      <a:pt x="2918077" y="681037"/>
                      <a:pt x="2942788" y="681037"/>
                    </a:cubicBezTo>
                    <a:cubicBezTo>
                      <a:pt x="2952877" y="681037"/>
                      <a:pt x="2969301" y="680343"/>
                      <a:pt x="2992059" y="678954"/>
                    </a:cubicBezTo>
                    <a:cubicBezTo>
                      <a:pt x="3060725" y="674390"/>
                      <a:pt x="3109420" y="672108"/>
                      <a:pt x="3138143" y="672108"/>
                    </a:cubicBezTo>
                    <a:cubicBezTo>
                      <a:pt x="3287995" y="672108"/>
                      <a:pt x="3362920" y="729769"/>
                      <a:pt x="3362920" y="845093"/>
                    </a:cubicBezTo>
                    <a:cubicBezTo>
                      <a:pt x="3362920" y="982976"/>
                      <a:pt x="3241482" y="1051917"/>
                      <a:pt x="2998608" y="1051917"/>
                    </a:cubicBezTo>
                    <a:cubicBezTo>
                      <a:pt x="2816033" y="1051917"/>
                      <a:pt x="2724745" y="1011166"/>
                      <a:pt x="2724745" y="929664"/>
                    </a:cubicBezTo>
                    <a:cubicBezTo>
                      <a:pt x="2724745" y="880873"/>
                      <a:pt x="2760161" y="851703"/>
                      <a:pt x="2830990" y="842153"/>
                    </a:cubicBezTo>
                    <a:cubicBezTo>
                      <a:pt x="2755398" y="829205"/>
                      <a:pt x="2717602" y="796702"/>
                      <a:pt x="2717602" y="744643"/>
                    </a:cubicBezTo>
                    <a:cubicBezTo>
                      <a:pt x="2717602" y="682557"/>
                      <a:pt x="2762598" y="632560"/>
                      <a:pt x="2852589" y="594652"/>
                    </a:cubicBezTo>
                    <a:cubicBezTo>
                      <a:pt x="2773710" y="567460"/>
                      <a:pt x="2734270" y="512772"/>
                      <a:pt x="2734270" y="430588"/>
                    </a:cubicBezTo>
                    <a:cubicBezTo>
                      <a:pt x="2734270" y="368464"/>
                      <a:pt x="2759468" y="316590"/>
                      <a:pt x="2809861" y="274965"/>
                    </a:cubicBezTo>
                    <a:cubicBezTo>
                      <a:pt x="2860255" y="233339"/>
                      <a:pt x="2922259" y="212527"/>
                      <a:pt x="2995873" y="212527"/>
                    </a:cubicBezTo>
                    <a:cubicBezTo>
                      <a:pt x="3020101" y="212527"/>
                      <a:pt x="3047829" y="215159"/>
                      <a:pt x="3079059" y="220424"/>
                    </a:cubicBezTo>
                    <a:cubicBezTo>
                      <a:pt x="3077006" y="215965"/>
                      <a:pt x="3075980" y="209224"/>
                      <a:pt x="3075980" y="200202"/>
                    </a:cubicBezTo>
                    <a:cubicBezTo>
                      <a:pt x="3075980" y="115153"/>
                      <a:pt x="3120253" y="72628"/>
                      <a:pt x="3208800" y="72628"/>
                    </a:cubicBezTo>
                    <a:close/>
                    <a:moveTo>
                      <a:pt x="0" y="20241"/>
                    </a:moveTo>
                    <a:lnTo>
                      <a:pt x="661987" y="20241"/>
                    </a:lnTo>
                    <a:lnTo>
                      <a:pt x="661987" y="123825"/>
                    </a:lnTo>
                    <a:lnTo>
                      <a:pt x="466725" y="123825"/>
                    </a:lnTo>
                    <a:lnTo>
                      <a:pt x="466725" y="840581"/>
                    </a:lnTo>
                    <a:lnTo>
                      <a:pt x="197049" y="840581"/>
                    </a:lnTo>
                    <a:lnTo>
                      <a:pt x="197049" y="123825"/>
                    </a:lnTo>
                    <a:lnTo>
                      <a:pt x="0" y="123825"/>
                    </a:lnTo>
                    <a:close/>
                    <a:moveTo>
                      <a:pt x="1018580" y="7981"/>
                    </a:moveTo>
                    <a:lnTo>
                      <a:pt x="1018580" y="329552"/>
                    </a:lnTo>
                    <a:cubicBezTo>
                      <a:pt x="1051601" y="251932"/>
                      <a:pt x="1112276" y="213122"/>
                      <a:pt x="1200606" y="213122"/>
                    </a:cubicBezTo>
                    <a:cubicBezTo>
                      <a:pt x="1307855" y="213122"/>
                      <a:pt x="1361480" y="261538"/>
                      <a:pt x="1361480" y="358369"/>
                    </a:cubicBezTo>
                    <a:lnTo>
                      <a:pt x="1361480" y="840581"/>
                    </a:lnTo>
                    <a:lnTo>
                      <a:pt x="1123950" y="840581"/>
                    </a:lnTo>
                    <a:lnTo>
                      <a:pt x="1123950" y="381707"/>
                    </a:lnTo>
                    <a:cubicBezTo>
                      <a:pt x="1123950" y="355439"/>
                      <a:pt x="1116617" y="342305"/>
                      <a:pt x="1101951" y="342305"/>
                    </a:cubicBezTo>
                    <a:cubicBezTo>
                      <a:pt x="1084036" y="342305"/>
                      <a:pt x="1065662" y="362514"/>
                      <a:pt x="1046829" y="402933"/>
                    </a:cubicBezTo>
                    <a:cubicBezTo>
                      <a:pt x="1027996" y="443353"/>
                      <a:pt x="1018580" y="487626"/>
                      <a:pt x="1018580" y="535753"/>
                    </a:cubicBezTo>
                    <a:lnTo>
                      <a:pt x="1018580" y="840581"/>
                    </a:lnTo>
                    <a:lnTo>
                      <a:pt x="781050" y="840581"/>
                    </a:lnTo>
                    <a:lnTo>
                      <a:pt x="781050" y="20241"/>
                    </a:lnTo>
                    <a:cubicBezTo>
                      <a:pt x="852376" y="20241"/>
                      <a:pt x="931553" y="16154"/>
                      <a:pt x="1018580" y="7981"/>
                    </a:cubicBezTo>
                    <a:close/>
                    <a:moveTo>
                      <a:pt x="1676698" y="0"/>
                    </a:moveTo>
                    <a:cubicBezTo>
                      <a:pt x="1751112" y="0"/>
                      <a:pt x="1788319" y="29666"/>
                      <a:pt x="1788319" y="88999"/>
                    </a:cubicBezTo>
                    <a:cubicBezTo>
                      <a:pt x="1788319" y="148332"/>
                      <a:pt x="1751112" y="177998"/>
                      <a:pt x="1676698" y="177998"/>
                    </a:cubicBezTo>
                    <a:cubicBezTo>
                      <a:pt x="1602681" y="177998"/>
                      <a:pt x="1565672" y="148332"/>
                      <a:pt x="1565672" y="88999"/>
                    </a:cubicBezTo>
                    <a:cubicBezTo>
                      <a:pt x="1565672" y="29666"/>
                      <a:pt x="1602681" y="0"/>
                      <a:pt x="167669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600" b="1" spc="600" dirty="0">
                  <a:solidFill>
                    <a:schemeClr val="bg1"/>
                  </a:solidFill>
                  <a:latin typeface="Britannic Bold" panose="020B0903060703020204" pitchFamily="34" charset="0"/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72FCBE-A557-4E01-9415-7BB3AA4B58EC}"/>
                  </a:ext>
                </a:extLst>
              </p:cNvPr>
              <p:cNvSpPr txBox="1"/>
              <p:nvPr/>
            </p:nvSpPr>
            <p:spPr>
              <a:xfrm>
                <a:off x="7398147" y="1587138"/>
                <a:ext cx="2687647" cy="442345"/>
              </a:xfrm>
              <a:custGeom>
                <a:avLst/>
                <a:gdLst/>
                <a:ahLst/>
                <a:cxnLst/>
                <a:rect l="l" t="t" r="r" b="b"/>
                <a:pathLst>
                  <a:path w="6045920" h="995065">
                    <a:moveTo>
                      <a:pt x="3544417" y="406747"/>
                    </a:moveTo>
                    <a:cubicBezTo>
                      <a:pt x="3529782" y="406747"/>
                      <a:pt x="3519141" y="410071"/>
                      <a:pt x="3512493" y="416719"/>
                    </a:cubicBezTo>
                    <a:cubicBezTo>
                      <a:pt x="3502869" y="426343"/>
                      <a:pt x="3498057" y="436935"/>
                      <a:pt x="3498057" y="448493"/>
                    </a:cubicBezTo>
                    <a:lnTo>
                      <a:pt x="3498057" y="527670"/>
                    </a:lnTo>
                    <a:lnTo>
                      <a:pt x="3588321" y="527670"/>
                    </a:lnTo>
                    <a:lnTo>
                      <a:pt x="3588321" y="453181"/>
                    </a:lnTo>
                    <a:cubicBezTo>
                      <a:pt x="3588321" y="438150"/>
                      <a:pt x="3584476" y="426194"/>
                      <a:pt x="3576787" y="417314"/>
                    </a:cubicBezTo>
                    <a:cubicBezTo>
                      <a:pt x="3569742" y="410269"/>
                      <a:pt x="3558952" y="406747"/>
                      <a:pt x="3544417" y="406747"/>
                    </a:cubicBezTo>
                    <a:close/>
                    <a:moveTo>
                      <a:pt x="1820392" y="406747"/>
                    </a:moveTo>
                    <a:cubicBezTo>
                      <a:pt x="1805757" y="406747"/>
                      <a:pt x="1795116" y="410071"/>
                      <a:pt x="1788468" y="416719"/>
                    </a:cubicBezTo>
                    <a:cubicBezTo>
                      <a:pt x="1778844" y="426343"/>
                      <a:pt x="1774032" y="436935"/>
                      <a:pt x="1774032" y="448493"/>
                    </a:cubicBezTo>
                    <a:lnTo>
                      <a:pt x="1774032" y="527670"/>
                    </a:lnTo>
                    <a:lnTo>
                      <a:pt x="1864296" y="527670"/>
                    </a:lnTo>
                    <a:lnTo>
                      <a:pt x="1864296" y="453181"/>
                    </a:lnTo>
                    <a:cubicBezTo>
                      <a:pt x="1864296" y="438150"/>
                      <a:pt x="1860452" y="426194"/>
                      <a:pt x="1852762" y="417314"/>
                    </a:cubicBezTo>
                    <a:cubicBezTo>
                      <a:pt x="1845717" y="410269"/>
                      <a:pt x="1834927" y="406747"/>
                      <a:pt x="1820392" y="406747"/>
                    </a:cubicBezTo>
                    <a:close/>
                    <a:moveTo>
                      <a:pt x="3544417" y="266179"/>
                    </a:moveTo>
                    <a:cubicBezTo>
                      <a:pt x="3605288" y="266179"/>
                      <a:pt x="3653781" y="284237"/>
                      <a:pt x="3689896" y="320352"/>
                    </a:cubicBezTo>
                    <a:cubicBezTo>
                      <a:pt x="3730080" y="360536"/>
                      <a:pt x="3750172" y="409476"/>
                      <a:pt x="3750172" y="467171"/>
                    </a:cubicBezTo>
                    <a:lnTo>
                      <a:pt x="3750172" y="663550"/>
                    </a:lnTo>
                    <a:lnTo>
                      <a:pt x="3498057" y="663550"/>
                    </a:lnTo>
                    <a:lnTo>
                      <a:pt x="3498057" y="803374"/>
                    </a:lnTo>
                    <a:cubicBezTo>
                      <a:pt x="3498057" y="820390"/>
                      <a:pt x="3502869" y="833710"/>
                      <a:pt x="3512493" y="843334"/>
                    </a:cubicBezTo>
                    <a:cubicBezTo>
                      <a:pt x="3519935" y="850825"/>
                      <a:pt x="3530576" y="854571"/>
                      <a:pt x="3544417" y="854571"/>
                    </a:cubicBezTo>
                    <a:cubicBezTo>
                      <a:pt x="3558159" y="854571"/>
                      <a:pt x="3568353" y="851222"/>
                      <a:pt x="3575001" y="844525"/>
                    </a:cubicBezTo>
                    <a:cubicBezTo>
                      <a:pt x="3583881" y="834256"/>
                      <a:pt x="3588321" y="820539"/>
                      <a:pt x="3588321" y="803374"/>
                    </a:cubicBezTo>
                    <a:lnTo>
                      <a:pt x="3588321" y="719137"/>
                    </a:lnTo>
                    <a:lnTo>
                      <a:pt x="3750172" y="719137"/>
                    </a:lnTo>
                    <a:lnTo>
                      <a:pt x="3750172" y="793998"/>
                    </a:lnTo>
                    <a:cubicBezTo>
                      <a:pt x="3750172" y="857200"/>
                      <a:pt x="3731122" y="907851"/>
                      <a:pt x="3693022" y="945951"/>
                    </a:cubicBezTo>
                    <a:cubicBezTo>
                      <a:pt x="3663504" y="978694"/>
                      <a:pt x="3613969" y="995065"/>
                      <a:pt x="3544417" y="995065"/>
                    </a:cubicBezTo>
                    <a:cubicBezTo>
                      <a:pt x="3477990" y="995065"/>
                      <a:pt x="3427959" y="978247"/>
                      <a:pt x="3394323" y="944612"/>
                    </a:cubicBezTo>
                    <a:cubicBezTo>
                      <a:pt x="3355579" y="907703"/>
                      <a:pt x="3336206" y="857498"/>
                      <a:pt x="3336206" y="793998"/>
                    </a:cubicBezTo>
                    <a:lnTo>
                      <a:pt x="3336206" y="467171"/>
                    </a:lnTo>
                    <a:cubicBezTo>
                      <a:pt x="3336206" y="409277"/>
                      <a:pt x="3356496" y="360908"/>
                      <a:pt x="3397077" y="322064"/>
                    </a:cubicBezTo>
                    <a:cubicBezTo>
                      <a:pt x="3434334" y="284807"/>
                      <a:pt x="3483447" y="266179"/>
                      <a:pt x="3544417" y="266179"/>
                    </a:cubicBezTo>
                    <a:close/>
                    <a:moveTo>
                      <a:pt x="1820392" y="266179"/>
                    </a:moveTo>
                    <a:cubicBezTo>
                      <a:pt x="1881262" y="266179"/>
                      <a:pt x="1929755" y="284237"/>
                      <a:pt x="1965871" y="320352"/>
                    </a:cubicBezTo>
                    <a:cubicBezTo>
                      <a:pt x="2006055" y="360536"/>
                      <a:pt x="2026146" y="409476"/>
                      <a:pt x="2026146" y="467171"/>
                    </a:cubicBezTo>
                    <a:lnTo>
                      <a:pt x="2026146" y="663550"/>
                    </a:lnTo>
                    <a:lnTo>
                      <a:pt x="1774032" y="663550"/>
                    </a:lnTo>
                    <a:lnTo>
                      <a:pt x="1774032" y="803374"/>
                    </a:lnTo>
                    <a:cubicBezTo>
                      <a:pt x="1774032" y="820390"/>
                      <a:pt x="1778844" y="833710"/>
                      <a:pt x="1788468" y="843334"/>
                    </a:cubicBezTo>
                    <a:cubicBezTo>
                      <a:pt x="1795910" y="850825"/>
                      <a:pt x="1806551" y="854571"/>
                      <a:pt x="1820392" y="854571"/>
                    </a:cubicBezTo>
                    <a:cubicBezTo>
                      <a:pt x="1834133" y="854571"/>
                      <a:pt x="1844328" y="851222"/>
                      <a:pt x="1850976" y="844525"/>
                    </a:cubicBezTo>
                    <a:cubicBezTo>
                      <a:pt x="1859856" y="834256"/>
                      <a:pt x="1864296" y="820539"/>
                      <a:pt x="1864296" y="803374"/>
                    </a:cubicBezTo>
                    <a:lnTo>
                      <a:pt x="1864296" y="719137"/>
                    </a:lnTo>
                    <a:lnTo>
                      <a:pt x="2026146" y="719137"/>
                    </a:lnTo>
                    <a:lnTo>
                      <a:pt x="2026146" y="793998"/>
                    </a:lnTo>
                    <a:cubicBezTo>
                      <a:pt x="2026146" y="857200"/>
                      <a:pt x="2007096" y="907851"/>
                      <a:pt x="1968996" y="945951"/>
                    </a:cubicBezTo>
                    <a:cubicBezTo>
                      <a:pt x="1939479" y="978694"/>
                      <a:pt x="1889944" y="995065"/>
                      <a:pt x="1820392" y="995065"/>
                    </a:cubicBezTo>
                    <a:cubicBezTo>
                      <a:pt x="1753965" y="995065"/>
                      <a:pt x="1703934" y="978247"/>
                      <a:pt x="1670299" y="944612"/>
                    </a:cubicBezTo>
                    <a:cubicBezTo>
                      <a:pt x="1631554" y="907703"/>
                      <a:pt x="1612181" y="857498"/>
                      <a:pt x="1612181" y="793998"/>
                    </a:cubicBezTo>
                    <a:lnTo>
                      <a:pt x="1612181" y="467171"/>
                    </a:lnTo>
                    <a:cubicBezTo>
                      <a:pt x="1612181" y="409277"/>
                      <a:pt x="1632472" y="360908"/>
                      <a:pt x="1673052" y="322064"/>
                    </a:cubicBezTo>
                    <a:cubicBezTo>
                      <a:pt x="1710309" y="284807"/>
                      <a:pt x="1759422" y="266179"/>
                      <a:pt x="1820392" y="266179"/>
                    </a:cubicBezTo>
                    <a:close/>
                    <a:moveTo>
                      <a:pt x="3033639" y="261491"/>
                    </a:moveTo>
                    <a:cubicBezTo>
                      <a:pt x="3078932" y="261491"/>
                      <a:pt x="3113410" y="273347"/>
                      <a:pt x="3137074" y="297061"/>
                    </a:cubicBezTo>
                    <a:cubicBezTo>
                      <a:pt x="3167931" y="327868"/>
                      <a:pt x="3183360" y="367457"/>
                      <a:pt x="3183360" y="415826"/>
                    </a:cubicBezTo>
                    <a:lnTo>
                      <a:pt x="3183360" y="985763"/>
                    </a:lnTo>
                    <a:lnTo>
                      <a:pt x="3021509" y="985763"/>
                    </a:lnTo>
                    <a:lnTo>
                      <a:pt x="3021509" y="420439"/>
                    </a:lnTo>
                    <a:cubicBezTo>
                      <a:pt x="3021509" y="408136"/>
                      <a:pt x="3020566" y="400670"/>
                      <a:pt x="3018681" y="398041"/>
                    </a:cubicBezTo>
                    <a:cubicBezTo>
                      <a:pt x="3012034" y="391393"/>
                      <a:pt x="3003005" y="388069"/>
                      <a:pt x="2991594" y="388069"/>
                    </a:cubicBezTo>
                    <a:cubicBezTo>
                      <a:pt x="2967633" y="388069"/>
                      <a:pt x="2944391" y="399331"/>
                      <a:pt x="2921869" y="421853"/>
                    </a:cubicBezTo>
                    <a:lnTo>
                      <a:pt x="2921869" y="985763"/>
                    </a:lnTo>
                    <a:lnTo>
                      <a:pt x="2760018" y="985763"/>
                    </a:lnTo>
                    <a:lnTo>
                      <a:pt x="2760018" y="270867"/>
                    </a:lnTo>
                    <a:lnTo>
                      <a:pt x="2921869" y="270867"/>
                    </a:lnTo>
                    <a:lnTo>
                      <a:pt x="2921869" y="298772"/>
                    </a:lnTo>
                    <a:cubicBezTo>
                      <a:pt x="2952379" y="273918"/>
                      <a:pt x="2989635" y="261491"/>
                      <a:pt x="3033639" y="261491"/>
                    </a:cubicBezTo>
                    <a:close/>
                    <a:moveTo>
                      <a:pt x="2578969" y="261491"/>
                    </a:moveTo>
                    <a:lnTo>
                      <a:pt x="2578969" y="411435"/>
                    </a:lnTo>
                    <a:cubicBezTo>
                      <a:pt x="2495774" y="411435"/>
                      <a:pt x="2427288" y="441151"/>
                      <a:pt x="2373512" y="500583"/>
                    </a:cubicBezTo>
                    <a:lnTo>
                      <a:pt x="2373512" y="985763"/>
                    </a:lnTo>
                    <a:lnTo>
                      <a:pt x="2211661" y="985763"/>
                    </a:lnTo>
                    <a:lnTo>
                      <a:pt x="2211661" y="270867"/>
                    </a:lnTo>
                    <a:lnTo>
                      <a:pt x="2373512" y="270867"/>
                    </a:lnTo>
                    <a:lnTo>
                      <a:pt x="2373512" y="350118"/>
                    </a:lnTo>
                    <a:cubicBezTo>
                      <a:pt x="2414886" y="291033"/>
                      <a:pt x="2483371" y="261491"/>
                      <a:pt x="2578969" y="261491"/>
                    </a:cubicBezTo>
                    <a:close/>
                    <a:moveTo>
                      <a:pt x="728589" y="261491"/>
                    </a:moveTo>
                    <a:cubicBezTo>
                      <a:pt x="773882" y="261491"/>
                      <a:pt x="808360" y="273347"/>
                      <a:pt x="832024" y="297061"/>
                    </a:cubicBezTo>
                    <a:cubicBezTo>
                      <a:pt x="862881" y="327868"/>
                      <a:pt x="878310" y="367457"/>
                      <a:pt x="878310" y="415826"/>
                    </a:cubicBezTo>
                    <a:lnTo>
                      <a:pt x="878310" y="985763"/>
                    </a:lnTo>
                    <a:lnTo>
                      <a:pt x="716459" y="985763"/>
                    </a:lnTo>
                    <a:lnTo>
                      <a:pt x="716459" y="420439"/>
                    </a:lnTo>
                    <a:cubicBezTo>
                      <a:pt x="716459" y="408136"/>
                      <a:pt x="715517" y="400670"/>
                      <a:pt x="713631" y="398041"/>
                    </a:cubicBezTo>
                    <a:cubicBezTo>
                      <a:pt x="706984" y="391393"/>
                      <a:pt x="697955" y="388069"/>
                      <a:pt x="686545" y="388069"/>
                    </a:cubicBezTo>
                    <a:cubicBezTo>
                      <a:pt x="662583" y="388069"/>
                      <a:pt x="639341" y="399331"/>
                      <a:pt x="616819" y="421853"/>
                    </a:cubicBezTo>
                    <a:lnTo>
                      <a:pt x="616819" y="985763"/>
                    </a:lnTo>
                    <a:lnTo>
                      <a:pt x="454968" y="985763"/>
                    </a:lnTo>
                    <a:lnTo>
                      <a:pt x="454968" y="270867"/>
                    </a:lnTo>
                    <a:lnTo>
                      <a:pt x="616819" y="270867"/>
                    </a:lnTo>
                    <a:lnTo>
                      <a:pt x="616819" y="298772"/>
                    </a:lnTo>
                    <a:cubicBezTo>
                      <a:pt x="647328" y="273918"/>
                      <a:pt x="684585" y="261491"/>
                      <a:pt x="728589" y="261491"/>
                    </a:cubicBezTo>
                    <a:close/>
                    <a:moveTo>
                      <a:pt x="5276702" y="145256"/>
                    </a:moveTo>
                    <a:cubicBezTo>
                      <a:pt x="5243364" y="145256"/>
                      <a:pt x="5217145" y="154806"/>
                      <a:pt x="5198046" y="173906"/>
                    </a:cubicBezTo>
                    <a:cubicBezTo>
                      <a:pt x="5179095" y="192856"/>
                      <a:pt x="5169620" y="219001"/>
                      <a:pt x="5169620" y="252338"/>
                    </a:cubicBezTo>
                    <a:lnTo>
                      <a:pt x="5169620" y="737964"/>
                    </a:lnTo>
                    <a:cubicBezTo>
                      <a:pt x="5169620" y="776808"/>
                      <a:pt x="5177533" y="804168"/>
                      <a:pt x="5193358" y="820043"/>
                    </a:cubicBezTo>
                    <a:cubicBezTo>
                      <a:pt x="5213301" y="839936"/>
                      <a:pt x="5241082" y="849883"/>
                      <a:pt x="5276702" y="849883"/>
                    </a:cubicBezTo>
                    <a:cubicBezTo>
                      <a:pt x="5312222" y="849883"/>
                      <a:pt x="5339284" y="840581"/>
                      <a:pt x="5357887" y="821978"/>
                    </a:cubicBezTo>
                    <a:cubicBezTo>
                      <a:pt x="5373514" y="804813"/>
                      <a:pt x="5381328" y="776808"/>
                      <a:pt x="5381328" y="737964"/>
                    </a:cubicBezTo>
                    <a:lnTo>
                      <a:pt x="5381328" y="252338"/>
                    </a:lnTo>
                    <a:cubicBezTo>
                      <a:pt x="5381328" y="215825"/>
                      <a:pt x="5373886" y="189408"/>
                      <a:pt x="5359004" y="173087"/>
                    </a:cubicBezTo>
                    <a:cubicBezTo>
                      <a:pt x="5340449" y="154533"/>
                      <a:pt x="5313016" y="145256"/>
                      <a:pt x="5276702" y="145256"/>
                    </a:cubicBezTo>
                    <a:close/>
                    <a:moveTo>
                      <a:pt x="5900887" y="9376"/>
                    </a:moveTo>
                    <a:lnTo>
                      <a:pt x="6017866" y="9376"/>
                    </a:lnTo>
                    <a:lnTo>
                      <a:pt x="6017866" y="156939"/>
                    </a:lnTo>
                    <a:lnTo>
                      <a:pt x="5952232" y="156939"/>
                    </a:lnTo>
                    <a:cubicBezTo>
                      <a:pt x="5930603" y="156939"/>
                      <a:pt x="5919788" y="166960"/>
                      <a:pt x="5919788" y="187002"/>
                    </a:cubicBezTo>
                    <a:lnTo>
                      <a:pt x="5919788" y="270867"/>
                    </a:lnTo>
                    <a:lnTo>
                      <a:pt x="6045920" y="270867"/>
                    </a:lnTo>
                    <a:lnTo>
                      <a:pt x="6045920" y="418430"/>
                    </a:lnTo>
                    <a:lnTo>
                      <a:pt x="5919788" y="418430"/>
                    </a:lnTo>
                    <a:lnTo>
                      <a:pt x="5919788" y="985763"/>
                    </a:lnTo>
                    <a:lnTo>
                      <a:pt x="5757937" y="985763"/>
                    </a:lnTo>
                    <a:lnTo>
                      <a:pt x="5757937" y="418430"/>
                    </a:lnTo>
                    <a:lnTo>
                      <a:pt x="5662464" y="418430"/>
                    </a:lnTo>
                    <a:lnTo>
                      <a:pt x="5662464" y="270867"/>
                    </a:lnTo>
                    <a:lnTo>
                      <a:pt x="5757937" y="270867"/>
                    </a:lnTo>
                    <a:lnTo>
                      <a:pt x="5757937" y="144959"/>
                    </a:lnTo>
                    <a:cubicBezTo>
                      <a:pt x="5757937" y="54570"/>
                      <a:pt x="5805587" y="9376"/>
                      <a:pt x="5900887" y="9376"/>
                    </a:cubicBezTo>
                    <a:close/>
                    <a:moveTo>
                      <a:pt x="4033912" y="9376"/>
                    </a:moveTo>
                    <a:lnTo>
                      <a:pt x="4195763" y="9376"/>
                    </a:lnTo>
                    <a:lnTo>
                      <a:pt x="4195763" y="270867"/>
                    </a:lnTo>
                    <a:lnTo>
                      <a:pt x="4303217" y="270867"/>
                    </a:lnTo>
                    <a:lnTo>
                      <a:pt x="4303217" y="418430"/>
                    </a:lnTo>
                    <a:lnTo>
                      <a:pt x="4195763" y="418430"/>
                    </a:lnTo>
                    <a:lnTo>
                      <a:pt x="4195763" y="826740"/>
                    </a:lnTo>
                    <a:cubicBezTo>
                      <a:pt x="4195763" y="842169"/>
                      <a:pt x="4200352" y="849883"/>
                      <a:pt x="4209530" y="849883"/>
                    </a:cubicBezTo>
                    <a:lnTo>
                      <a:pt x="4293841" y="849883"/>
                    </a:lnTo>
                    <a:lnTo>
                      <a:pt x="4293841" y="985763"/>
                    </a:lnTo>
                    <a:lnTo>
                      <a:pt x="4144120" y="985763"/>
                    </a:lnTo>
                    <a:cubicBezTo>
                      <a:pt x="4070648" y="985763"/>
                      <a:pt x="4033912" y="948308"/>
                      <a:pt x="4033912" y="873398"/>
                    </a:cubicBezTo>
                    <a:lnTo>
                      <a:pt x="4033912" y="418430"/>
                    </a:lnTo>
                    <a:lnTo>
                      <a:pt x="3933751" y="418430"/>
                    </a:lnTo>
                    <a:lnTo>
                      <a:pt x="3933751" y="270867"/>
                    </a:lnTo>
                    <a:lnTo>
                      <a:pt x="4033912" y="270867"/>
                    </a:lnTo>
                    <a:close/>
                    <a:moveTo>
                      <a:pt x="1147837" y="9376"/>
                    </a:moveTo>
                    <a:lnTo>
                      <a:pt x="1309688" y="9376"/>
                    </a:lnTo>
                    <a:lnTo>
                      <a:pt x="1309688" y="270867"/>
                    </a:lnTo>
                    <a:lnTo>
                      <a:pt x="1417142" y="270867"/>
                    </a:lnTo>
                    <a:lnTo>
                      <a:pt x="1417142" y="418430"/>
                    </a:lnTo>
                    <a:lnTo>
                      <a:pt x="1309688" y="418430"/>
                    </a:lnTo>
                    <a:lnTo>
                      <a:pt x="1309688" y="826740"/>
                    </a:lnTo>
                    <a:cubicBezTo>
                      <a:pt x="1309688" y="842169"/>
                      <a:pt x="1314277" y="849883"/>
                      <a:pt x="1323455" y="849883"/>
                    </a:cubicBezTo>
                    <a:lnTo>
                      <a:pt x="1407766" y="849883"/>
                    </a:lnTo>
                    <a:lnTo>
                      <a:pt x="1407766" y="985763"/>
                    </a:lnTo>
                    <a:lnTo>
                      <a:pt x="1258044" y="985763"/>
                    </a:lnTo>
                    <a:cubicBezTo>
                      <a:pt x="1184573" y="985763"/>
                      <a:pt x="1147837" y="948308"/>
                      <a:pt x="1147837" y="873398"/>
                    </a:cubicBezTo>
                    <a:lnTo>
                      <a:pt x="1147837" y="418430"/>
                    </a:lnTo>
                    <a:lnTo>
                      <a:pt x="1047676" y="418430"/>
                    </a:lnTo>
                    <a:lnTo>
                      <a:pt x="1047676" y="270867"/>
                    </a:lnTo>
                    <a:lnTo>
                      <a:pt x="1147837" y="270867"/>
                    </a:lnTo>
                    <a:close/>
                    <a:moveTo>
                      <a:pt x="0" y="9376"/>
                    </a:moveTo>
                    <a:lnTo>
                      <a:pt x="161851" y="9376"/>
                    </a:lnTo>
                    <a:lnTo>
                      <a:pt x="161851" y="985763"/>
                    </a:lnTo>
                    <a:lnTo>
                      <a:pt x="0" y="985763"/>
                    </a:lnTo>
                    <a:close/>
                    <a:moveTo>
                      <a:pt x="5276702" y="0"/>
                    </a:moveTo>
                    <a:cubicBezTo>
                      <a:pt x="5356225" y="0"/>
                      <a:pt x="5420296" y="24309"/>
                      <a:pt x="5468913" y="72926"/>
                    </a:cubicBezTo>
                    <a:cubicBezTo>
                      <a:pt x="5518423" y="122436"/>
                      <a:pt x="5543178" y="185365"/>
                      <a:pt x="5543178" y="261714"/>
                    </a:cubicBezTo>
                    <a:lnTo>
                      <a:pt x="5543178" y="728662"/>
                    </a:lnTo>
                    <a:cubicBezTo>
                      <a:pt x="5543178" y="810518"/>
                      <a:pt x="5518423" y="876201"/>
                      <a:pt x="5468913" y="925711"/>
                    </a:cubicBezTo>
                    <a:cubicBezTo>
                      <a:pt x="5422628" y="971947"/>
                      <a:pt x="5358557" y="995065"/>
                      <a:pt x="5276702" y="995065"/>
                    </a:cubicBezTo>
                    <a:cubicBezTo>
                      <a:pt x="5194747" y="995065"/>
                      <a:pt x="5130701" y="972021"/>
                      <a:pt x="5084564" y="925934"/>
                    </a:cubicBezTo>
                    <a:cubicBezTo>
                      <a:pt x="5033368" y="876523"/>
                      <a:pt x="5007769" y="810766"/>
                      <a:pt x="5007769" y="728662"/>
                    </a:cubicBezTo>
                    <a:lnTo>
                      <a:pt x="5007769" y="261714"/>
                    </a:lnTo>
                    <a:cubicBezTo>
                      <a:pt x="5007769" y="182041"/>
                      <a:pt x="5032598" y="118244"/>
                      <a:pt x="5082258" y="70321"/>
                    </a:cubicBezTo>
                    <a:cubicBezTo>
                      <a:pt x="5129138" y="23440"/>
                      <a:pt x="5193953" y="0"/>
                      <a:pt x="52767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600" b="1" spc="-300" dirty="0">
                  <a:solidFill>
                    <a:schemeClr val="bg1"/>
                  </a:solidFill>
                  <a:latin typeface="HGGothicE" panose="020B0909000000000000" pitchFamily="49" charset="-128"/>
                  <a:cs typeface="Arial" pitchFamily="34" charset="0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17455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11388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2F0598-925D-4C71-BC63-32CC130847F7}"/>
              </a:ext>
            </a:extLst>
          </p:cNvPr>
          <p:cNvGrpSpPr/>
          <p:nvPr/>
        </p:nvGrpSpPr>
        <p:grpSpPr>
          <a:xfrm>
            <a:off x="5196155" y="1180790"/>
            <a:ext cx="1170511" cy="1294662"/>
            <a:chOff x="2744572" y="1831800"/>
            <a:chExt cx="2888072" cy="3194399"/>
          </a:xfrm>
          <a:solidFill>
            <a:schemeClr val="accent6"/>
          </a:solidFill>
        </p:grpSpPr>
        <p:sp>
          <p:nvSpPr>
            <p:cNvPr id="4" name="Block Arc 14">
              <a:extLst>
                <a:ext uri="{FF2B5EF4-FFF2-40B4-BE49-F238E27FC236}">
                  <a16:creationId xmlns:a16="http://schemas.microsoft.com/office/drawing/2014/main" id="{48848699-5917-4B30-BC39-AA6A28A96D0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45E77DE-F3E1-4102-AA33-2824436F5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3D194DE-6758-48EF-818A-18DAEA5B84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DAFF746-20BF-4A7C-AC18-37E3BB832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6008F02-7052-4DD2-886E-ED8AA8CB1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8FE5392-60C7-41A0-934C-3F38C6672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40C900-EC34-4E76-B2D4-0F4727754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843F7C-6BB5-48A7-A48A-E22299C73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F7B2C79-14F4-40D7-A16D-679625B73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35AD26-DEB5-41DD-8617-E4CB683EAC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B975421-A1AF-461E-8858-2184CFCA6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01EA4-C5D6-4209-8E1E-C5E2BFF224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570D0BA2-BAA9-4494-8008-400AE4A553DF}"/>
              </a:ext>
            </a:extLst>
          </p:cNvPr>
          <p:cNvSpPr/>
          <p:nvPr/>
        </p:nvSpPr>
        <p:spPr>
          <a:xfrm>
            <a:off x="2882426" y="4279839"/>
            <a:ext cx="747789" cy="76026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2599483" y="1209598"/>
            <a:ext cx="2298019" cy="1137390"/>
            <a:chOff x="4853562" y="1589418"/>
            <a:chExt cx="2609520" cy="1291565"/>
          </a:xfrm>
        </p:grpSpPr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96D5E3-8C93-46FA-A3A1-88B7FB5AFCD5}"/>
              </a:ext>
            </a:extLst>
          </p:cNvPr>
          <p:cNvGrpSpPr/>
          <p:nvPr/>
        </p:nvGrpSpPr>
        <p:grpSpPr>
          <a:xfrm>
            <a:off x="5607439" y="4689360"/>
            <a:ext cx="2562634" cy="1656033"/>
            <a:chOff x="9418332" y="2985792"/>
            <a:chExt cx="1377929" cy="890449"/>
          </a:xfrm>
          <a:solidFill>
            <a:schemeClr val="accent2"/>
          </a:solidFill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F7B16E6-9839-4422-BE5B-5B7A6FC79ECA}"/>
                </a:ext>
              </a:extLst>
            </p:cNvPr>
            <p:cNvGrpSpPr/>
            <p:nvPr/>
          </p:nvGrpSpPr>
          <p:grpSpPr>
            <a:xfrm>
              <a:off x="9418332" y="3429000"/>
              <a:ext cx="1377929" cy="447241"/>
              <a:chOff x="9418332" y="3429000"/>
              <a:chExt cx="1377929" cy="447241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E6ADB58-9C4A-4DC7-AC1B-AAFFCE887E09}"/>
                  </a:ext>
                </a:extLst>
              </p:cNvPr>
              <p:cNvSpPr/>
              <p:nvPr/>
            </p:nvSpPr>
            <p:spPr>
              <a:xfrm>
                <a:off x="9418332" y="3660420"/>
                <a:ext cx="1377929" cy="215821"/>
              </a:xfrm>
              <a:custGeom>
                <a:avLst/>
                <a:gdLst>
                  <a:gd name="connsiteX0" fmla="*/ 2123188 w 2324346"/>
                  <a:gd name="connsiteY0" fmla="*/ 127749 h 364054"/>
                  <a:gd name="connsiteX1" fmla="*/ 2067056 w 2324346"/>
                  <a:gd name="connsiteY1" fmla="*/ 183881 h 364054"/>
                  <a:gd name="connsiteX2" fmla="*/ 2123188 w 2324346"/>
                  <a:gd name="connsiteY2" fmla="*/ 240013 h 364054"/>
                  <a:gd name="connsiteX3" fmla="*/ 2179320 w 2324346"/>
                  <a:gd name="connsiteY3" fmla="*/ 183881 h 364054"/>
                  <a:gd name="connsiteX4" fmla="*/ 2123188 w 2324346"/>
                  <a:gd name="connsiteY4" fmla="*/ 127749 h 364054"/>
                  <a:gd name="connsiteX5" fmla="*/ 1803836 w 2324346"/>
                  <a:gd name="connsiteY5" fmla="*/ 127749 h 364054"/>
                  <a:gd name="connsiteX6" fmla="*/ 1747704 w 2324346"/>
                  <a:gd name="connsiteY6" fmla="*/ 183881 h 364054"/>
                  <a:gd name="connsiteX7" fmla="*/ 1803836 w 2324346"/>
                  <a:gd name="connsiteY7" fmla="*/ 240013 h 364054"/>
                  <a:gd name="connsiteX8" fmla="*/ 1859968 w 2324346"/>
                  <a:gd name="connsiteY8" fmla="*/ 183881 h 364054"/>
                  <a:gd name="connsiteX9" fmla="*/ 1803836 w 2324346"/>
                  <a:gd name="connsiteY9" fmla="*/ 127749 h 364054"/>
                  <a:gd name="connsiteX10" fmla="*/ 1484484 w 2324346"/>
                  <a:gd name="connsiteY10" fmla="*/ 127749 h 364054"/>
                  <a:gd name="connsiteX11" fmla="*/ 1428352 w 2324346"/>
                  <a:gd name="connsiteY11" fmla="*/ 183881 h 364054"/>
                  <a:gd name="connsiteX12" fmla="*/ 1484484 w 2324346"/>
                  <a:gd name="connsiteY12" fmla="*/ 240013 h 364054"/>
                  <a:gd name="connsiteX13" fmla="*/ 1540616 w 2324346"/>
                  <a:gd name="connsiteY13" fmla="*/ 183881 h 364054"/>
                  <a:gd name="connsiteX14" fmla="*/ 1484484 w 2324346"/>
                  <a:gd name="connsiteY14" fmla="*/ 127749 h 364054"/>
                  <a:gd name="connsiteX15" fmla="*/ 1165131 w 2324346"/>
                  <a:gd name="connsiteY15" fmla="*/ 127749 h 364054"/>
                  <a:gd name="connsiteX16" fmla="*/ 1108999 w 2324346"/>
                  <a:gd name="connsiteY16" fmla="*/ 183881 h 364054"/>
                  <a:gd name="connsiteX17" fmla="*/ 1165131 w 2324346"/>
                  <a:gd name="connsiteY17" fmla="*/ 240013 h 364054"/>
                  <a:gd name="connsiteX18" fmla="*/ 1221263 w 2324346"/>
                  <a:gd name="connsiteY18" fmla="*/ 183881 h 364054"/>
                  <a:gd name="connsiteX19" fmla="*/ 1165131 w 2324346"/>
                  <a:gd name="connsiteY19" fmla="*/ 127749 h 364054"/>
                  <a:gd name="connsiteX20" fmla="*/ 845779 w 2324346"/>
                  <a:gd name="connsiteY20" fmla="*/ 127749 h 364054"/>
                  <a:gd name="connsiteX21" fmla="*/ 789647 w 2324346"/>
                  <a:gd name="connsiteY21" fmla="*/ 183881 h 364054"/>
                  <a:gd name="connsiteX22" fmla="*/ 845779 w 2324346"/>
                  <a:gd name="connsiteY22" fmla="*/ 240013 h 364054"/>
                  <a:gd name="connsiteX23" fmla="*/ 901911 w 2324346"/>
                  <a:gd name="connsiteY23" fmla="*/ 183881 h 364054"/>
                  <a:gd name="connsiteX24" fmla="*/ 845779 w 2324346"/>
                  <a:gd name="connsiteY24" fmla="*/ 127749 h 364054"/>
                  <a:gd name="connsiteX25" fmla="*/ 526427 w 2324346"/>
                  <a:gd name="connsiteY25" fmla="*/ 127749 h 364054"/>
                  <a:gd name="connsiteX26" fmla="*/ 470295 w 2324346"/>
                  <a:gd name="connsiteY26" fmla="*/ 183881 h 364054"/>
                  <a:gd name="connsiteX27" fmla="*/ 526427 w 2324346"/>
                  <a:gd name="connsiteY27" fmla="*/ 240013 h 364054"/>
                  <a:gd name="connsiteX28" fmla="*/ 582559 w 2324346"/>
                  <a:gd name="connsiteY28" fmla="*/ 183881 h 364054"/>
                  <a:gd name="connsiteX29" fmla="*/ 526427 w 2324346"/>
                  <a:gd name="connsiteY29" fmla="*/ 127749 h 364054"/>
                  <a:gd name="connsiteX30" fmla="*/ 207075 w 2324346"/>
                  <a:gd name="connsiteY30" fmla="*/ 127749 h 364054"/>
                  <a:gd name="connsiteX31" fmla="*/ 150943 w 2324346"/>
                  <a:gd name="connsiteY31" fmla="*/ 183881 h 364054"/>
                  <a:gd name="connsiteX32" fmla="*/ 207075 w 2324346"/>
                  <a:gd name="connsiteY32" fmla="*/ 240013 h 364054"/>
                  <a:gd name="connsiteX33" fmla="*/ 263207 w 2324346"/>
                  <a:gd name="connsiteY33" fmla="*/ 183881 h 364054"/>
                  <a:gd name="connsiteX34" fmla="*/ 207075 w 2324346"/>
                  <a:gd name="connsiteY34" fmla="*/ 127749 h 364054"/>
                  <a:gd name="connsiteX35" fmla="*/ 2123188 w 2324346"/>
                  <a:gd name="connsiteY35" fmla="*/ 71617 h 364054"/>
                  <a:gd name="connsiteX36" fmla="*/ 2235452 w 2324346"/>
                  <a:gd name="connsiteY36" fmla="*/ 183881 h 364054"/>
                  <a:gd name="connsiteX37" fmla="*/ 2123188 w 2324346"/>
                  <a:gd name="connsiteY37" fmla="*/ 296145 h 364054"/>
                  <a:gd name="connsiteX38" fmla="*/ 2010924 w 2324346"/>
                  <a:gd name="connsiteY38" fmla="*/ 183881 h 364054"/>
                  <a:gd name="connsiteX39" fmla="*/ 2123188 w 2324346"/>
                  <a:gd name="connsiteY39" fmla="*/ 71617 h 364054"/>
                  <a:gd name="connsiteX40" fmla="*/ 1803836 w 2324346"/>
                  <a:gd name="connsiteY40" fmla="*/ 71617 h 364054"/>
                  <a:gd name="connsiteX41" fmla="*/ 1916100 w 2324346"/>
                  <a:gd name="connsiteY41" fmla="*/ 183881 h 364054"/>
                  <a:gd name="connsiteX42" fmla="*/ 1803836 w 2324346"/>
                  <a:gd name="connsiteY42" fmla="*/ 296145 h 364054"/>
                  <a:gd name="connsiteX43" fmla="*/ 1691572 w 2324346"/>
                  <a:gd name="connsiteY43" fmla="*/ 183881 h 364054"/>
                  <a:gd name="connsiteX44" fmla="*/ 1803836 w 2324346"/>
                  <a:gd name="connsiteY44" fmla="*/ 71617 h 364054"/>
                  <a:gd name="connsiteX45" fmla="*/ 1484484 w 2324346"/>
                  <a:gd name="connsiteY45" fmla="*/ 71617 h 364054"/>
                  <a:gd name="connsiteX46" fmla="*/ 1596748 w 2324346"/>
                  <a:gd name="connsiteY46" fmla="*/ 183881 h 364054"/>
                  <a:gd name="connsiteX47" fmla="*/ 1484484 w 2324346"/>
                  <a:gd name="connsiteY47" fmla="*/ 296145 h 364054"/>
                  <a:gd name="connsiteX48" fmla="*/ 1372220 w 2324346"/>
                  <a:gd name="connsiteY48" fmla="*/ 183881 h 364054"/>
                  <a:gd name="connsiteX49" fmla="*/ 1484484 w 2324346"/>
                  <a:gd name="connsiteY49" fmla="*/ 71617 h 364054"/>
                  <a:gd name="connsiteX50" fmla="*/ 1165131 w 2324346"/>
                  <a:gd name="connsiteY50" fmla="*/ 71617 h 364054"/>
                  <a:gd name="connsiteX51" fmla="*/ 1277395 w 2324346"/>
                  <a:gd name="connsiteY51" fmla="*/ 183881 h 364054"/>
                  <a:gd name="connsiteX52" fmla="*/ 1165131 w 2324346"/>
                  <a:gd name="connsiteY52" fmla="*/ 296145 h 364054"/>
                  <a:gd name="connsiteX53" fmla="*/ 1052867 w 2324346"/>
                  <a:gd name="connsiteY53" fmla="*/ 183881 h 364054"/>
                  <a:gd name="connsiteX54" fmla="*/ 1165131 w 2324346"/>
                  <a:gd name="connsiteY54" fmla="*/ 71617 h 364054"/>
                  <a:gd name="connsiteX55" fmla="*/ 845779 w 2324346"/>
                  <a:gd name="connsiteY55" fmla="*/ 71617 h 364054"/>
                  <a:gd name="connsiteX56" fmla="*/ 958043 w 2324346"/>
                  <a:gd name="connsiteY56" fmla="*/ 183881 h 364054"/>
                  <a:gd name="connsiteX57" fmla="*/ 845779 w 2324346"/>
                  <a:gd name="connsiteY57" fmla="*/ 296145 h 364054"/>
                  <a:gd name="connsiteX58" fmla="*/ 733515 w 2324346"/>
                  <a:gd name="connsiteY58" fmla="*/ 183881 h 364054"/>
                  <a:gd name="connsiteX59" fmla="*/ 845779 w 2324346"/>
                  <a:gd name="connsiteY59" fmla="*/ 71617 h 364054"/>
                  <a:gd name="connsiteX60" fmla="*/ 526427 w 2324346"/>
                  <a:gd name="connsiteY60" fmla="*/ 71617 h 364054"/>
                  <a:gd name="connsiteX61" fmla="*/ 638691 w 2324346"/>
                  <a:gd name="connsiteY61" fmla="*/ 183881 h 364054"/>
                  <a:gd name="connsiteX62" fmla="*/ 526427 w 2324346"/>
                  <a:gd name="connsiteY62" fmla="*/ 296145 h 364054"/>
                  <a:gd name="connsiteX63" fmla="*/ 414163 w 2324346"/>
                  <a:gd name="connsiteY63" fmla="*/ 183881 h 364054"/>
                  <a:gd name="connsiteX64" fmla="*/ 526427 w 2324346"/>
                  <a:gd name="connsiteY64" fmla="*/ 71617 h 364054"/>
                  <a:gd name="connsiteX65" fmla="*/ 207075 w 2324346"/>
                  <a:gd name="connsiteY65" fmla="*/ 71617 h 364054"/>
                  <a:gd name="connsiteX66" fmla="*/ 319339 w 2324346"/>
                  <a:gd name="connsiteY66" fmla="*/ 183881 h 364054"/>
                  <a:gd name="connsiteX67" fmla="*/ 207075 w 2324346"/>
                  <a:gd name="connsiteY67" fmla="*/ 296145 h 364054"/>
                  <a:gd name="connsiteX68" fmla="*/ 94811 w 2324346"/>
                  <a:gd name="connsiteY68" fmla="*/ 183881 h 364054"/>
                  <a:gd name="connsiteX69" fmla="*/ 207075 w 2324346"/>
                  <a:gd name="connsiteY69" fmla="*/ 71617 h 364054"/>
                  <a:gd name="connsiteX70" fmla="*/ 182844 w 2324346"/>
                  <a:gd name="connsiteY70" fmla="*/ 45713 h 364054"/>
                  <a:gd name="connsiteX71" fmla="*/ 46530 w 2324346"/>
                  <a:gd name="connsiteY71" fmla="*/ 182027 h 364054"/>
                  <a:gd name="connsiteX72" fmla="*/ 182844 w 2324346"/>
                  <a:gd name="connsiteY72" fmla="*/ 318341 h 364054"/>
                  <a:gd name="connsiteX73" fmla="*/ 2141502 w 2324346"/>
                  <a:gd name="connsiteY73" fmla="*/ 318341 h 364054"/>
                  <a:gd name="connsiteX74" fmla="*/ 2277816 w 2324346"/>
                  <a:gd name="connsiteY74" fmla="*/ 182027 h 364054"/>
                  <a:gd name="connsiteX75" fmla="*/ 2141502 w 2324346"/>
                  <a:gd name="connsiteY75" fmla="*/ 45713 h 364054"/>
                  <a:gd name="connsiteX76" fmla="*/ 182027 w 2324346"/>
                  <a:gd name="connsiteY76" fmla="*/ 0 h 364054"/>
                  <a:gd name="connsiteX77" fmla="*/ 2142319 w 2324346"/>
                  <a:gd name="connsiteY77" fmla="*/ 0 h 364054"/>
                  <a:gd name="connsiteX78" fmla="*/ 2324346 w 2324346"/>
                  <a:gd name="connsiteY78" fmla="*/ 182027 h 364054"/>
                  <a:gd name="connsiteX79" fmla="*/ 2142319 w 2324346"/>
                  <a:gd name="connsiteY79" fmla="*/ 364054 h 364054"/>
                  <a:gd name="connsiteX80" fmla="*/ 182027 w 2324346"/>
                  <a:gd name="connsiteY80" fmla="*/ 364054 h 364054"/>
                  <a:gd name="connsiteX81" fmla="*/ 0 w 2324346"/>
                  <a:gd name="connsiteY81" fmla="*/ 182027 h 364054"/>
                  <a:gd name="connsiteX82" fmla="*/ 182027 w 2324346"/>
                  <a:gd name="connsiteY82" fmla="*/ 0 h 36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2324346" h="364054">
                    <a:moveTo>
                      <a:pt x="2123188" y="127749"/>
                    </a:moveTo>
                    <a:cubicBezTo>
                      <a:pt x="2092187" y="127749"/>
                      <a:pt x="2067056" y="152880"/>
                      <a:pt x="2067056" y="183881"/>
                    </a:cubicBezTo>
                    <a:cubicBezTo>
                      <a:pt x="2067056" y="214882"/>
                      <a:pt x="2092187" y="240013"/>
                      <a:pt x="2123188" y="240013"/>
                    </a:cubicBezTo>
                    <a:cubicBezTo>
                      <a:pt x="2154189" y="240013"/>
                      <a:pt x="2179320" y="214882"/>
                      <a:pt x="2179320" y="183881"/>
                    </a:cubicBezTo>
                    <a:cubicBezTo>
                      <a:pt x="2179320" y="152880"/>
                      <a:pt x="2154189" y="127749"/>
                      <a:pt x="2123188" y="127749"/>
                    </a:cubicBezTo>
                    <a:close/>
                    <a:moveTo>
                      <a:pt x="1803836" y="127749"/>
                    </a:moveTo>
                    <a:cubicBezTo>
                      <a:pt x="1772835" y="127749"/>
                      <a:pt x="1747704" y="152880"/>
                      <a:pt x="1747704" y="183881"/>
                    </a:cubicBezTo>
                    <a:cubicBezTo>
                      <a:pt x="1747704" y="214882"/>
                      <a:pt x="1772835" y="240013"/>
                      <a:pt x="1803836" y="240013"/>
                    </a:cubicBezTo>
                    <a:cubicBezTo>
                      <a:pt x="1834837" y="240013"/>
                      <a:pt x="1859968" y="214882"/>
                      <a:pt x="1859968" y="183881"/>
                    </a:cubicBezTo>
                    <a:cubicBezTo>
                      <a:pt x="1859968" y="152880"/>
                      <a:pt x="1834837" y="127749"/>
                      <a:pt x="1803836" y="127749"/>
                    </a:cubicBezTo>
                    <a:close/>
                    <a:moveTo>
                      <a:pt x="1484484" y="127749"/>
                    </a:moveTo>
                    <a:cubicBezTo>
                      <a:pt x="1453483" y="127749"/>
                      <a:pt x="1428352" y="152880"/>
                      <a:pt x="1428352" y="183881"/>
                    </a:cubicBezTo>
                    <a:cubicBezTo>
                      <a:pt x="1428352" y="214882"/>
                      <a:pt x="1453483" y="240013"/>
                      <a:pt x="1484484" y="240013"/>
                    </a:cubicBezTo>
                    <a:cubicBezTo>
                      <a:pt x="1515485" y="240013"/>
                      <a:pt x="1540616" y="214882"/>
                      <a:pt x="1540616" y="183881"/>
                    </a:cubicBezTo>
                    <a:cubicBezTo>
                      <a:pt x="1540616" y="152880"/>
                      <a:pt x="1515485" y="127749"/>
                      <a:pt x="1484484" y="127749"/>
                    </a:cubicBezTo>
                    <a:close/>
                    <a:moveTo>
                      <a:pt x="1165131" y="127749"/>
                    </a:moveTo>
                    <a:cubicBezTo>
                      <a:pt x="1134130" y="127749"/>
                      <a:pt x="1108999" y="152880"/>
                      <a:pt x="1108999" y="183881"/>
                    </a:cubicBezTo>
                    <a:cubicBezTo>
                      <a:pt x="1108999" y="214882"/>
                      <a:pt x="1134130" y="240013"/>
                      <a:pt x="1165131" y="240013"/>
                    </a:cubicBezTo>
                    <a:cubicBezTo>
                      <a:pt x="1196132" y="240013"/>
                      <a:pt x="1221263" y="214882"/>
                      <a:pt x="1221263" y="183881"/>
                    </a:cubicBezTo>
                    <a:cubicBezTo>
                      <a:pt x="1221263" y="152880"/>
                      <a:pt x="1196132" y="127749"/>
                      <a:pt x="1165131" y="127749"/>
                    </a:cubicBezTo>
                    <a:close/>
                    <a:moveTo>
                      <a:pt x="845779" y="127749"/>
                    </a:moveTo>
                    <a:cubicBezTo>
                      <a:pt x="814778" y="127749"/>
                      <a:pt x="789647" y="152880"/>
                      <a:pt x="789647" y="183881"/>
                    </a:cubicBezTo>
                    <a:cubicBezTo>
                      <a:pt x="789647" y="214882"/>
                      <a:pt x="814778" y="240013"/>
                      <a:pt x="845779" y="240013"/>
                    </a:cubicBezTo>
                    <a:cubicBezTo>
                      <a:pt x="876780" y="240013"/>
                      <a:pt x="901911" y="214882"/>
                      <a:pt x="901911" y="183881"/>
                    </a:cubicBezTo>
                    <a:cubicBezTo>
                      <a:pt x="901911" y="152880"/>
                      <a:pt x="876780" y="127749"/>
                      <a:pt x="845779" y="127749"/>
                    </a:cubicBezTo>
                    <a:close/>
                    <a:moveTo>
                      <a:pt x="526427" y="127749"/>
                    </a:moveTo>
                    <a:cubicBezTo>
                      <a:pt x="495426" y="127749"/>
                      <a:pt x="470295" y="152880"/>
                      <a:pt x="470295" y="183881"/>
                    </a:cubicBezTo>
                    <a:cubicBezTo>
                      <a:pt x="470295" y="214882"/>
                      <a:pt x="495426" y="240013"/>
                      <a:pt x="526427" y="240013"/>
                    </a:cubicBezTo>
                    <a:cubicBezTo>
                      <a:pt x="557428" y="240013"/>
                      <a:pt x="582559" y="214882"/>
                      <a:pt x="582559" y="183881"/>
                    </a:cubicBezTo>
                    <a:cubicBezTo>
                      <a:pt x="582559" y="152880"/>
                      <a:pt x="557428" y="127749"/>
                      <a:pt x="526427" y="127749"/>
                    </a:cubicBezTo>
                    <a:close/>
                    <a:moveTo>
                      <a:pt x="207075" y="127749"/>
                    </a:moveTo>
                    <a:cubicBezTo>
                      <a:pt x="176074" y="127749"/>
                      <a:pt x="150943" y="152880"/>
                      <a:pt x="150943" y="183881"/>
                    </a:cubicBezTo>
                    <a:cubicBezTo>
                      <a:pt x="150943" y="214882"/>
                      <a:pt x="176074" y="240013"/>
                      <a:pt x="207075" y="240013"/>
                    </a:cubicBezTo>
                    <a:cubicBezTo>
                      <a:pt x="238076" y="240013"/>
                      <a:pt x="263207" y="214882"/>
                      <a:pt x="263207" y="183881"/>
                    </a:cubicBezTo>
                    <a:cubicBezTo>
                      <a:pt x="263207" y="152880"/>
                      <a:pt x="238076" y="127749"/>
                      <a:pt x="207075" y="127749"/>
                    </a:cubicBezTo>
                    <a:close/>
                    <a:moveTo>
                      <a:pt x="2123188" y="71617"/>
                    </a:moveTo>
                    <a:cubicBezTo>
                      <a:pt x="2185190" y="71617"/>
                      <a:pt x="2235452" y="121879"/>
                      <a:pt x="2235452" y="183881"/>
                    </a:cubicBezTo>
                    <a:cubicBezTo>
                      <a:pt x="2235452" y="245883"/>
                      <a:pt x="2185190" y="296145"/>
                      <a:pt x="2123188" y="296145"/>
                    </a:cubicBezTo>
                    <a:cubicBezTo>
                      <a:pt x="2061186" y="296145"/>
                      <a:pt x="2010924" y="245883"/>
                      <a:pt x="2010924" y="183881"/>
                    </a:cubicBezTo>
                    <a:cubicBezTo>
                      <a:pt x="2010924" y="121879"/>
                      <a:pt x="2061186" y="71617"/>
                      <a:pt x="2123188" y="71617"/>
                    </a:cubicBezTo>
                    <a:close/>
                    <a:moveTo>
                      <a:pt x="1803836" y="71617"/>
                    </a:moveTo>
                    <a:cubicBezTo>
                      <a:pt x="1865838" y="71617"/>
                      <a:pt x="1916100" y="121879"/>
                      <a:pt x="1916100" y="183881"/>
                    </a:cubicBezTo>
                    <a:cubicBezTo>
                      <a:pt x="1916100" y="245883"/>
                      <a:pt x="1865838" y="296145"/>
                      <a:pt x="1803836" y="296145"/>
                    </a:cubicBezTo>
                    <a:cubicBezTo>
                      <a:pt x="1741834" y="296145"/>
                      <a:pt x="1691572" y="245883"/>
                      <a:pt x="1691572" y="183881"/>
                    </a:cubicBezTo>
                    <a:cubicBezTo>
                      <a:pt x="1691572" y="121879"/>
                      <a:pt x="1741834" y="71617"/>
                      <a:pt x="1803836" y="71617"/>
                    </a:cubicBezTo>
                    <a:close/>
                    <a:moveTo>
                      <a:pt x="1484484" y="71617"/>
                    </a:moveTo>
                    <a:cubicBezTo>
                      <a:pt x="1546486" y="71617"/>
                      <a:pt x="1596748" y="121879"/>
                      <a:pt x="1596748" y="183881"/>
                    </a:cubicBezTo>
                    <a:cubicBezTo>
                      <a:pt x="1596748" y="245883"/>
                      <a:pt x="1546486" y="296145"/>
                      <a:pt x="1484484" y="296145"/>
                    </a:cubicBezTo>
                    <a:cubicBezTo>
                      <a:pt x="1422482" y="296145"/>
                      <a:pt x="1372220" y="245883"/>
                      <a:pt x="1372220" y="183881"/>
                    </a:cubicBezTo>
                    <a:cubicBezTo>
                      <a:pt x="1372220" y="121879"/>
                      <a:pt x="1422482" y="71617"/>
                      <a:pt x="1484484" y="71617"/>
                    </a:cubicBezTo>
                    <a:close/>
                    <a:moveTo>
                      <a:pt x="1165131" y="71617"/>
                    </a:moveTo>
                    <a:cubicBezTo>
                      <a:pt x="1227133" y="71617"/>
                      <a:pt x="1277395" y="121879"/>
                      <a:pt x="1277395" y="183881"/>
                    </a:cubicBezTo>
                    <a:cubicBezTo>
                      <a:pt x="1277395" y="245883"/>
                      <a:pt x="1227133" y="296145"/>
                      <a:pt x="1165131" y="296145"/>
                    </a:cubicBezTo>
                    <a:cubicBezTo>
                      <a:pt x="1103129" y="296145"/>
                      <a:pt x="1052867" y="245883"/>
                      <a:pt x="1052867" y="183881"/>
                    </a:cubicBezTo>
                    <a:cubicBezTo>
                      <a:pt x="1052867" y="121879"/>
                      <a:pt x="1103129" y="71617"/>
                      <a:pt x="1165131" y="71617"/>
                    </a:cubicBezTo>
                    <a:close/>
                    <a:moveTo>
                      <a:pt x="845779" y="71617"/>
                    </a:moveTo>
                    <a:cubicBezTo>
                      <a:pt x="907781" y="71617"/>
                      <a:pt x="958043" y="121879"/>
                      <a:pt x="958043" y="183881"/>
                    </a:cubicBezTo>
                    <a:cubicBezTo>
                      <a:pt x="958043" y="245883"/>
                      <a:pt x="907781" y="296145"/>
                      <a:pt x="845779" y="296145"/>
                    </a:cubicBezTo>
                    <a:cubicBezTo>
                      <a:pt x="783777" y="296145"/>
                      <a:pt x="733515" y="245883"/>
                      <a:pt x="733515" y="183881"/>
                    </a:cubicBezTo>
                    <a:cubicBezTo>
                      <a:pt x="733515" y="121879"/>
                      <a:pt x="783777" y="71617"/>
                      <a:pt x="845779" y="71617"/>
                    </a:cubicBezTo>
                    <a:close/>
                    <a:moveTo>
                      <a:pt x="526427" y="71617"/>
                    </a:moveTo>
                    <a:cubicBezTo>
                      <a:pt x="588429" y="71617"/>
                      <a:pt x="638691" y="121879"/>
                      <a:pt x="638691" y="183881"/>
                    </a:cubicBezTo>
                    <a:cubicBezTo>
                      <a:pt x="638691" y="245883"/>
                      <a:pt x="588429" y="296145"/>
                      <a:pt x="526427" y="296145"/>
                    </a:cubicBezTo>
                    <a:cubicBezTo>
                      <a:pt x="464425" y="296145"/>
                      <a:pt x="414163" y="245883"/>
                      <a:pt x="414163" y="183881"/>
                    </a:cubicBezTo>
                    <a:cubicBezTo>
                      <a:pt x="414163" y="121879"/>
                      <a:pt x="464425" y="71617"/>
                      <a:pt x="526427" y="71617"/>
                    </a:cubicBezTo>
                    <a:close/>
                    <a:moveTo>
                      <a:pt x="207075" y="71617"/>
                    </a:moveTo>
                    <a:cubicBezTo>
                      <a:pt x="269077" y="71617"/>
                      <a:pt x="319339" y="121879"/>
                      <a:pt x="319339" y="183881"/>
                    </a:cubicBezTo>
                    <a:cubicBezTo>
                      <a:pt x="319339" y="245883"/>
                      <a:pt x="269077" y="296145"/>
                      <a:pt x="207075" y="296145"/>
                    </a:cubicBezTo>
                    <a:cubicBezTo>
                      <a:pt x="145073" y="296145"/>
                      <a:pt x="94811" y="245883"/>
                      <a:pt x="94811" y="183881"/>
                    </a:cubicBezTo>
                    <a:cubicBezTo>
                      <a:pt x="94811" y="121879"/>
                      <a:pt x="145073" y="71617"/>
                      <a:pt x="207075" y="71617"/>
                    </a:cubicBezTo>
                    <a:close/>
                    <a:moveTo>
                      <a:pt x="182844" y="45713"/>
                    </a:moveTo>
                    <a:cubicBezTo>
                      <a:pt x="107560" y="45713"/>
                      <a:pt x="46530" y="106743"/>
                      <a:pt x="46530" y="182027"/>
                    </a:cubicBezTo>
                    <a:cubicBezTo>
                      <a:pt x="46530" y="257311"/>
                      <a:pt x="107560" y="318341"/>
                      <a:pt x="182844" y="318341"/>
                    </a:cubicBezTo>
                    <a:lnTo>
                      <a:pt x="2141502" y="318341"/>
                    </a:lnTo>
                    <a:cubicBezTo>
                      <a:pt x="2216786" y="318341"/>
                      <a:pt x="2277816" y="257311"/>
                      <a:pt x="2277816" y="182027"/>
                    </a:cubicBezTo>
                    <a:cubicBezTo>
                      <a:pt x="2277816" y="106743"/>
                      <a:pt x="2216786" y="45713"/>
                      <a:pt x="2141502" y="45713"/>
                    </a:cubicBezTo>
                    <a:close/>
                    <a:moveTo>
                      <a:pt x="182027" y="0"/>
                    </a:moveTo>
                    <a:lnTo>
                      <a:pt x="2142319" y="0"/>
                    </a:lnTo>
                    <a:cubicBezTo>
                      <a:pt x="2242850" y="0"/>
                      <a:pt x="2324346" y="81496"/>
                      <a:pt x="2324346" y="182027"/>
                    </a:cubicBezTo>
                    <a:cubicBezTo>
                      <a:pt x="2324346" y="282558"/>
                      <a:pt x="2242850" y="364054"/>
                      <a:pt x="2142319" y="364054"/>
                    </a:cubicBezTo>
                    <a:lnTo>
                      <a:pt x="182027" y="364054"/>
                    </a:lnTo>
                    <a:cubicBezTo>
                      <a:pt x="81496" y="364054"/>
                      <a:pt x="0" y="282558"/>
                      <a:pt x="0" y="182027"/>
                    </a:cubicBezTo>
                    <a:cubicBezTo>
                      <a:pt x="0" y="81496"/>
                      <a:pt x="81496" y="0"/>
                      <a:pt x="1820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DB85E0D-77C0-42D2-A763-0354BBDBEB66}"/>
                  </a:ext>
                </a:extLst>
              </p:cNvPr>
              <p:cNvSpPr/>
              <p:nvPr/>
            </p:nvSpPr>
            <p:spPr>
              <a:xfrm>
                <a:off x="9989592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936B0D0-8F2D-4912-9E46-94B4803D81C1}"/>
                  </a:ext>
                </a:extLst>
              </p:cNvPr>
              <p:cNvSpPr/>
              <p:nvPr/>
            </p:nvSpPr>
            <p:spPr>
              <a:xfrm>
                <a:off x="10235066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0AC55D1-B8C4-4080-B38B-D7C2F1F0607F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D7AA0F0-09F8-46B6-9D40-4B497746F0B7}"/>
                  </a:ext>
                </a:extLst>
              </p:cNvPr>
              <p:cNvSpPr/>
              <p:nvPr/>
            </p:nvSpPr>
            <p:spPr>
              <a:xfrm>
                <a:off x="9498644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D9DF4D2-DCFE-43B3-8CD5-249459F3686D}"/>
                  </a:ext>
                </a:extLst>
              </p:cNvPr>
              <p:cNvSpPr/>
              <p:nvPr/>
            </p:nvSpPr>
            <p:spPr>
              <a:xfrm>
                <a:off x="97441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3208B3D-69AB-4F94-BC93-5D3478080EDD}"/>
                </a:ext>
              </a:extLst>
            </p:cNvPr>
            <p:cNvSpPr/>
            <p:nvPr/>
          </p:nvSpPr>
          <p:spPr>
            <a:xfrm>
              <a:off x="9838978" y="2985792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4078E9-072C-4806-8E3F-308FB06607B4}"/>
              </a:ext>
            </a:extLst>
          </p:cNvPr>
          <p:cNvGrpSpPr/>
          <p:nvPr/>
        </p:nvGrpSpPr>
        <p:grpSpPr>
          <a:xfrm>
            <a:off x="474483" y="4515789"/>
            <a:ext cx="3415480" cy="1885954"/>
            <a:chOff x="673432" y="3320684"/>
            <a:chExt cx="3807801" cy="210258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FA5A4FC-D420-416F-9653-23F9C95577AB}"/>
                </a:ext>
              </a:extLst>
            </p:cNvPr>
            <p:cNvGrpSpPr/>
            <p:nvPr/>
          </p:nvGrpSpPr>
          <p:grpSpPr>
            <a:xfrm>
              <a:off x="1029933" y="3320684"/>
              <a:ext cx="2110921" cy="1718271"/>
              <a:chOff x="624232" y="4555242"/>
              <a:chExt cx="1251694" cy="10188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6EC2A0D-21C1-46BD-B2A4-0382E4C5610F}"/>
                  </a:ext>
                </a:extLst>
              </p:cNvPr>
              <p:cNvSpPr/>
              <p:nvPr/>
            </p:nvSpPr>
            <p:spPr>
              <a:xfrm>
                <a:off x="666360" y="4595146"/>
                <a:ext cx="1209566" cy="7242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3">
                <a:extLst>
                  <a:ext uri="{FF2B5EF4-FFF2-40B4-BE49-F238E27FC236}">
                    <a16:creationId xmlns:a16="http://schemas.microsoft.com/office/drawing/2014/main" id="{89FA070D-1F6C-41F6-B5E9-6F299CDCBEE7}"/>
                  </a:ext>
                </a:extLst>
              </p:cNvPr>
              <p:cNvSpPr/>
              <p:nvPr/>
            </p:nvSpPr>
            <p:spPr>
              <a:xfrm>
                <a:off x="624232" y="4555242"/>
                <a:ext cx="1251694" cy="1018868"/>
              </a:xfrm>
              <a:custGeom>
                <a:avLst/>
                <a:gdLst/>
                <a:ahLst/>
                <a:cxnLst/>
                <a:rect l="l" t="t" r="r" b="b"/>
                <a:pathLst>
                  <a:path w="2481182" h="2019660">
                    <a:moveTo>
                      <a:pt x="1240591" y="1481245"/>
                    </a:moveTo>
                    <a:cubicBezTo>
                      <a:pt x="1201062" y="1481245"/>
                      <a:pt x="1169018" y="1511885"/>
                      <a:pt x="1169018" y="1549682"/>
                    </a:cubicBezTo>
                    <a:cubicBezTo>
                      <a:pt x="1169018" y="1587479"/>
                      <a:pt x="1201062" y="1618119"/>
                      <a:pt x="1240591" y="1618119"/>
                    </a:cubicBezTo>
                    <a:cubicBezTo>
                      <a:pt x="1280120" y="1618119"/>
                      <a:pt x="1312164" y="1587479"/>
                      <a:pt x="1312164" y="1549682"/>
                    </a:cubicBezTo>
                    <a:cubicBezTo>
                      <a:pt x="1312164" y="1511885"/>
                      <a:pt x="1280120" y="1481245"/>
                      <a:pt x="1240591" y="1481245"/>
                    </a:cubicBezTo>
                    <a:close/>
                    <a:moveTo>
                      <a:pt x="95430" y="81527"/>
                    </a:moveTo>
                    <a:lnTo>
                      <a:pt x="95430" y="91249"/>
                    </a:lnTo>
                    <a:lnTo>
                      <a:pt x="95430" y="1336786"/>
                    </a:lnTo>
                    <a:lnTo>
                      <a:pt x="95430" y="1414360"/>
                    </a:lnTo>
                    <a:lnTo>
                      <a:pt x="2385752" y="1414360"/>
                    </a:lnTo>
                    <a:lnTo>
                      <a:pt x="2385752" y="1336786"/>
                    </a:lnTo>
                    <a:lnTo>
                      <a:pt x="2385752" y="91249"/>
                    </a:lnTo>
                    <a:lnTo>
                      <a:pt x="2385752" y="81527"/>
                    </a:lnTo>
                    <a:close/>
                    <a:moveTo>
                      <a:pt x="82232" y="0"/>
                    </a:moveTo>
                    <a:lnTo>
                      <a:pt x="2398950" y="0"/>
                    </a:lnTo>
                    <a:cubicBezTo>
                      <a:pt x="2444366" y="0"/>
                      <a:pt x="2481182" y="33399"/>
                      <a:pt x="2481182" y="74597"/>
                    </a:cubicBezTo>
                    <a:lnTo>
                      <a:pt x="2481182" y="1613510"/>
                    </a:lnTo>
                    <a:cubicBezTo>
                      <a:pt x="2481182" y="1654709"/>
                      <a:pt x="2444366" y="1688107"/>
                      <a:pt x="2398950" y="1688107"/>
                    </a:cubicBezTo>
                    <a:lnTo>
                      <a:pt x="1569038" y="1688107"/>
                    </a:lnTo>
                    <a:lnTo>
                      <a:pt x="1643796" y="1974036"/>
                    </a:lnTo>
                    <a:lnTo>
                      <a:pt x="1876791" y="1974036"/>
                    </a:lnTo>
                    <a:cubicBezTo>
                      <a:pt x="1881184" y="1974036"/>
                      <a:pt x="1884744" y="1977440"/>
                      <a:pt x="1884744" y="1981640"/>
                    </a:cubicBezTo>
                    <a:lnTo>
                      <a:pt x="1884744" y="2012056"/>
                    </a:lnTo>
                    <a:cubicBezTo>
                      <a:pt x="1884744" y="2016256"/>
                      <a:pt x="1881184" y="2019660"/>
                      <a:pt x="1876791" y="2019660"/>
                    </a:cubicBezTo>
                    <a:lnTo>
                      <a:pt x="604391" y="2019660"/>
                    </a:lnTo>
                    <a:cubicBezTo>
                      <a:pt x="599998" y="2019660"/>
                      <a:pt x="596438" y="2016256"/>
                      <a:pt x="596438" y="2012056"/>
                    </a:cubicBezTo>
                    <a:lnTo>
                      <a:pt x="596438" y="1981640"/>
                    </a:lnTo>
                    <a:cubicBezTo>
                      <a:pt x="596438" y="1977440"/>
                      <a:pt x="599998" y="1974036"/>
                      <a:pt x="604391" y="1974036"/>
                    </a:cubicBezTo>
                    <a:lnTo>
                      <a:pt x="837388" y="1974036"/>
                    </a:lnTo>
                    <a:lnTo>
                      <a:pt x="912145" y="1688107"/>
                    </a:lnTo>
                    <a:lnTo>
                      <a:pt x="82232" y="1688107"/>
                    </a:lnTo>
                    <a:cubicBezTo>
                      <a:pt x="36817" y="1688107"/>
                      <a:pt x="0" y="1654709"/>
                      <a:pt x="0" y="1613510"/>
                    </a:cubicBezTo>
                    <a:lnTo>
                      <a:pt x="0" y="74597"/>
                    </a:lnTo>
                    <a:cubicBezTo>
                      <a:pt x="0" y="33399"/>
                      <a:pt x="36817" y="0"/>
                      <a:pt x="82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6636562-E3DD-4334-8C44-35F3720E15CC}"/>
                </a:ext>
              </a:extLst>
            </p:cNvPr>
            <p:cNvGrpSpPr/>
            <p:nvPr/>
          </p:nvGrpSpPr>
          <p:grpSpPr>
            <a:xfrm>
              <a:off x="2329083" y="4166272"/>
              <a:ext cx="2152150" cy="1190855"/>
              <a:chOff x="1390145" y="5064676"/>
              <a:chExt cx="1488856" cy="823833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F140DC3-AB13-487D-A33D-D35A77B2EE04}"/>
                  </a:ext>
                </a:extLst>
              </p:cNvPr>
              <p:cNvSpPr/>
              <p:nvPr/>
            </p:nvSpPr>
            <p:spPr>
              <a:xfrm>
                <a:off x="1566250" y="5064676"/>
                <a:ext cx="1140736" cy="7242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apezoid 18">
                <a:extLst>
                  <a:ext uri="{FF2B5EF4-FFF2-40B4-BE49-F238E27FC236}">
                    <a16:creationId xmlns:a16="http://schemas.microsoft.com/office/drawing/2014/main" id="{5024784D-5779-4454-B481-B8E94FB67BF3}"/>
                  </a:ext>
                </a:extLst>
              </p:cNvPr>
              <p:cNvSpPr/>
              <p:nvPr/>
            </p:nvSpPr>
            <p:spPr>
              <a:xfrm rot="10800000">
                <a:off x="1390145" y="5064676"/>
                <a:ext cx="1488856" cy="823833"/>
              </a:xfrm>
              <a:custGeom>
                <a:avLst/>
                <a:gdLst/>
                <a:ahLst/>
                <a:cxnLst/>
                <a:rect l="l" t="t" r="r" b="b"/>
                <a:pathLst>
                  <a:path w="2513902" h="1391026">
                    <a:moveTo>
                      <a:pt x="1390337" y="97116"/>
                    </a:moveTo>
                    <a:lnTo>
                      <a:pt x="1390337" y="72919"/>
                    </a:lnTo>
                    <a:lnTo>
                      <a:pt x="1123565" y="72919"/>
                    </a:lnTo>
                    <a:lnTo>
                      <a:pt x="1123565" y="97116"/>
                    </a:lnTo>
                    <a:close/>
                    <a:moveTo>
                      <a:pt x="2178715" y="1323989"/>
                    </a:moveTo>
                    <a:lnTo>
                      <a:pt x="2178715" y="217871"/>
                    </a:lnTo>
                    <a:lnTo>
                      <a:pt x="335187" y="217871"/>
                    </a:lnTo>
                    <a:lnTo>
                      <a:pt x="335187" y="1323989"/>
                    </a:lnTo>
                    <a:close/>
                    <a:moveTo>
                      <a:pt x="2190205" y="1391026"/>
                    </a:moveTo>
                    <a:lnTo>
                      <a:pt x="323696" y="1391026"/>
                    </a:lnTo>
                    <a:cubicBezTo>
                      <a:pt x="293019" y="1391026"/>
                      <a:pt x="268149" y="1366157"/>
                      <a:pt x="268149" y="1335479"/>
                    </a:cubicBezTo>
                    <a:lnTo>
                      <a:pt x="268149" y="117315"/>
                    </a:lnTo>
                    <a:lnTo>
                      <a:pt x="0" y="117315"/>
                    </a:lnTo>
                    <a:lnTo>
                      <a:pt x="0" y="50278"/>
                    </a:lnTo>
                    <a:lnTo>
                      <a:pt x="65286" y="0"/>
                    </a:lnTo>
                    <a:lnTo>
                      <a:pt x="2448616" y="0"/>
                    </a:lnTo>
                    <a:lnTo>
                      <a:pt x="2513902" y="50278"/>
                    </a:lnTo>
                    <a:lnTo>
                      <a:pt x="2513902" y="117315"/>
                    </a:lnTo>
                    <a:lnTo>
                      <a:pt x="2245752" y="117315"/>
                    </a:lnTo>
                    <a:lnTo>
                      <a:pt x="2245752" y="1335479"/>
                    </a:lnTo>
                    <a:cubicBezTo>
                      <a:pt x="2245752" y="1366157"/>
                      <a:pt x="2220883" y="1391026"/>
                      <a:pt x="2190205" y="13910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76A74B9-4F9B-4C3B-BFCF-18A552F94E2A}"/>
                </a:ext>
              </a:extLst>
            </p:cNvPr>
            <p:cNvGrpSpPr/>
            <p:nvPr/>
          </p:nvGrpSpPr>
          <p:grpSpPr>
            <a:xfrm>
              <a:off x="673432" y="4224352"/>
              <a:ext cx="1006075" cy="1198919"/>
              <a:chOff x="1699280" y="761094"/>
              <a:chExt cx="2317220" cy="276138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03E7B25-7DD9-4F32-BB71-66E28E2213DA}"/>
                  </a:ext>
                </a:extLst>
              </p:cNvPr>
              <p:cNvSpPr/>
              <p:nvPr/>
            </p:nvSpPr>
            <p:spPr>
              <a:xfrm>
                <a:off x="1899852" y="761094"/>
                <a:ext cx="1477799" cy="22916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12">
                <a:extLst>
                  <a:ext uri="{FF2B5EF4-FFF2-40B4-BE49-F238E27FC236}">
                    <a16:creationId xmlns:a16="http://schemas.microsoft.com/office/drawing/2014/main" id="{7DC24C70-27B3-4B19-B57D-671BF56C6B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9280" y="761094"/>
                <a:ext cx="2317220" cy="2761384"/>
              </a:xfrm>
              <a:custGeom>
                <a:avLst/>
                <a:gdLst/>
                <a:ahLst/>
                <a:cxnLst/>
                <a:rect l="l" t="t" r="r" b="b"/>
                <a:pathLst>
                  <a:path w="3312367" h="3947283">
                    <a:moveTo>
                      <a:pt x="2537615" y="3705909"/>
                    </a:moveTo>
                    <a:cubicBezTo>
                      <a:pt x="2512344" y="3705909"/>
                      <a:pt x="2491857" y="3726396"/>
                      <a:pt x="2491857" y="3751667"/>
                    </a:cubicBezTo>
                    <a:cubicBezTo>
                      <a:pt x="2491857" y="3776938"/>
                      <a:pt x="2512344" y="3797425"/>
                      <a:pt x="2537615" y="3797425"/>
                    </a:cubicBezTo>
                    <a:lnTo>
                      <a:pt x="2762175" y="3797425"/>
                    </a:lnTo>
                    <a:cubicBezTo>
                      <a:pt x="2787446" y="3797425"/>
                      <a:pt x="2807933" y="3776938"/>
                      <a:pt x="2807933" y="3751667"/>
                    </a:cubicBezTo>
                    <a:cubicBezTo>
                      <a:pt x="2807933" y="3726396"/>
                      <a:pt x="2787446" y="3705909"/>
                      <a:pt x="2762175" y="3705909"/>
                    </a:cubicBezTo>
                    <a:close/>
                    <a:moveTo>
                      <a:pt x="1141114" y="3408594"/>
                    </a:moveTo>
                    <a:cubicBezTo>
                      <a:pt x="1097903" y="3408594"/>
                      <a:pt x="1062874" y="3443623"/>
                      <a:pt x="1062874" y="3486834"/>
                    </a:cubicBezTo>
                    <a:cubicBezTo>
                      <a:pt x="1062874" y="3530045"/>
                      <a:pt x="1097903" y="3565073"/>
                      <a:pt x="1141114" y="3565073"/>
                    </a:cubicBezTo>
                    <a:lnTo>
                      <a:pt x="1525078" y="3565074"/>
                    </a:lnTo>
                    <a:cubicBezTo>
                      <a:pt x="1568289" y="3565074"/>
                      <a:pt x="1603318" y="3530045"/>
                      <a:pt x="1603318" y="3486834"/>
                    </a:cubicBezTo>
                    <a:lnTo>
                      <a:pt x="1603319" y="3486834"/>
                    </a:lnTo>
                    <a:cubicBezTo>
                      <a:pt x="1603319" y="3443623"/>
                      <a:pt x="1568290" y="3408594"/>
                      <a:pt x="1525079" y="3408594"/>
                    </a:cubicBezTo>
                    <a:close/>
                    <a:moveTo>
                      <a:pt x="2129393" y="1705414"/>
                    </a:moveTo>
                    <a:lnTo>
                      <a:pt x="2129393" y="3580170"/>
                    </a:lnTo>
                    <a:lnTo>
                      <a:pt x="3126216" y="3580170"/>
                    </a:lnTo>
                    <a:lnTo>
                      <a:pt x="3126216" y="1705414"/>
                    </a:lnTo>
                    <a:close/>
                    <a:moveTo>
                      <a:pt x="2481193" y="1533789"/>
                    </a:moveTo>
                    <a:cubicBezTo>
                      <a:pt x="2462682" y="1533789"/>
                      <a:pt x="2447676" y="1548795"/>
                      <a:pt x="2447676" y="1567306"/>
                    </a:cubicBezTo>
                    <a:lnTo>
                      <a:pt x="2447676" y="1572258"/>
                    </a:lnTo>
                    <a:cubicBezTo>
                      <a:pt x="2447676" y="1590769"/>
                      <a:pt x="2462682" y="1605775"/>
                      <a:pt x="2481193" y="1605775"/>
                    </a:cubicBezTo>
                    <a:lnTo>
                      <a:pt x="2774415" y="1605775"/>
                    </a:lnTo>
                    <a:cubicBezTo>
                      <a:pt x="2792926" y="1605775"/>
                      <a:pt x="2807932" y="1590769"/>
                      <a:pt x="2807932" y="1572258"/>
                    </a:cubicBezTo>
                    <a:lnTo>
                      <a:pt x="2807932" y="1567306"/>
                    </a:lnTo>
                    <a:cubicBezTo>
                      <a:pt x="2807932" y="1548795"/>
                      <a:pt x="2792926" y="1533789"/>
                      <a:pt x="2774415" y="1533789"/>
                    </a:cubicBezTo>
                    <a:close/>
                    <a:moveTo>
                      <a:pt x="2113478" y="1418392"/>
                    </a:moveTo>
                    <a:lnTo>
                      <a:pt x="3142130" y="1418392"/>
                    </a:lnTo>
                    <a:cubicBezTo>
                      <a:pt x="3236149" y="1418392"/>
                      <a:pt x="3312367" y="1494610"/>
                      <a:pt x="3312367" y="1588629"/>
                    </a:cubicBezTo>
                    <a:lnTo>
                      <a:pt x="3312367" y="3777046"/>
                    </a:lnTo>
                    <a:cubicBezTo>
                      <a:pt x="3312367" y="3871065"/>
                      <a:pt x="3236149" y="3947283"/>
                      <a:pt x="3142130" y="3947283"/>
                    </a:cubicBezTo>
                    <a:lnTo>
                      <a:pt x="2113478" y="3947283"/>
                    </a:lnTo>
                    <a:cubicBezTo>
                      <a:pt x="2019459" y="3947283"/>
                      <a:pt x="1943241" y="3871065"/>
                      <a:pt x="1943241" y="3777046"/>
                    </a:cubicBezTo>
                    <a:lnTo>
                      <a:pt x="1943241" y="1588629"/>
                    </a:lnTo>
                    <a:cubicBezTo>
                      <a:pt x="1943241" y="1494610"/>
                      <a:pt x="2019459" y="1418392"/>
                      <a:pt x="2113478" y="1418392"/>
                    </a:cubicBezTo>
                    <a:close/>
                    <a:moveTo>
                      <a:pt x="1006317" y="157391"/>
                    </a:moveTo>
                    <a:cubicBezTo>
                      <a:pt x="987806" y="157391"/>
                      <a:pt x="972800" y="172397"/>
                      <a:pt x="972800" y="190908"/>
                    </a:cubicBezTo>
                    <a:lnTo>
                      <a:pt x="972800" y="195860"/>
                    </a:lnTo>
                    <a:cubicBezTo>
                      <a:pt x="972800" y="214371"/>
                      <a:pt x="987806" y="229377"/>
                      <a:pt x="1006317" y="229377"/>
                    </a:cubicBezTo>
                    <a:lnTo>
                      <a:pt x="1659876" y="229377"/>
                    </a:lnTo>
                    <a:cubicBezTo>
                      <a:pt x="1678387" y="229377"/>
                      <a:pt x="1693393" y="214371"/>
                      <a:pt x="1693393" y="195860"/>
                    </a:cubicBezTo>
                    <a:lnTo>
                      <a:pt x="1693393" y="190908"/>
                    </a:lnTo>
                    <a:cubicBezTo>
                      <a:pt x="1693393" y="172397"/>
                      <a:pt x="1678387" y="157391"/>
                      <a:pt x="1659876" y="157391"/>
                    </a:cubicBezTo>
                    <a:close/>
                    <a:moveTo>
                      <a:pt x="264780" y="0"/>
                    </a:moveTo>
                    <a:lnTo>
                      <a:pt x="2401413" y="0"/>
                    </a:lnTo>
                    <a:cubicBezTo>
                      <a:pt x="2547647" y="0"/>
                      <a:pt x="2666193" y="118546"/>
                      <a:pt x="2666193" y="264780"/>
                    </a:cubicBezTo>
                    <a:lnTo>
                      <a:pt x="2666193" y="1345374"/>
                    </a:lnTo>
                    <a:lnTo>
                      <a:pt x="2369517" y="1345374"/>
                    </a:lnTo>
                    <a:lnTo>
                      <a:pt x="2369517" y="366783"/>
                    </a:lnTo>
                    <a:lnTo>
                      <a:pt x="296676" y="366783"/>
                    </a:lnTo>
                    <a:lnTo>
                      <a:pt x="296676" y="3219873"/>
                    </a:lnTo>
                    <a:lnTo>
                      <a:pt x="1867527" y="3219873"/>
                    </a:lnTo>
                    <a:lnTo>
                      <a:pt x="1867527" y="3778374"/>
                    </a:lnTo>
                    <a:lnTo>
                      <a:pt x="264780" y="3778374"/>
                    </a:lnTo>
                    <a:cubicBezTo>
                      <a:pt x="118546" y="3778374"/>
                      <a:pt x="0" y="3659828"/>
                      <a:pt x="0" y="3513594"/>
                    </a:cubicBezTo>
                    <a:lnTo>
                      <a:pt x="0" y="264780"/>
                    </a:lnTo>
                    <a:cubicBezTo>
                      <a:pt x="0" y="118546"/>
                      <a:pt x="118546" y="0"/>
                      <a:pt x="264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BE08CEC-6CF7-4D87-A051-E3DB836B2919}"/>
                  </a:ext>
                </a:extLst>
              </p:cNvPr>
              <p:cNvSpPr/>
              <p:nvPr/>
            </p:nvSpPr>
            <p:spPr>
              <a:xfrm>
                <a:off x="3176358" y="1922377"/>
                <a:ext cx="752845" cy="14197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61AD442-6EED-44D8-A802-2A52C34FA0A2}"/>
                </a:ext>
              </a:extLst>
            </p:cNvPr>
            <p:cNvSpPr/>
            <p:nvPr/>
          </p:nvSpPr>
          <p:spPr>
            <a:xfrm>
              <a:off x="1637274" y="3572148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8572506-EF11-4D67-8618-E2C5E7307F51}"/>
              </a:ext>
            </a:extLst>
          </p:cNvPr>
          <p:cNvGrpSpPr/>
          <p:nvPr/>
        </p:nvGrpSpPr>
        <p:grpSpPr>
          <a:xfrm>
            <a:off x="4036680" y="4281581"/>
            <a:ext cx="1369281" cy="1983194"/>
            <a:chOff x="5456098" y="3249895"/>
            <a:chExt cx="1473869" cy="2134674"/>
          </a:xfrm>
        </p:grpSpPr>
        <p:grpSp>
          <p:nvGrpSpPr>
            <p:cNvPr id="55" name="Graphic 37">
              <a:extLst>
                <a:ext uri="{FF2B5EF4-FFF2-40B4-BE49-F238E27FC236}">
                  <a16:creationId xmlns:a16="http://schemas.microsoft.com/office/drawing/2014/main" id="{99F2E973-FC48-462B-8DE9-C2CE36C87C07}"/>
                </a:ext>
              </a:extLst>
            </p:cNvPr>
            <p:cNvGrpSpPr/>
            <p:nvPr/>
          </p:nvGrpSpPr>
          <p:grpSpPr>
            <a:xfrm>
              <a:off x="5456098" y="3249895"/>
              <a:ext cx="1473869" cy="2134674"/>
              <a:chOff x="9804491" y="2080139"/>
              <a:chExt cx="1249528" cy="180975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8AE6C78-A5CF-4E44-86F9-0166F9A72706}"/>
                  </a:ext>
                </a:extLst>
              </p:cNvPr>
              <p:cNvSpPr/>
              <p:nvPr/>
            </p:nvSpPr>
            <p:spPr>
              <a:xfrm>
                <a:off x="9857679" y="2296357"/>
                <a:ext cx="657225" cy="390525"/>
              </a:xfrm>
              <a:custGeom>
                <a:avLst/>
                <a:gdLst>
                  <a:gd name="connsiteX0" fmla="*/ 558641 w 657225"/>
                  <a:gd name="connsiteY0" fmla="*/ 7144 h 390525"/>
                  <a:gd name="connsiteX1" fmla="*/ 7144 w 657225"/>
                  <a:gd name="connsiteY1" fmla="*/ 382429 h 390525"/>
                  <a:gd name="connsiteX2" fmla="*/ 220504 w 657225"/>
                  <a:gd name="connsiteY2" fmla="*/ 390049 h 390525"/>
                  <a:gd name="connsiteX3" fmla="*/ 651986 w 657225"/>
                  <a:gd name="connsiteY3" fmla="*/ 100489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225" h="390525">
                    <a:moveTo>
                      <a:pt x="558641" y="7144"/>
                    </a:moveTo>
                    <a:lnTo>
                      <a:pt x="7144" y="382429"/>
                    </a:lnTo>
                    <a:lnTo>
                      <a:pt x="220504" y="390049"/>
                    </a:lnTo>
                    <a:lnTo>
                      <a:pt x="651986" y="10048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10B0167-1787-4BA7-9519-DC39E5ECD602}"/>
                  </a:ext>
                </a:extLst>
              </p:cNvPr>
              <p:cNvSpPr/>
              <p:nvPr/>
            </p:nvSpPr>
            <p:spPr>
              <a:xfrm>
                <a:off x="10478709" y="2080139"/>
                <a:ext cx="371475" cy="171450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ACEBD87-798F-44AF-A907-3E56FC323B75}"/>
                  </a:ext>
                </a:extLst>
              </p:cNvPr>
              <p:cNvSpPr/>
              <p:nvPr/>
            </p:nvSpPr>
            <p:spPr>
              <a:xfrm>
                <a:off x="10508237" y="2276354"/>
                <a:ext cx="361950" cy="200025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2EE6511-D3F4-4A9C-B4D7-111719FA1C4E}"/>
                  </a:ext>
                </a:extLst>
              </p:cNvPr>
              <p:cNvSpPr/>
              <p:nvPr/>
            </p:nvSpPr>
            <p:spPr>
              <a:xfrm>
                <a:off x="9804491" y="2617867"/>
                <a:ext cx="1190625" cy="561975"/>
              </a:xfrm>
              <a:custGeom>
                <a:avLst/>
                <a:gdLst>
                  <a:gd name="connsiteX0" fmla="*/ 1037597 w 1190625"/>
                  <a:gd name="connsiteY0" fmla="*/ 429536 h 561975"/>
                  <a:gd name="connsiteX1" fmla="*/ 1146182 w 1190625"/>
                  <a:gd name="connsiteY1" fmla="*/ 340953 h 561975"/>
                  <a:gd name="connsiteX2" fmla="*/ 1179519 w 1190625"/>
                  <a:gd name="connsiteY2" fmla="*/ 350478 h 561975"/>
                  <a:gd name="connsiteX3" fmla="*/ 1187139 w 1190625"/>
                  <a:gd name="connsiteY3" fmla="*/ 328571 h 561975"/>
                  <a:gd name="connsiteX4" fmla="*/ 167012 w 1190625"/>
                  <a:gd name="connsiteY4" fmla="*/ 13293 h 561975"/>
                  <a:gd name="connsiteX5" fmla="*/ 13659 w 1190625"/>
                  <a:gd name="connsiteY5" fmla="*/ 90446 h 561975"/>
                  <a:gd name="connsiteX6" fmla="*/ 90812 w 1190625"/>
                  <a:gd name="connsiteY6" fmla="*/ 244751 h 561975"/>
                  <a:gd name="connsiteX7" fmla="*/ 1111892 w 1190625"/>
                  <a:gd name="connsiteY7" fmla="*/ 560028 h 561975"/>
                  <a:gd name="connsiteX8" fmla="*/ 1119512 w 1190625"/>
                  <a:gd name="connsiteY8" fmla="*/ 537168 h 561975"/>
                  <a:gd name="connsiteX9" fmla="*/ 1037597 w 1190625"/>
                  <a:gd name="connsiteY9" fmla="*/ 429536 h 561975"/>
                  <a:gd name="connsiteX10" fmla="*/ 153677 w 1190625"/>
                  <a:gd name="connsiteY10" fmla="*/ 163788 h 561975"/>
                  <a:gd name="connsiteX11" fmla="*/ 96527 w 1190625"/>
                  <a:gd name="connsiteY11" fmla="*/ 93303 h 561975"/>
                  <a:gd name="connsiteX12" fmla="*/ 153677 w 1190625"/>
                  <a:gd name="connsiteY12" fmla="*/ 163788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0625" h="561975">
                    <a:moveTo>
                      <a:pt x="1037597" y="429536"/>
                    </a:moveTo>
                    <a:cubicBezTo>
                      <a:pt x="1043312" y="375243"/>
                      <a:pt x="1091889" y="335238"/>
                      <a:pt x="1146182" y="340953"/>
                    </a:cubicBezTo>
                    <a:cubicBezTo>
                      <a:pt x="1158564" y="341906"/>
                      <a:pt x="1169994" y="345716"/>
                      <a:pt x="1179519" y="350478"/>
                    </a:cubicBezTo>
                    <a:lnTo>
                      <a:pt x="1187139" y="328571"/>
                    </a:lnTo>
                    <a:lnTo>
                      <a:pt x="167012" y="13293"/>
                    </a:lnTo>
                    <a:cubicBezTo>
                      <a:pt x="103194" y="-7662"/>
                      <a:pt x="34614" y="26628"/>
                      <a:pt x="13659" y="90446"/>
                    </a:cubicBezTo>
                    <a:cubicBezTo>
                      <a:pt x="-8248" y="155216"/>
                      <a:pt x="26994" y="223796"/>
                      <a:pt x="90812" y="244751"/>
                    </a:cubicBezTo>
                    <a:lnTo>
                      <a:pt x="1111892" y="560028"/>
                    </a:lnTo>
                    <a:lnTo>
                      <a:pt x="1119512" y="537168"/>
                    </a:lnTo>
                    <a:cubicBezTo>
                      <a:pt x="1068077" y="527643"/>
                      <a:pt x="1032834" y="481923"/>
                      <a:pt x="1037597" y="429536"/>
                    </a:cubicBezTo>
                    <a:close/>
                    <a:moveTo>
                      <a:pt x="153677" y="163788"/>
                    </a:moveTo>
                    <a:cubicBezTo>
                      <a:pt x="103194" y="194268"/>
                      <a:pt x="56522" y="136166"/>
                      <a:pt x="96527" y="93303"/>
                    </a:cubicBezTo>
                    <a:cubicBezTo>
                      <a:pt x="147009" y="62823"/>
                      <a:pt x="194634" y="120926"/>
                      <a:pt x="153677" y="163788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B3950B4-404E-4673-8F4A-13CE8B0FC794}"/>
                  </a:ext>
                </a:extLst>
              </p:cNvPr>
              <p:cNvSpPr/>
              <p:nvPr/>
            </p:nvSpPr>
            <p:spPr>
              <a:xfrm>
                <a:off x="10374710" y="2194776"/>
                <a:ext cx="238125" cy="238125"/>
              </a:xfrm>
              <a:custGeom>
                <a:avLst/>
                <a:gdLst>
                  <a:gd name="connsiteX0" fmla="*/ 102790 w 238125"/>
                  <a:gd name="connsiteY0" fmla="*/ 8493 h 238125"/>
                  <a:gd name="connsiteX1" fmla="*/ 8493 w 238125"/>
                  <a:gd name="connsiteY1" fmla="*/ 138985 h 238125"/>
                  <a:gd name="connsiteX2" fmla="*/ 138985 w 238125"/>
                  <a:gd name="connsiteY2" fmla="*/ 233283 h 238125"/>
                  <a:gd name="connsiteX3" fmla="*/ 233283 w 238125"/>
                  <a:gd name="connsiteY3" fmla="*/ 102790 h 238125"/>
                  <a:gd name="connsiteX4" fmla="*/ 102790 w 238125"/>
                  <a:gd name="connsiteY4" fmla="*/ 8493 h 238125"/>
                  <a:gd name="connsiteX5" fmla="*/ 128508 w 238125"/>
                  <a:gd name="connsiteY5" fmla="*/ 164703 h 238125"/>
                  <a:gd name="connsiteX6" fmla="*/ 78025 w 238125"/>
                  <a:gd name="connsiteY6" fmla="*/ 128508 h 238125"/>
                  <a:gd name="connsiteX7" fmla="*/ 114220 w 238125"/>
                  <a:gd name="connsiteY7" fmla="*/ 78025 h 238125"/>
                  <a:gd name="connsiteX8" fmla="*/ 164703 w 238125"/>
                  <a:gd name="connsiteY8" fmla="*/ 114220 h 238125"/>
                  <a:gd name="connsiteX9" fmla="*/ 128508 w 238125"/>
                  <a:gd name="connsiteY9" fmla="*/ 16470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25" h="238125">
                    <a:moveTo>
                      <a:pt x="102790" y="8493"/>
                    </a:moveTo>
                    <a:cubicBezTo>
                      <a:pt x="40878" y="18018"/>
                      <a:pt x="-1032" y="77073"/>
                      <a:pt x="8493" y="138985"/>
                    </a:cubicBezTo>
                    <a:cubicBezTo>
                      <a:pt x="18018" y="200898"/>
                      <a:pt x="77073" y="242808"/>
                      <a:pt x="138985" y="233283"/>
                    </a:cubicBezTo>
                    <a:cubicBezTo>
                      <a:pt x="200898" y="223758"/>
                      <a:pt x="242808" y="164703"/>
                      <a:pt x="233283" y="102790"/>
                    </a:cubicBezTo>
                    <a:cubicBezTo>
                      <a:pt x="222805" y="40878"/>
                      <a:pt x="164703" y="-1032"/>
                      <a:pt x="102790" y="8493"/>
                    </a:cubicBezTo>
                    <a:close/>
                    <a:moveTo>
                      <a:pt x="128508" y="164703"/>
                    </a:moveTo>
                    <a:cubicBezTo>
                      <a:pt x="104695" y="168513"/>
                      <a:pt x="81835" y="152320"/>
                      <a:pt x="78025" y="128508"/>
                    </a:cubicBezTo>
                    <a:cubicBezTo>
                      <a:pt x="74215" y="104695"/>
                      <a:pt x="90408" y="81835"/>
                      <a:pt x="114220" y="78025"/>
                    </a:cubicBezTo>
                    <a:cubicBezTo>
                      <a:pt x="138033" y="74215"/>
                      <a:pt x="160893" y="90408"/>
                      <a:pt x="164703" y="114220"/>
                    </a:cubicBezTo>
                    <a:cubicBezTo>
                      <a:pt x="169465" y="138033"/>
                      <a:pt x="152320" y="160893"/>
                      <a:pt x="128508" y="1647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05A1DAE-A5DE-4E1C-ABAC-37A20330B4FE}"/>
                  </a:ext>
                </a:extLst>
              </p:cNvPr>
              <p:cNvSpPr/>
              <p:nvPr/>
            </p:nvSpPr>
            <p:spPr>
              <a:xfrm>
                <a:off x="10444419" y="2915839"/>
                <a:ext cx="609600" cy="666750"/>
              </a:xfrm>
              <a:custGeom>
                <a:avLst/>
                <a:gdLst>
                  <a:gd name="connsiteX0" fmla="*/ 564356 w 609600"/>
                  <a:gd name="connsiteY0" fmla="*/ 35362 h 666750"/>
                  <a:gd name="connsiteX1" fmla="*/ 392906 w 609600"/>
                  <a:gd name="connsiteY1" fmla="*/ 50602 h 666750"/>
                  <a:gd name="connsiteX2" fmla="*/ 7144 w 609600"/>
                  <a:gd name="connsiteY2" fmla="*/ 512564 h 666750"/>
                  <a:gd name="connsiteX3" fmla="*/ 193834 w 609600"/>
                  <a:gd name="connsiteY3" fmla="*/ 668774 h 666750"/>
                  <a:gd name="connsiteX4" fmla="*/ 579596 w 609600"/>
                  <a:gd name="connsiteY4" fmla="*/ 206812 h 666750"/>
                  <a:gd name="connsiteX5" fmla="*/ 564356 w 609600"/>
                  <a:gd name="connsiteY5" fmla="*/ 35362 h 666750"/>
                  <a:gd name="connsiteX6" fmla="*/ 497681 w 609600"/>
                  <a:gd name="connsiteY6" fmla="*/ 168712 h 666750"/>
                  <a:gd name="connsiteX7" fmla="*/ 450056 w 609600"/>
                  <a:gd name="connsiteY7" fmla="*/ 128707 h 666750"/>
                  <a:gd name="connsiteX8" fmla="*/ 490061 w 609600"/>
                  <a:gd name="connsiteY8" fmla="*/ 81082 h 666750"/>
                  <a:gd name="connsiteX9" fmla="*/ 537686 w 609600"/>
                  <a:gd name="connsiteY9" fmla="*/ 121087 h 666750"/>
                  <a:gd name="connsiteX10" fmla="*/ 497681 w 609600"/>
                  <a:gd name="connsiteY10" fmla="*/ 168712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600" h="666750">
                    <a:moveTo>
                      <a:pt x="564356" y="35362"/>
                    </a:moveTo>
                    <a:cubicBezTo>
                      <a:pt x="512921" y="-7501"/>
                      <a:pt x="436721" y="-833"/>
                      <a:pt x="392906" y="50602"/>
                    </a:cubicBezTo>
                    <a:lnTo>
                      <a:pt x="7144" y="512564"/>
                    </a:lnTo>
                    <a:lnTo>
                      <a:pt x="193834" y="668774"/>
                    </a:lnTo>
                    <a:lnTo>
                      <a:pt x="579596" y="206812"/>
                    </a:lnTo>
                    <a:cubicBezTo>
                      <a:pt x="623411" y="155377"/>
                      <a:pt x="615791" y="78224"/>
                      <a:pt x="564356" y="35362"/>
                    </a:cubicBezTo>
                    <a:close/>
                    <a:moveTo>
                      <a:pt x="497681" y="168712"/>
                    </a:moveTo>
                    <a:cubicBezTo>
                      <a:pt x="473869" y="170617"/>
                      <a:pt x="451961" y="153472"/>
                      <a:pt x="450056" y="128707"/>
                    </a:cubicBezTo>
                    <a:cubicBezTo>
                      <a:pt x="448151" y="104894"/>
                      <a:pt x="465296" y="82987"/>
                      <a:pt x="490061" y="81082"/>
                    </a:cubicBezTo>
                    <a:cubicBezTo>
                      <a:pt x="513874" y="79177"/>
                      <a:pt x="535781" y="96322"/>
                      <a:pt x="537686" y="121087"/>
                    </a:cubicBezTo>
                    <a:cubicBezTo>
                      <a:pt x="539591" y="145852"/>
                      <a:pt x="522446" y="166807"/>
                      <a:pt x="497681" y="168712"/>
                    </a:cubicBezTo>
                    <a:close/>
                  </a:path>
                </a:pathLst>
              </a:custGeom>
              <a:solidFill>
                <a:srgbClr val="575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430859E-7F98-4CB7-B56E-700300D167BE}"/>
                  </a:ext>
                </a:extLst>
              </p:cNvPr>
              <p:cNvSpPr/>
              <p:nvPr/>
            </p:nvSpPr>
            <p:spPr>
              <a:xfrm>
                <a:off x="10100567" y="3350774"/>
                <a:ext cx="590550" cy="476250"/>
              </a:xfrm>
              <a:custGeom>
                <a:avLst/>
                <a:gdLst>
                  <a:gd name="connsiteX0" fmla="*/ 558641 w 590550"/>
                  <a:gd name="connsiteY0" fmla="*/ 470059 h 476250"/>
                  <a:gd name="connsiteX1" fmla="*/ 37624 w 590550"/>
                  <a:gd name="connsiteY1" fmla="*/ 470059 h 476250"/>
                  <a:gd name="connsiteX2" fmla="*/ 7144 w 590550"/>
                  <a:gd name="connsiteY2" fmla="*/ 439579 h 476250"/>
                  <a:gd name="connsiteX3" fmla="*/ 7144 w 590550"/>
                  <a:gd name="connsiteY3" fmla="*/ 98584 h 476250"/>
                  <a:gd name="connsiteX4" fmla="*/ 98584 w 590550"/>
                  <a:gd name="connsiteY4" fmla="*/ 7144 h 476250"/>
                  <a:gd name="connsiteX5" fmla="*/ 498634 w 590550"/>
                  <a:gd name="connsiteY5" fmla="*/ 7144 h 476250"/>
                  <a:gd name="connsiteX6" fmla="*/ 590074 w 590550"/>
                  <a:gd name="connsiteY6" fmla="*/ 98584 h 476250"/>
                  <a:gd name="connsiteX7" fmla="*/ 590074 w 590550"/>
                  <a:gd name="connsiteY7" fmla="*/ 440531 h 476250"/>
                  <a:gd name="connsiteX8" fmla="*/ 558641 w 590550"/>
                  <a:gd name="connsiteY8" fmla="*/ 47005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550" h="476250">
                    <a:moveTo>
                      <a:pt x="558641" y="470059"/>
                    </a:moveTo>
                    <a:lnTo>
                      <a:pt x="37624" y="470059"/>
                    </a:lnTo>
                    <a:cubicBezTo>
                      <a:pt x="20479" y="470059"/>
                      <a:pt x="7144" y="456724"/>
                      <a:pt x="7144" y="439579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498634" y="7144"/>
                    </a:lnTo>
                    <a:cubicBezTo>
                      <a:pt x="549116" y="7144"/>
                      <a:pt x="590074" y="48101"/>
                      <a:pt x="590074" y="98584"/>
                    </a:cubicBezTo>
                    <a:lnTo>
                      <a:pt x="590074" y="440531"/>
                    </a:lnTo>
                    <a:cubicBezTo>
                      <a:pt x="589121" y="456724"/>
                      <a:pt x="574834" y="470059"/>
                      <a:pt x="558641" y="47005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80F6996-A091-4A7D-AD32-3B0EC4DFC23C}"/>
                  </a:ext>
                </a:extLst>
              </p:cNvPr>
              <p:cNvSpPr/>
              <p:nvPr/>
            </p:nvSpPr>
            <p:spPr>
              <a:xfrm>
                <a:off x="10029129" y="3756539"/>
                <a:ext cx="742950" cy="133350"/>
              </a:xfrm>
              <a:custGeom>
                <a:avLst/>
                <a:gdLst>
                  <a:gd name="connsiteX0" fmla="*/ 711994 w 742950"/>
                  <a:gd name="connsiteY0" fmla="*/ 129064 h 133350"/>
                  <a:gd name="connsiteX1" fmla="*/ 37624 w 742950"/>
                  <a:gd name="connsiteY1" fmla="*/ 129064 h 133350"/>
                  <a:gd name="connsiteX2" fmla="*/ 7144 w 742950"/>
                  <a:gd name="connsiteY2" fmla="*/ 98584 h 133350"/>
                  <a:gd name="connsiteX3" fmla="*/ 7144 w 742950"/>
                  <a:gd name="connsiteY3" fmla="*/ 98584 h 133350"/>
                  <a:gd name="connsiteX4" fmla="*/ 98584 w 742950"/>
                  <a:gd name="connsiteY4" fmla="*/ 7144 h 133350"/>
                  <a:gd name="connsiteX5" fmla="*/ 651986 w 742950"/>
                  <a:gd name="connsiteY5" fmla="*/ 7144 h 133350"/>
                  <a:gd name="connsiteX6" fmla="*/ 743426 w 742950"/>
                  <a:gd name="connsiteY6" fmla="*/ 98584 h 133350"/>
                  <a:gd name="connsiteX7" fmla="*/ 743426 w 742950"/>
                  <a:gd name="connsiteY7" fmla="*/ 98584 h 133350"/>
                  <a:gd name="connsiteX8" fmla="*/ 711994 w 742950"/>
                  <a:gd name="connsiteY8" fmla="*/ 12906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133350">
                    <a:moveTo>
                      <a:pt x="711994" y="129064"/>
                    </a:moveTo>
                    <a:lnTo>
                      <a:pt x="37624" y="129064"/>
                    </a:lnTo>
                    <a:cubicBezTo>
                      <a:pt x="20479" y="129064"/>
                      <a:pt x="7144" y="115729"/>
                      <a:pt x="7144" y="98584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651986" y="7144"/>
                    </a:lnTo>
                    <a:cubicBezTo>
                      <a:pt x="702469" y="7144"/>
                      <a:pt x="743426" y="48101"/>
                      <a:pt x="743426" y="98584"/>
                    </a:cubicBezTo>
                    <a:lnTo>
                      <a:pt x="743426" y="98584"/>
                    </a:lnTo>
                    <a:cubicBezTo>
                      <a:pt x="742474" y="115729"/>
                      <a:pt x="729139" y="129064"/>
                      <a:pt x="711994" y="12906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2F8D10D-6569-4E72-B249-CDBCF564E142}"/>
                  </a:ext>
                </a:extLst>
              </p:cNvPr>
              <p:cNvSpPr/>
              <p:nvPr/>
            </p:nvSpPr>
            <p:spPr>
              <a:xfrm>
                <a:off x="10545384" y="3403162"/>
                <a:ext cx="95250" cy="95250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199537C-713A-485D-90FC-E27D8EC777DB}"/>
                </a:ext>
              </a:extLst>
            </p:cNvPr>
            <p:cNvSpPr/>
            <p:nvPr/>
          </p:nvSpPr>
          <p:spPr>
            <a:xfrm>
              <a:off x="5756927" y="3906027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6635130" y="1130415"/>
            <a:ext cx="1000609" cy="465288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CA5AD93-33BD-4CC6-B1E2-E81221FE1A47}"/>
              </a:ext>
            </a:extLst>
          </p:cNvPr>
          <p:cNvGrpSpPr/>
          <p:nvPr/>
        </p:nvGrpSpPr>
        <p:grpSpPr>
          <a:xfrm>
            <a:off x="257286" y="1460716"/>
            <a:ext cx="2149690" cy="2174436"/>
            <a:chOff x="398105" y="1056729"/>
            <a:chExt cx="3095529" cy="313116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B47A7E1-A22A-4B3F-9FE5-3A3A01D58538}"/>
                </a:ext>
              </a:extLst>
            </p:cNvPr>
            <p:cNvGrpSpPr/>
            <p:nvPr/>
          </p:nvGrpSpPr>
          <p:grpSpPr>
            <a:xfrm>
              <a:off x="398105" y="1056729"/>
              <a:ext cx="3095529" cy="3131164"/>
              <a:chOff x="369152" y="1617134"/>
              <a:chExt cx="3546035" cy="3586857"/>
            </a:xfrm>
            <a:solidFill>
              <a:schemeClr val="accent6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667A063-1160-40C1-8C8E-4018BDB59960}"/>
                  </a:ext>
                </a:extLst>
              </p:cNvPr>
              <p:cNvGrpSpPr/>
              <p:nvPr/>
            </p:nvGrpSpPr>
            <p:grpSpPr>
              <a:xfrm>
                <a:off x="926950" y="1617134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90" name="Rectangle 14">
                  <a:extLst>
                    <a:ext uri="{FF2B5EF4-FFF2-40B4-BE49-F238E27FC236}">
                      <a16:creationId xmlns:a16="http://schemas.microsoft.com/office/drawing/2014/main" id="{2D593987-AAC1-4218-B196-FA66DF07DABF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1" name="Right Triangle 13">
                  <a:extLst>
                    <a:ext uri="{FF2B5EF4-FFF2-40B4-BE49-F238E27FC236}">
                      <a16:creationId xmlns:a16="http://schemas.microsoft.com/office/drawing/2014/main" id="{625FDC05-6379-46E1-B6E3-74172108A0D6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92" name="Rectangle 24">
                  <a:extLst>
                    <a:ext uri="{FF2B5EF4-FFF2-40B4-BE49-F238E27FC236}">
                      <a16:creationId xmlns:a16="http://schemas.microsoft.com/office/drawing/2014/main" id="{54D46EE8-5B4E-40B7-BE07-902DB43E6B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3" name="Rectangle 41">
                  <a:extLst>
                    <a:ext uri="{FF2B5EF4-FFF2-40B4-BE49-F238E27FC236}">
                      <a16:creationId xmlns:a16="http://schemas.microsoft.com/office/drawing/2014/main" id="{3AB8C187-6D05-4384-A570-16C594F09E64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4" name="Isosceles Triangle 3">
                  <a:extLst>
                    <a:ext uri="{FF2B5EF4-FFF2-40B4-BE49-F238E27FC236}">
                      <a16:creationId xmlns:a16="http://schemas.microsoft.com/office/drawing/2014/main" id="{9F93064C-FA82-4CE3-B9C8-D51F6E942A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6E2A8CC-79A6-4188-BFDB-EC85D36B0F3C}"/>
                  </a:ext>
                </a:extLst>
              </p:cNvPr>
              <p:cNvGrpSpPr/>
              <p:nvPr/>
            </p:nvGrpSpPr>
            <p:grpSpPr>
              <a:xfrm rot="4990866">
                <a:off x="2464466" y="2788531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85" name="Rectangle 14">
                  <a:extLst>
                    <a:ext uri="{FF2B5EF4-FFF2-40B4-BE49-F238E27FC236}">
                      <a16:creationId xmlns:a16="http://schemas.microsoft.com/office/drawing/2014/main" id="{A76793EF-9738-49CD-8D72-CFED517A7794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6" name="Right Triangle 13">
                  <a:extLst>
                    <a:ext uri="{FF2B5EF4-FFF2-40B4-BE49-F238E27FC236}">
                      <a16:creationId xmlns:a16="http://schemas.microsoft.com/office/drawing/2014/main" id="{8F459342-8EA1-4AB3-AE4E-DFAF7276D9C0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7" name="Rectangle 24">
                  <a:extLst>
                    <a:ext uri="{FF2B5EF4-FFF2-40B4-BE49-F238E27FC236}">
                      <a16:creationId xmlns:a16="http://schemas.microsoft.com/office/drawing/2014/main" id="{B0178D23-6EF3-46C9-B282-0435479995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8" name="Rectangle 41">
                  <a:extLst>
                    <a:ext uri="{FF2B5EF4-FFF2-40B4-BE49-F238E27FC236}">
                      <a16:creationId xmlns:a16="http://schemas.microsoft.com/office/drawing/2014/main" id="{89E4940D-48CD-4A7D-9150-9F54A2DB09B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9" name="Isosceles Triangle 3">
                  <a:extLst>
                    <a:ext uri="{FF2B5EF4-FFF2-40B4-BE49-F238E27FC236}">
                      <a16:creationId xmlns:a16="http://schemas.microsoft.com/office/drawing/2014/main" id="{DE6CAD33-65DD-4EF9-BD97-281D926B5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FC36ABD-5AA8-44B3-9DB9-8C24A7665DA1}"/>
                  </a:ext>
                </a:extLst>
              </p:cNvPr>
              <p:cNvGrpSpPr/>
              <p:nvPr/>
            </p:nvGrpSpPr>
            <p:grpSpPr>
              <a:xfrm rot="10066674">
                <a:off x="1444650" y="4351773"/>
                <a:ext cx="2063339" cy="852218"/>
                <a:chOff x="926950" y="1617134"/>
                <a:chExt cx="2063339" cy="852218"/>
              </a:xfrm>
              <a:grpFill/>
            </p:grpSpPr>
            <p:sp>
              <p:nvSpPr>
                <p:cNvPr id="80" name="Rectangle 14">
                  <a:extLst>
                    <a:ext uri="{FF2B5EF4-FFF2-40B4-BE49-F238E27FC236}">
                      <a16:creationId xmlns:a16="http://schemas.microsoft.com/office/drawing/2014/main" id="{67881403-9914-415C-B5A7-C5754EED827F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1" name="Right Triangle 13">
                  <a:extLst>
                    <a:ext uri="{FF2B5EF4-FFF2-40B4-BE49-F238E27FC236}">
                      <a16:creationId xmlns:a16="http://schemas.microsoft.com/office/drawing/2014/main" id="{EB421034-5AF3-4471-AD8C-49B7A8A53DB2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2" name="Rectangle 24">
                  <a:extLst>
                    <a:ext uri="{FF2B5EF4-FFF2-40B4-BE49-F238E27FC236}">
                      <a16:creationId xmlns:a16="http://schemas.microsoft.com/office/drawing/2014/main" id="{88E39F22-CD7B-46A1-B499-CF0A59C5F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3" name="Rectangle 41">
                  <a:extLst>
                    <a:ext uri="{FF2B5EF4-FFF2-40B4-BE49-F238E27FC236}">
                      <a16:creationId xmlns:a16="http://schemas.microsoft.com/office/drawing/2014/main" id="{7B0B63EC-4829-4F80-8D8B-061E92198087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4" name="Isosceles Triangle 3">
                  <a:extLst>
                    <a:ext uri="{FF2B5EF4-FFF2-40B4-BE49-F238E27FC236}">
                      <a16:creationId xmlns:a16="http://schemas.microsoft.com/office/drawing/2014/main" id="{37BE62D9-5C29-44E8-B29C-261B4CB152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30628" y="1965414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9967643B-CD95-42CE-923E-35F1DB330A9D}"/>
                  </a:ext>
                </a:extLst>
              </p:cNvPr>
              <p:cNvGrpSpPr/>
              <p:nvPr/>
            </p:nvGrpSpPr>
            <p:grpSpPr>
              <a:xfrm rot="15054074">
                <a:off x="-267551" y="3562253"/>
                <a:ext cx="2125623" cy="852218"/>
                <a:chOff x="926950" y="1617134"/>
                <a:chExt cx="2125623" cy="852218"/>
              </a:xfrm>
              <a:grpFill/>
            </p:grpSpPr>
            <p:sp>
              <p:nvSpPr>
                <p:cNvPr id="75" name="Rectangle 14">
                  <a:extLst>
                    <a:ext uri="{FF2B5EF4-FFF2-40B4-BE49-F238E27FC236}">
                      <a16:creationId xmlns:a16="http://schemas.microsoft.com/office/drawing/2014/main" id="{02163E53-C0E0-4BE5-8444-5C865AC25B17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6" name="Right Triangle 13">
                  <a:extLst>
                    <a:ext uri="{FF2B5EF4-FFF2-40B4-BE49-F238E27FC236}">
                      <a16:creationId xmlns:a16="http://schemas.microsoft.com/office/drawing/2014/main" id="{EE5FBE13-437F-4160-95FE-41D26C54C63C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7" name="Rectangle 24">
                  <a:extLst>
                    <a:ext uri="{FF2B5EF4-FFF2-40B4-BE49-F238E27FC236}">
                      <a16:creationId xmlns:a16="http://schemas.microsoft.com/office/drawing/2014/main" id="{AA6A2591-51E8-43EC-803C-B5E01F02F9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8" name="Rectangle 41">
                  <a:extLst>
                    <a:ext uri="{FF2B5EF4-FFF2-40B4-BE49-F238E27FC236}">
                      <a16:creationId xmlns:a16="http://schemas.microsoft.com/office/drawing/2014/main" id="{F24EC7AE-E2EC-4F03-ABA5-26F24F4804D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9" name="Isosceles Triangle 3">
                  <a:extLst>
                    <a:ext uri="{FF2B5EF4-FFF2-40B4-BE49-F238E27FC236}">
                      <a16:creationId xmlns:a16="http://schemas.microsoft.com/office/drawing/2014/main" id="{250C62EC-801A-4CDD-BD36-01013ECC8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92912" y="1965188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74" name="Rectangle 14">
                <a:extLst>
                  <a:ext uri="{FF2B5EF4-FFF2-40B4-BE49-F238E27FC236}">
                    <a16:creationId xmlns:a16="http://schemas.microsoft.com/office/drawing/2014/main" id="{AC63FCAC-663C-44C9-9ECE-F98D55933CF8}"/>
                  </a:ext>
                </a:extLst>
              </p:cNvPr>
              <p:cNvSpPr/>
              <p:nvPr/>
            </p:nvSpPr>
            <p:spPr>
              <a:xfrm rot="18143891">
                <a:off x="423487" y="2403381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384593B-E280-4E4E-9837-FEE1BF214B8A}"/>
                </a:ext>
              </a:extLst>
            </p:cNvPr>
            <p:cNvGrpSpPr/>
            <p:nvPr/>
          </p:nvGrpSpPr>
          <p:grpSpPr>
            <a:xfrm>
              <a:off x="731770" y="1468269"/>
              <a:ext cx="2311922" cy="2311922"/>
              <a:chOff x="1510528" y="1366070"/>
              <a:chExt cx="3431329" cy="34313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2244231-24A6-4107-B207-EF377815795B}"/>
                  </a:ext>
                </a:extLst>
              </p:cNvPr>
              <p:cNvSpPr/>
              <p:nvPr/>
            </p:nvSpPr>
            <p:spPr>
              <a:xfrm>
                <a:off x="1510528" y="1366070"/>
                <a:ext cx="3431329" cy="3431329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809DE9B-E953-452A-8E6F-4F780FC505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9854" y="1388027"/>
                <a:ext cx="3411797" cy="3337560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3DC009F-B3DC-4546-B12D-99EFFA2205DA}"/>
              </a:ext>
            </a:extLst>
          </p:cNvPr>
          <p:cNvGrpSpPr/>
          <p:nvPr/>
        </p:nvGrpSpPr>
        <p:grpSpPr>
          <a:xfrm>
            <a:off x="8135484" y="1178909"/>
            <a:ext cx="4038331" cy="3767564"/>
            <a:chOff x="7090240" y="1619112"/>
            <a:chExt cx="4572505" cy="426592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2823566-D3A9-4133-ACDA-CF0A0EAB4CFB}"/>
                </a:ext>
              </a:extLst>
            </p:cNvPr>
            <p:cNvGrpSpPr/>
            <p:nvPr/>
          </p:nvGrpSpPr>
          <p:grpSpPr>
            <a:xfrm>
              <a:off x="7539278" y="3144762"/>
              <a:ext cx="3674428" cy="2740270"/>
              <a:chOff x="7227403" y="3309495"/>
              <a:chExt cx="3674428" cy="2740270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4089885-574E-49CD-B1EA-75D9D9D3976C}"/>
                  </a:ext>
                </a:extLst>
              </p:cNvPr>
              <p:cNvGrpSpPr/>
              <p:nvPr/>
            </p:nvGrpSpPr>
            <p:grpSpPr>
              <a:xfrm>
                <a:off x="7227403" y="3309495"/>
                <a:ext cx="3674428" cy="747346"/>
                <a:chOff x="7341577" y="3133648"/>
                <a:chExt cx="3674428" cy="747346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9BE9E18-3265-4BB4-A2C0-27BC29D955FC}"/>
                    </a:ext>
                  </a:extLst>
                </p:cNvPr>
                <p:cNvSpPr/>
                <p:nvPr/>
              </p:nvSpPr>
              <p:spPr>
                <a:xfrm>
                  <a:off x="7341577" y="3133648"/>
                  <a:ext cx="747346" cy="74734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2E72E3CA-02D2-402F-AF5D-CBABEEC43F6B}"/>
                    </a:ext>
                  </a:extLst>
                </p:cNvPr>
                <p:cNvSpPr/>
                <p:nvPr/>
              </p:nvSpPr>
              <p:spPr>
                <a:xfrm>
                  <a:off x="8317271" y="3133648"/>
                  <a:ext cx="747346" cy="74734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32B38F10-FA9A-4AF1-82DA-402C4CABAFD8}"/>
                    </a:ext>
                  </a:extLst>
                </p:cNvPr>
                <p:cNvSpPr/>
                <p:nvPr/>
              </p:nvSpPr>
              <p:spPr>
                <a:xfrm>
                  <a:off x="9292965" y="3133648"/>
                  <a:ext cx="747346" cy="74734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77FA1D65-183B-420E-869D-61CC583C7520}"/>
                    </a:ext>
                  </a:extLst>
                </p:cNvPr>
                <p:cNvSpPr/>
                <p:nvPr/>
              </p:nvSpPr>
              <p:spPr>
                <a:xfrm>
                  <a:off x="10268659" y="3133648"/>
                  <a:ext cx="747346" cy="74734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B6A685C4-3AFD-4DA8-8ECB-8957B2CE6768}"/>
                  </a:ext>
                </a:extLst>
              </p:cNvPr>
              <p:cNvGrpSpPr/>
              <p:nvPr/>
            </p:nvGrpSpPr>
            <p:grpSpPr>
              <a:xfrm>
                <a:off x="7227403" y="4305957"/>
                <a:ext cx="3674428" cy="747346"/>
                <a:chOff x="7341577" y="3133648"/>
                <a:chExt cx="3674428" cy="747346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9BD2D599-ABB8-469C-A324-2AB9AD163415}"/>
                    </a:ext>
                  </a:extLst>
                </p:cNvPr>
                <p:cNvSpPr/>
                <p:nvPr/>
              </p:nvSpPr>
              <p:spPr>
                <a:xfrm>
                  <a:off x="7341577" y="3133648"/>
                  <a:ext cx="747346" cy="74734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9AADC2B-D8A6-498C-AA11-B40E76CACE32}"/>
                    </a:ext>
                  </a:extLst>
                </p:cNvPr>
                <p:cNvSpPr/>
                <p:nvPr/>
              </p:nvSpPr>
              <p:spPr>
                <a:xfrm>
                  <a:off x="8317271" y="3133648"/>
                  <a:ext cx="747346" cy="74734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3686761D-8823-4842-828A-C1E83BAC2B22}"/>
                    </a:ext>
                  </a:extLst>
                </p:cNvPr>
                <p:cNvSpPr/>
                <p:nvPr/>
              </p:nvSpPr>
              <p:spPr>
                <a:xfrm>
                  <a:off x="9292965" y="3133648"/>
                  <a:ext cx="747346" cy="74734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205E108D-9C00-47F0-8F80-CEE7FBC00284}"/>
                    </a:ext>
                  </a:extLst>
                </p:cNvPr>
                <p:cNvSpPr/>
                <p:nvPr/>
              </p:nvSpPr>
              <p:spPr>
                <a:xfrm>
                  <a:off x="10268659" y="3133648"/>
                  <a:ext cx="747346" cy="74734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EFDA4D87-2718-4808-A573-A5FDE72C49B4}"/>
                  </a:ext>
                </a:extLst>
              </p:cNvPr>
              <p:cNvGrpSpPr/>
              <p:nvPr/>
            </p:nvGrpSpPr>
            <p:grpSpPr>
              <a:xfrm>
                <a:off x="7227403" y="5302419"/>
                <a:ext cx="3674428" cy="747346"/>
                <a:chOff x="7341577" y="3133648"/>
                <a:chExt cx="3674428" cy="747346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CAAD7077-4F51-40DF-8F95-2FE4EF6E3919}"/>
                    </a:ext>
                  </a:extLst>
                </p:cNvPr>
                <p:cNvSpPr/>
                <p:nvPr/>
              </p:nvSpPr>
              <p:spPr>
                <a:xfrm>
                  <a:off x="7341577" y="3133648"/>
                  <a:ext cx="747346" cy="74734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0B6F5649-C4E8-4608-894B-E41718C75F75}"/>
                    </a:ext>
                  </a:extLst>
                </p:cNvPr>
                <p:cNvSpPr/>
                <p:nvPr/>
              </p:nvSpPr>
              <p:spPr>
                <a:xfrm>
                  <a:off x="8317271" y="3133648"/>
                  <a:ext cx="747346" cy="74734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DE4A234-7DCA-4548-B37D-B33632523DAA}"/>
                    </a:ext>
                  </a:extLst>
                </p:cNvPr>
                <p:cNvSpPr/>
                <p:nvPr/>
              </p:nvSpPr>
              <p:spPr>
                <a:xfrm>
                  <a:off x="9292965" y="3133648"/>
                  <a:ext cx="747346" cy="74734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19725EBE-CCDC-44B0-93A8-D5C024912045}"/>
                    </a:ext>
                  </a:extLst>
                </p:cNvPr>
                <p:cNvSpPr/>
                <p:nvPr/>
              </p:nvSpPr>
              <p:spPr>
                <a:xfrm>
                  <a:off x="10268659" y="3133648"/>
                  <a:ext cx="747346" cy="74734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0" name="Rounded Rectangle 51">
              <a:extLst>
                <a:ext uri="{FF2B5EF4-FFF2-40B4-BE49-F238E27FC236}">
                  <a16:creationId xmlns:a16="http://schemas.microsoft.com/office/drawing/2014/main" id="{B416482D-B5F2-48BE-A246-DA5F60B29D41}"/>
                </a:ext>
              </a:extLst>
            </p:cNvPr>
            <p:cNvSpPr/>
            <p:nvPr/>
          </p:nvSpPr>
          <p:spPr>
            <a:xfrm rot="16200000" flipH="1">
              <a:off x="7699791" y="4296524"/>
              <a:ext cx="422330" cy="397734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1" name="Rounded Rectangle 25">
              <a:extLst>
                <a:ext uri="{FF2B5EF4-FFF2-40B4-BE49-F238E27FC236}">
                  <a16:creationId xmlns:a16="http://schemas.microsoft.com/office/drawing/2014/main" id="{D6451116-4320-4D27-A049-A06801973A33}"/>
                </a:ext>
              </a:extLst>
            </p:cNvPr>
            <p:cNvSpPr/>
            <p:nvPr/>
          </p:nvSpPr>
          <p:spPr>
            <a:xfrm>
              <a:off x="7712089" y="5372370"/>
              <a:ext cx="397732" cy="291474"/>
            </a:xfrm>
            <a:custGeom>
              <a:avLst/>
              <a:gdLst/>
              <a:ahLst/>
              <a:cxnLst/>
              <a:rect l="l" t="t" r="r" b="b"/>
              <a:pathLst>
                <a:path w="3248842" h="2380886">
                  <a:moveTo>
                    <a:pt x="1194785" y="1472263"/>
                  </a:moveTo>
                  <a:cubicBezTo>
                    <a:pt x="1150014" y="1472263"/>
                    <a:pt x="1113720" y="1508557"/>
                    <a:pt x="1113720" y="1553328"/>
                  </a:cubicBezTo>
                  <a:lnTo>
                    <a:pt x="1113720" y="1600880"/>
                  </a:lnTo>
                  <a:cubicBezTo>
                    <a:pt x="1113720" y="1645651"/>
                    <a:pt x="1150014" y="1681945"/>
                    <a:pt x="1194785" y="1681945"/>
                  </a:cubicBezTo>
                  <a:lnTo>
                    <a:pt x="2067186" y="1681945"/>
                  </a:lnTo>
                  <a:cubicBezTo>
                    <a:pt x="2111957" y="1681945"/>
                    <a:pt x="2148251" y="1645651"/>
                    <a:pt x="2148251" y="1600880"/>
                  </a:cubicBezTo>
                  <a:lnTo>
                    <a:pt x="2148251" y="1553328"/>
                  </a:lnTo>
                  <a:cubicBezTo>
                    <a:pt x="2148251" y="1508557"/>
                    <a:pt x="2111957" y="1472263"/>
                    <a:pt x="2067186" y="1472263"/>
                  </a:cubicBezTo>
                  <a:close/>
                  <a:moveTo>
                    <a:pt x="2582402" y="986449"/>
                  </a:moveTo>
                  <a:cubicBezTo>
                    <a:pt x="2477247" y="986449"/>
                    <a:pt x="2392002" y="1071694"/>
                    <a:pt x="2392002" y="1176848"/>
                  </a:cubicBezTo>
                  <a:cubicBezTo>
                    <a:pt x="2392002" y="1282003"/>
                    <a:pt x="2477247" y="1367248"/>
                    <a:pt x="2582402" y="1367248"/>
                  </a:cubicBezTo>
                  <a:cubicBezTo>
                    <a:pt x="2687557" y="1367248"/>
                    <a:pt x="2772801" y="1282003"/>
                    <a:pt x="2772801" y="1176848"/>
                  </a:cubicBezTo>
                  <a:cubicBezTo>
                    <a:pt x="2772801" y="1071694"/>
                    <a:pt x="2687557" y="986449"/>
                    <a:pt x="2582402" y="986449"/>
                  </a:cubicBezTo>
                  <a:close/>
                  <a:moveTo>
                    <a:pt x="679570" y="986449"/>
                  </a:moveTo>
                  <a:cubicBezTo>
                    <a:pt x="574415" y="986449"/>
                    <a:pt x="489171" y="1071694"/>
                    <a:pt x="489171" y="1176848"/>
                  </a:cubicBezTo>
                  <a:cubicBezTo>
                    <a:pt x="489171" y="1282003"/>
                    <a:pt x="574415" y="1367248"/>
                    <a:pt x="679570" y="1367248"/>
                  </a:cubicBezTo>
                  <a:cubicBezTo>
                    <a:pt x="784725" y="1367248"/>
                    <a:pt x="869970" y="1282003"/>
                    <a:pt x="869970" y="1176848"/>
                  </a:cubicBezTo>
                  <a:cubicBezTo>
                    <a:pt x="869970" y="1071694"/>
                    <a:pt x="784725" y="986449"/>
                    <a:pt x="679570" y="986449"/>
                  </a:cubicBezTo>
                  <a:close/>
                  <a:moveTo>
                    <a:pt x="867954" y="155801"/>
                  </a:moveTo>
                  <a:lnTo>
                    <a:pt x="726849" y="858549"/>
                  </a:lnTo>
                  <a:lnTo>
                    <a:pt x="2535122" y="858549"/>
                  </a:lnTo>
                  <a:lnTo>
                    <a:pt x="2394017" y="155801"/>
                  </a:lnTo>
                  <a:close/>
                  <a:moveTo>
                    <a:pt x="677268" y="0"/>
                  </a:moveTo>
                  <a:lnTo>
                    <a:pt x="2584703" y="0"/>
                  </a:lnTo>
                  <a:lnTo>
                    <a:pt x="2736658" y="607820"/>
                  </a:lnTo>
                  <a:cubicBezTo>
                    <a:pt x="2766265" y="579906"/>
                    <a:pt x="2806392" y="564164"/>
                    <a:pt x="2850195" y="564164"/>
                  </a:cubicBezTo>
                  <a:lnTo>
                    <a:pt x="3069929" y="564164"/>
                  </a:lnTo>
                  <a:cubicBezTo>
                    <a:pt x="3168740" y="564164"/>
                    <a:pt x="3248842" y="644266"/>
                    <a:pt x="3248842" y="743077"/>
                  </a:cubicBezTo>
                  <a:lnTo>
                    <a:pt x="3248842" y="792706"/>
                  </a:lnTo>
                  <a:cubicBezTo>
                    <a:pt x="3248842" y="891517"/>
                    <a:pt x="3168740" y="971619"/>
                    <a:pt x="3069929" y="971619"/>
                  </a:cubicBezTo>
                  <a:lnTo>
                    <a:pt x="3054536" y="971619"/>
                  </a:lnTo>
                  <a:cubicBezTo>
                    <a:pt x="3060628" y="989042"/>
                    <a:pt x="3063411" y="1007758"/>
                    <a:pt x="3063411" y="1027125"/>
                  </a:cubicBezTo>
                  <a:lnTo>
                    <a:pt x="3063411" y="2015961"/>
                  </a:lnTo>
                  <a:lnTo>
                    <a:pt x="2889080" y="2015961"/>
                  </a:lnTo>
                  <a:lnTo>
                    <a:pt x="2889080" y="2260325"/>
                  </a:lnTo>
                  <a:cubicBezTo>
                    <a:pt x="2889080" y="2326909"/>
                    <a:pt x="2835102" y="2380886"/>
                    <a:pt x="2768518" y="2380886"/>
                  </a:cubicBezTo>
                  <a:lnTo>
                    <a:pt x="2286284" y="2380886"/>
                  </a:lnTo>
                  <a:cubicBezTo>
                    <a:pt x="2219700" y="2380886"/>
                    <a:pt x="2165723" y="2326909"/>
                    <a:pt x="2165723" y="2260325"/>
                  </a:cubicBezTo>
                  <a:lnTo>
                    <a:pt x="2165723" y="2015961"/>
                  </a:lnTo>
                  <a:lnTo>
                    <a:pt x="1096248" y="2015961"/>
                  </a:lnTo>
                  <a:lnTo>
                    <a:pt x="1096248" y="2260325"/>
                  </a:lnTo>
                  <a:cubicBezTo>
                    <a:pt x="1096248" y="2326909"/>
                    <a:pt x="1042270" y="2380886"/>
                    <a:pt x="975686" y="2380886"/>
                  </a:cubicBezTo>
                  <a:lnTo>
                    <a:pt x="493453" y="2380886"/>
                  </a:lnTo>
                  <a:cubicBezTo>
                    <a:pt x="426869" y="2380886"/>
                    <a:pt x="372891" y="2326909"/>
                    <a:pt x="372891" y="2260325"/>
                  </a:cubicBezTo>
                  <a:lnTo>
                    <a:pt x="372891" y="2015961"/>
                  </a:lnTo>
                  <a:lnTo>
                    <a:pt x="198560" y="2015961"/>
                  </a:lnTo>
                  <a:lnTo>
                    <a:pt x="198560" y="1027125"/>
                  </a:lnTo>
                  <a:cubicBezTo>
                    <a:pt x="198560" y="1007758"/>
                    <a:pt x="201343" y="989042"/>
                    <a:pt x="207435" y="971619"/>
                  </a:cubicBezTo>
                  <a:lnTo>
                    <a:pt x="178913" y="971619"/>
                  </a:lnTo>
                  <a:cubicBezTo>
                    <a:pt x="80102" y="971619"/>
                    <a:pt x="0" y="891517"/>
                    <a:pt x="0" y="792706"/>
                  </a:cubicBezTo>
                  <a:lnTo>
                    <a:pt x="0" y="743077"/>
                  </a:lnTo>
                  <a:cubicBezTo>
                    <a:pt x="0" y="644266"/>
                    <a:pt x="80102" y="564164"/>
                    <a:pt x="178913" y="564164"/>
                  </a:cubicBezTo>
                  <a:lnTo>
                    <a:pt x="398647" y="564164"/>
                  </a:lnTo>
                  <a:cubicBezTo>
                    <a:pt x="447310" y="564164"/>
                    <a:pt x="491436" y="583593"/>
                    <a:pt x="523419" y="6153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B982EC6-AE74-474A-A959-5C873F6E1566}"/>
                </a:ext>
              </a:extLst>
            </p:cNvPr>
            <p:cNvSpPr/>
            <p:nvPr/>
          </p:nvSpPr>
          <p:spPr>
            <a:xfrm>
              <a:off x="8815107" y="5291147"/>
              <a:ext cx="148399" cy="502021"/>
            </a:xfrm>
            <a:custGeom>
              <a:avLst/>
              <a:gdLst>
                <a:gd name="connsiteX0" fmla="*/ 124699 w 249731"/>
                <a:gd name="connsiteY0" fmla="*/ 351172 h 844818"/>
                <a:gd name="connsiteX1" fmla="*/ 148511 w 249731"/>
                <a:gd name="connsiteY1" fmla="*/ 374985 h 844818"/>
                <a:gd name="connsiteX2" fmla="*/ 148511 w 249731"/>
                <a:gd name="connsiteY2" fmla="*/ 391177 h 844818"/>
                <a:gd name="connsiteX3" fmla="*/ 148511 w 249731"/>
                <a:gd name="connsiteY3" fmla="*/ 400702 h 844818"/>
                <a:gd name="connsiteX4" fmla="*/ 148511 w 249731"/>
                <a:gd name="connsiteY4" fmla="*/ 430230 h 844818"/>
                <a:gd name="connsiteX5" fmla="*/ 148511 w 249731"/>
                <a:gd name="connsiteY5" fmla="*/ 592155 h 844818"/>
                <a:gd name="connsiteX6" fmla="*/ 184706 w 249731"/>
                <a:gd name="connsiteY6" fmla="*/ 655972 h 844818"/>
                <a:gd name="connsiteX7" fmla="*/ 184706 w 249731"/>
                <a:gd name="connsiteY7" fmla="*/ 781702 h 844818"/>
                <a:gd name="connsiteX8" fmla="*/ 58024 w 249731"/>
                <a:gd name="connsiteY8" fmla="*/ 775035 h 844818"/>
                <a:gd name="connsiteX9" fmla="*/ 73264 w 249731"/>
                <a:gd name="connsiteY9" fmla="*/ 647400 h 844818"/>
                <a:gd name="connsiteX10" fmla="*/ 100886 w 249731"/>
                <a:gd name="connsiteY10" fmla="*/ 605489 h 844818"/>
                <a:gd name="connsiteX11" fmla="*/ 100886 w 249731"/>
                <a:gd name="connsiteY11" fmla="*/ 408322 h 844818"/>
                <a:gd name="connsiteX12" fmla="*/ 100886 w 249731"/>
                <a:gd name="connsiteY12" fmla="*/ 400702 h 844818"/>
                <a:gd name="connsiteX13" fmla="*/ 100886 w 249731"/>
                <a:gd name="connsiteY13" fmla="*/ 398797 h 844818"/>
                <a:gd name="connsiteX14" fmla="*/ 100886 w 249731"/>
                <a:gd name="connsiteY14" fmla="*/ 374985 h 844818"/>
                <a:gd name="connsiteX15" fmla="*/ 124699 w 249731"/>
                <a:gd name="connsiteY15" fmla="*/ 351172 h 844818"/>
                <a:gd name="connsiteX16" fmla="*/ 122794 w 249731"/>
                <a:gd name="connsiteY16" fmla="*/ 20655 h 844818"/>
                <a:gd name="connsiteX17" fmla="*/ 85646 w 249731"/>
                <a:gd name="connsiteY17" fmla="*/ 75900 h 844818"/>
                <a:gd name="connsiteX18" fmla="*/ 85646 w 249731"/>
                <a:gd name="connsiteY18" fmla="*/ 333075 h 844818"/>
                <a:gd name="connsiteX19" fmla="*/ 86599 w 249731"/>
                <a:gd name="connsiteY19" fmla="*/ 589297 h 844818"/>
                <a:gd name="connsiteX20" fmla="*/ 65644 w 249731"/>
                <a:gd name="connsiteY20" fmla="*/ 634065 h 844818"/>
                <a:gd name="connsiteX21" fmla="*/ 50404 w 249731"/>
                <a:gd name="connsiteY21" fmla="*/ 785512 h 844818"/>
                <a:gd name="connsiteX22" fmla="*/ 197089 w 249731"/>
                <a:gd name="connsiteY22" fmla="*/ 788370 h 844818"/>
                <a:gd name="connsiteX23" fmla="*/ 186611 w 249731"/>
                <a:gd name="connsiteY23" fmla="*/ 636922 h 844818"/>
                <a:gd name="connsiteX24" fmla="*/ 163751 w 249731"/>
                <a:gd name="connsiteY24" fmla="*/ 585487 h 844818"/>
                <a:gd name="connsiteX25" fmla="*/ 164704 w 249731"/>
                <a:gd name="connsiteY25" fmla="*/ 75900 h 844818"/>
                <a:gd name="connsiteX26" fmla="*/ 122794 w 249731"/>
                <a:gd name="connsiteY26" fmla="*/ 20655 h 844818"/>
                <a:gd name="connsiteX27" fmla="*/ 120651 w 249731"/>
                <a:gd name="connsiteY27" fmla="*/ 27 h 844818"/>
                <a:gd name="connsiteX28" fmla="*/ 154226 w 249731"/>
                <a:gd name="connsiteY28" fmla="*/ 8272 h 844818"/>
                <a:gd name="connsiteX29" fmla="*/ 186611 w 249731"/>
                <a:gd name="connsiteY29" fmla="*/ 60660 h 844818"/>
                <a:gd name="connsiteX30" fmla="*/ 186611 w 249731"/>
                <a:gd name="connsiteY30" fmla="*/ 125430 h 844818"/>
                <a:gd name="connsiteX31" fmla="*/ 196136 w 249731"/>
                <a:gd name="connsiteY31" fmla="*/ 172102 h 844818"/>
                <a:gd name="connsiteX32" fmla="*/ 221854 w 249731"/>
                <a:gd name="connsiteY32" fmla="*/ 172102 h 844818"/>
                <a:gd name="connsiteX33" fmla="*/ 232331 w 249731"/>
                <a:gd name="connsiteY33" fmla="*/ 182580 h 844818"/>
                <a:gd name="connsiteX34" fmla="*/ 221854 w 249731"/>
                <a:gd name="connsiteY34" fmla="*/ 193057 h 844818"/>
                <a:gd name="connsiteX35" fmla="*/ 195184 w 249731"/>
                <a:gd name="connsiteY35" fmla="*/ 193057 h 844818"/>
                <a:gd name="connsiteX36" fmla="*/ 186611 w 249731"/>
                <a:gd name="connsiteY36" fmla="*/ 241635 h 844818"/>
                <a:gd name="connsiteX37" fmla="*/ 194231 w 249731"/>
                <a:gd name="connsiteY37" fmla="*/ 289260 h 844818"/>
                <a:gd name="connsiteX38" fmla="*/ 221854 w 249731"/>
                <a:gd name="connsiteY38" fmla="*/ 289260 h 844818"/>
                <a:gd name="connsiteX39" fmla="*/ 232331 w 249731"/>
                <a:gd name="connsiteY39" fmla="*/ 299737 h 844818"/>
                <a:gd name="connsiteX40" fmla="*/ 221854 w 249731"/>
                <a:gd name="connsiteY40" fmla="*/ 310215 h 844818"/>
                <a:gd name="connsiteX41" fmla="*/ 198041 w 249731"/>
                <a:gd name="connsiteY41" fmla="*/ 310215 h 844818"/>
                <a:gd name="connsiteX42" fmla="*/ 184706 w 249731"/>
                <a:gd name="connsiteY42" fmla="*/ 356887 h 844818"/>
                <a:gd name="connsiteX43" fmla="*/ 195184 w 249731"/>
                <a:gd name="connsiteY43" fmla="*/ 406417 h 844818"/>
                <a:gd name="connsiteX44" fmla="*/ 221854 w 249731"/>
                <a:gd name="connsiteY44" fmla="*/ 406417 h 844818"/>
                <a:gd name="connsiteX45" fmla="*/ 232331 w 249731"/>
                <a:gd name="connsiteY45" fmla="*/ 416895 h 844818"/>
                <a:gd name="connsiteX46" fmla="*/ 221854 w 249731"/>
                <a:gd name="connsiteY46" fmla="*/ 427372 h 844818"/>
                <a:gd name="connsiteX47" fmla="*/ 192326 w 249731"/>
                <a:gd name="connsiteY47" fmla="*/ 427372 h 844818"/>
                <a:gd name="connsiteX48" fmla="*/ 186611 w 249731"/>
                <a:gd name="connsiteY48" fmla="*/ 476902 h 844818"/>
                <a:gd name="connsiteX49" fmla="*/ 193279 w 249731"/>
                <a:gd name="connsiteY49" fmla="*/ 523575 h 844818"/>
                <a:gd name="connsiteX50" fmla="*/ 221854 w 249731"/>
                <a:gd name="connsiteY50" fmla="*/ 523575 h 844818"/>
                <a:gd name="connsiteX51" fmla="*/ 232331 w 249731"/>
                <a:gd name="connsiteY51" fmla="*/ 534052 h 844818"/>
                <a:gd name="connsiteX52" fmla="*/ 221854 w 249731"/>
                <a:gd name="connsiteY52" fmla="*/ 544530 h 844818"/>
                <a:gd name="connsiteX53" fmla="*/ 195184 w 249731"/>
                <a:gd name="connsiteY53" fmla="*/ 544530 h 844818"/>
                <a:gd name="connsiteX54" fmla="*/ 186611 w 249731"/>
                <a:gd name="connsiteY54" fmla="*/ 588345 h 844818"/>
                <a:gd name="connsiteX55" fmla="*/ 205661 w 249731"/>
                <a:gd name="connsiteY55" fmla="*/ 622635 h 844818"/>
                <a:gd name="connsiteX56" fmla="*/ 214234 w 249731"/>
                <a:gd name="connsiteY56" fmla="*/ 805515 h 844818"/>
                <a:gd name="connsiteX57" fmla="*/ 36116 w 249731"/>
                <a:gd name="connsiteY57" fmla="*/ 808372 h 844818"/>
                <a:gd name="connsiteX58" fmla="*/ 41831 w 249731"/>
                <a:gd name="connsiteY58" fmla="*/ 627397 h 844818"/>
                <a:gd name="connsiteX59" fmla="*/ 62786 w 249731"/>
                <a:gd name="connsiteY59" fmla="*/ 574057 h 844818"/>
                <a:gd name="connsiteX60" fmla="*/ 62786 w 249731"/>
                <a:gd name="connsiteY60" fmla="*/ 72090 h 844818"/>
                <a:gd name="connsiteX61" fmla="*/ 120651 w 249731"/>
                <a:gd name="connsiteY61" fmla="*/ 27 h 844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49731" h="844818">
                  <a:moveTo>
                    <a:pt x="124699" y="351172"/>
                  </a:moveTo>
                  <a:cubicBezTo>
                    <a:pt x="138034" y="351172"/>
                    <a:pt x="148511" y="361650"/>
                    <a:pt x="148511" y="374985"/>
                  </a:cubicBezTo>
                  <a:lnTo>
                    <a:pt x="148511" y="391177"/>
                  </a:lnTo>
                  <a:cubicBezTo>
                    <a:pt x="148511" y="394035"/>
                    <a:pt x="148511" y="396892"/>
                    <a:pt x="148511" y="400702"/>
                  </a:cubicBezTo>
                  <a:cubicBezTo>
                    <a:pt x="148511" y="410227"/>
                    <a:pt x="148511" y="420705"/>
                    <a:pt x="148511" y="430230"/>
                  </a:cubicBezTo>
                  <a:lnTo>
                    <a:pt x="148511" y="592155"/>
                  </a:lnTo>
                  <a:cubicBezTo>
                    <a:pt x="149464" y="615967"/>
                    <a:pt x="155179" y="637875"/>
                    <a:pt x="184706" y="655972"/>
                  </a:cubicBezTo>
                  <a:cubicBezTo>
                    <a:pt x="225664" y="681689"/>
                    <a:pt x="220901" y="747412"/>
                    <a:pt x="184706" y="781702"/>
                  </a:cubicBezTo>
                  <a:cubicBezTo>
                    <a:pt x="149464" y="815039"/>
                    <a:pt x="89456" y="812182"/>
                    <a:pt x="58024" y="775035"/>
                  </a:cubicBezTo>
                  <a:cubicBezTo>
                    <a:pt x="24686" y="735030"/>
                    <a:pt x="28496" y="675022"/>
                    <a:pt x="73264" y="647400"/>
                  </a:cubicBezTo>
                  <a:cubicBezTo>
                    <a:pt x="92314" y="635017"/>
                    <a:pt x="98981" y="622635"/>
                    <a:pt x="100886" y="605489"/>
                  </a:cubicBezTo>
                  <a:lnTo>
                    <a:pt x="100886" y="408322"/>
                  </a:lnTo>
                  <a:cubicBezTo>
                    <a:pt x="100886" y="405464"/>
                    <a:pt x="100886" y="403560"/>
                    <a:pt x="100886" y="400702"/>
                  </a:cubicBezTo>
                  <a:cubicBezTo>
                    <a:pt x="100886" y="399750"/>
                    <a:pt x="100886" y="399750"/>
                    <a:pt x="100886" y="398797"/>
                  </a:cubicBezTo>
                  <a:lnTo>
                    <a:pt x="100886" y="374985"/>
                  </a:lnTo>
                  <a:cubicBezTo>
                    <a:pt x="100886" y="361650"/>
                    <a:pt x="111364" y="351172"/>
                    <a:pt x="124699" y="351172"/>
                  </a:cubicBezTo>
                  <a:close/>
                  <a:moveTo>
                    <a:pt x="122794" y="20655"/>
                  </a:moveTo>
                  <a:cubicBezTo>
                    <a:pt x="89456" y="20655"/>
                    <a:pt x="85646" y="48277"/>
                    <a:pt x="85646" y="75900"/>
                  </a:cubicBezTo>
                  <a:cubicBezTo>
                    <a:pt x="85646" y="161625"/>
                    <a:pt x="85646" y="247350"/>
                    <a:pt x="85646" y="333075"/>
                  </a:cubicBezTo>
                  <a:cubicBezTo>
                    <a:pt x="85646" y="418800"/>
                    <a:pt x="84694" y="504525"/>
                    <a:pt x="86599" y="589297"/>
                  </a:cubicBezTo>
                  <a:cubicBezTo>
                    <a:pt x="86599" y="608347"/>
                    <a:pt x="81836" y="621682"/>
                    <a:pt x="65644" y="634065"/>
                  </a:cubicBezTo>
                  <a:cubicBezTo>
                    <a:pt x="15161" y="673117"/>
                    <a:pt x="9446" y="740745"/>
                    <a:pt x="50404" y="785512"/>
                  </a:cubicBezTo>
                  <a:cubicBezTo>
                    <a:pt x="89456" y="828375"/>
                    <a:pt x="156131" y="829327"/>
                    <a:pt x="197089" y="788370"/>
                  </a:cubicBezTo>
                  <a:cubicBezTo>
                    <a:pt x="239951" y="744555"/>
                    <a:pt x="237094" y="675975"/>
                    <a:pt x="186611" y="636922"/>
                  </a:cubicBezTo>
                  <a:cubicBezTo>
                    <a:pt x="166609" y="621682"/>
                    <a:pt x="163751" y="606442"/>
                    <a:pt x="163751" y="585487"/>
                  </a:cubicBezTo>
                  <a:cubicBezTo>
                    <a:pt x="164704" y="415942"/>
                    <a:pt x="163751" y="245445"/>
                    <a:pt x="164704" y="75900"/>
                  </a:cubicBezTo>
                  <a:cubicBezTo>
                    <a:pt x="164704" y="45420"/>
                    <a:pt x="158036" y="19702"/>
                    <a:pt x="122794" y="20655"/>
                  </a:cubicBezTo>
                  <a:close/>
                  <a:moveTo>
                    <a:pt x="120651" y="27"/>
                  </a:moveTo>
                  <a:cubicBezTo>
                    <a:pt x="131366" y="-300"/>
                    <a:pt x="142796" y="2319"/>
                    <a:pt x="154226" y="8272"/>
                  </a:cubicBezTo>
                  <a:cubicBezTo>
                    <a:pt x="175181" y="18750"/>
                    <a:pt x="185659" y="37800"/>
                    <a:pt x="186611" y="60660"/>
                  </a:cubicBezTo>
                  <a:cubicBezTo>
                    <a:pt x="187564" y="81615"/>
                    <a:pt x="188516" y="103522"/>
                    <a:pt x="186611" y="125430"/>
                  </a:cubicBezTo>
                  <a:cubicBezTo>
                    <a:pt x="185659" y="144480"/>
                    <a:pt x="186611" y="161625"/>
                    <a:pt x="196136" y="172102"/>
                  </a:cubicBezTo>
                  <a:lnTo>
                    <a:pt x="221854" y="172102"/>
                  </a:lnTo>
                  <a:cubicBezTo>
                    <a:pt x="227569" y="172102"/>
                    <a:pt x="232331" y="176865"/>
                    <a:pt x="232331" y="182580"/>
                  </a:cubicBezTo>
                  <a:cubicBezTo>
                    <a:pt x="232331" y="188295"/>
                    <a:pt x="227569" y="193057"/>
                    <a:pt x="221854" y="193057"/>
                  </a:cubicBezTo>
                  <a:lnTo>
                    <a:pt x="195184" y="193057"/>
                  </a:lnTo>
                  <a:cubicBezTo>
                    <a:pt x="187564" y="202582"/>
                    <a:pt x="187564" y="218775"/>
                    <a:pt x="186611" y="241635"/>
                  </a:cubicBezTo>
                  <a:cubicBezTo>
                    <a:pt x="187564" y="264495"/>
                    <a:pt x="187564" y="279735"/>
                    <a:pt x="194231" y="289260"/>
                  </a:cubicBezTo>
                  <a:lnTo>
                    <a:pt x="221854" y="289260"/>
                  </a:lnTo>
                  <a:cubicBezTo>
                    <a:pt x="227569" y="289260"/>
                    <a:pt x="232331" y="294022"/>
                    <a:pt x="232331" y="299737"/>
                  </a:cubicBezTo>
                  <a:cubicBezTo>
                    <a:pt x="232331" y="305452"/>
                    <a:pt x="227569" y="310215"/>
                    <a:pt x="221854" y="310215"/>
                  </a:cubicBezTo>
                  <a:lnTo>
                    <a:pt x="198041" y="310215"/>
                  </a:lnTo>
                  <a:cubicBezTo>
                    <a:pt x="185659" y="319740"/>
                    <a:pt x="184706" y="334027"/>
                    <a:pt x="184706" y="356887"/>
                  </a:cubicBezTo>
                  <a:cubicBezTo>
                    <a:pt x="185659" y="378795"/>
                    <a:pt x="184706" y="395940"/>
                    <a:pt x="195184" y="406417"/>
                  </a:cubicBezTo>
                  <a:lnTo>
                    <a:pt x="221854" y="406417"/>
                  </a:lnTo>
                  <a:cubicBezTo>
                    <a:pt x="227569" y="406417"/>
                    <a:pt x="232331" y="411180"/>
                    <a:pt x="232331" y="416895"/>
                  </a:cubicBezTo>
                  <a:cubicBezTo>
                    <a:pt x="232331" y="422610"/>
                    <a:pt x="227569" y="427372"/>
                    <a:pt x="221854" y="427372"/>
                  </a:cubicBezTo>
                  <a:lnTo>
                    <a:pt x="192326" y="427372"/>
                  </a:lnTo>
                  <a:cubicBezTo>
                    <a:pt x="185659" y="436897"/>
                    <a:pt x="187564" y="454042"/>
                    <a:pt x="186611" y="476902"/>
                  </a:cubicBezTo>
                  <a:cubicBezTo>
                    <a:pt x="187564" y="500715"/>
                    <a:pt x="187564" y="515002"/>
                    <a:pt x="193279" y="523575"/>
                  </a:cubicBezTo>
                  <a:lnTo>
                    <a:pt x="221854" y="523575"/>
                  </a:lnTo>
                  <a:cubicBezTo>
                    <a:pt x="227569" y="523575"/>
                    <a:pt x="232331" y="528337"/>
                    <a:pt x="232331" y="534052"/>
                  </a:cubicBezTo>
                  <a:cubicBezTo>
                    <a:pt x="232331" y="539767"/>
                    <a:pt x="227569" y="544530"/>
                    <a:pt x="221854" y="544530"/>
                  </a:cubicBezTo>
                  <a:lnTo>
                    <a:pt x="195184" y="544530"/>
                  </a:lnTo>
                  <a:cubicBezTo>
                    <a:pt x="188516" y="552150"/>
                    <a:pt x="187564" y="565485"/>
                    <a:pt x="186611" y="588345"/>
                  </a:cubicBezTo>
                  <a:cubicBezTo>
                    <a:pt x="188516" y="603585"/>
                    <a:pt x="195184" y="613110"/>
                    <a:pt x="205661" y="622635"/>
                  </a:cubicBezTo>
                  <a:cubicBezTo>
                    <a:pt x="260906" y="673117"/>
                    <a:pt x="264716" y="751222"/>
                    <a:pt x="214234" y="805515"/>
                  </a:cubicBezTo>
                  <a:cubicBezTo>
                    <a:pt x="163751" y="856950"/>
                    <a:pt x="86599" y="857902"/>
                    <a:pt x="36116" y="808372"/>
                  </a:cubicBezTo>
                  <a:cubicBezTo>
                    <a:pt x="-13414" y="759795"/>
                    <a:pt x="-12461" y="675022"/>
                    <a:pt x="41831" y="627397"/>
                  </a:cubicBezTo>
                  <a:cubicBezTo>
                    <a:pt x="59929" y="611205"/>
                    <a:pt x="62786" y="595012"/>
                    <a:pt x="62786" y="574057"/>
                  </a:cubicBezTo>
                  <a:cubicBezTo>
                    <a:pt x="62786" y="406417"/>
                    <a:pt x="61834" y="239730"/>
                    <a:pt x="62786" y="72090"/>
                  </a:cubicBezTo>
                  <a:cubicBezTo>
                    <a:pt x="62786" y="28513"/>
                    <a:pt x="88504" y="1010"/>
                    <a:pt x="120651" y="2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EC8BD48-8D62-43F2-909E-3139620B6D8C}"/>
                </a:ext>
              </a:extLst>
            </p:cNvPr>
            <p:cNvSpPr/>
            <p:nvPr/>
          </p:nvSpPr>
          <p:spPr>
            <a:xfrm>
              <a:off x="9766943" y="5292811"/>
              <a:ext cx="184430" cy="457243"/>
            </a:xfrm>
            <a:custGeom>
              <a:avLst/>
              <a:gdLst>
                <a:gd name="connsiteX0" fmla="*/ 90487 w 343853"/>
                <a:gd name="connsiteY0" fmla="*/ 561975 h 852488"/>
                <a:gd name="connsiteX1" fmla="*/ 90487 w 343853"/>
                <a:gd name="connsiteY1" fmla="*/ 570547 h 852488"/>
                <a:gd name="connsiteX2" fmla="*/ 251460 w 343853"/>
                <a:gd name="connsiteY2" fmla="*/ 570547 h 852488"/>
                <a:gd name="connsiteX3" fmla="*/ 251460 w 343853"/>
                <a:gd name="connsiteY3" fmla="*/ 561975 h 852488"/>
                <a:gd name="connsiteX4" fmla="*/ 90487 w 343853"/>
                <a:gd name="connsiteY4" fmla="*/ 561975 h 852488"/>
                <a:gd name="connsiteX5" fmla="*/ 37148 w 343853"/>
                <a:gd name="connsiteY5" fmla="*/ 511493 h 852488"/>
                <a:gd name="connsiteX6" fmla="*/ 305753 w 343853"/>
                <a:gd name="connsiteY6" fmla="*/ 511493 h 852488"/>
                <a:gd name="connsiteX7" fmla="*/ 329566 w 343853"/>
                <a:gd name="connsiteY7" fmla="*/ 517208 h 852488"/>
                <a:gd name="connsiteX8" fmla="*/ 342900 w 343853"/>
                <a:gd name="connsiteY8" fmla="*/ 544830 h 852488"/>
                <a:gd name="connsiteX9" fmla="*/ 343853 w 343853"/>
                <a:gd name="connsiteY9" fmla="*/ 820103 h 852488"/>
                <a:gd name="connsiteX10" fmla="*/ 310516 w 343853"/>
                <a:gd name="connsiteY10" fmla="*/ 852488 h 852488"/>
                <a:gd name="connsiteX11" fmla="*/ 31433 w 343853"/>
                <a:gd name="connsiteY11" fmla="*/ 852488 h 852488"/>
                <a:gd name="connsiteX12" fmla="*/ 953 w 343853"/>
                <a:gd name="connsiteY12" fmla="*/ 829628 h 852488"/>
                <a:gd name="connsiteX13" fmla="*/ 1906 w 343853"/>
                <a:gd name="connsiteY13" fmla="*/ 532448 h 852488"/>
                <a:gd name="connsiteX14" fmla="*/ 8573 w 343853"/>
                <a:gd name="connsiteY14" fmla="*/ 519113 h 852488"/>
                <a:gd name="connsiteX15" fmla="*/ 37148 w 343853"/>
                <a:gd name="connsiteY15" fmla="*/ 511493 h 852488"/>
                <a:gd name="connsiteX16" fmla="*/ 34290 w 343853"/>
                <a:gd name="connsiteY16" fmla="*/ 176213 h 852488"/>
                <a:gd name="connsiteX17" fmla="*/ 24765 w 343853"/>
                <a:gd name="connsiteY17" fmla="*/ 190501 h 852488"/>
                <a:gd name="connsiteX18" fmla="*/ 24765 w 343853"/>
                <a:gd name="connsiteY18" fmla="*/ 323851 h 852488"/>
                <a:gd name="connsiteX19" fmla="*/ 37148 w 343853"/>
                <a:gd name="connsiteY19" fmla="*/ 339091 h 852488"/>
                <a:gd name="connsiteX20" fmla="*/ 46673 w 343853"/>
                <a:gd name="connsiteY20" fmla="*/ 320993 h 852488"/>
                <a:gd name="connsiteX21" fmla="*/ 46673 w 343853"/>
                <a:gd name="connsiteY21" fmla="*/ 256223 h 852488"/>
                <a:gd name="connsiteX22" fmla="*/ 45720 w 343853"/>
                <a:gd name="connsiteY22" fmla="*/ 191453 h 852488"/>
                <a:gd name="connsiteX23" fmla="*/ 34290 w 343853"/>
                <a:gd name="connsiteY23" fmla="*/ 176213 h 852488"/>
                <a:gd name="connsiteX24" fmla="*/ 124778 w 343853"/>
                <a:gd name="connsiteY24" fmla="*/ 115253 h 852488"/>
                <a:gd name="connsiteX25" fmla="*/ 105728 w 343853"/>
                <a:gd name="connsiteY25" fmla="*/ 134303 h 852488"/>
                <a:gd name="connsiteX26" fmla="*/ 105728 w 343853"/>
                <a:gd name="connsiteY26" fmla="*/ 278131 h 852488"/>
                <a:gd name="connsiteX27" fmla="*/ 124778 w 343853"/>
                <a:gd name="connsiteY27" fmla="*/ 297181 h 852488"/>
                <a:gd name="connsiteX28" fmla="*/ 232411 w 343853"/>
                <a:gd name="connsiteY28" fmla="*/ 297181 h 852488"/>
                <a:gd name="connsiteX29" fmla="*/ 250508 w 343853"/>
                <a:gd name="connsiteY29" fmla="*/ 278131 h 852488"/>
                <a:gd name="connsiteX30" fmla="*/ 250508 w 343853"/>
                <a:gd name="connsiteY30" fmla="*/ 134303 h 852488"/>
                <a:gd name="connsiteX31" fmla="*/ 231458 w 343853"/>
                <a:gd name="connsiteY31" fmla="*/ 115253 h 852488"/>
                <a:gd name="connsiteX32" fmla="*/ 18098 w 343853"/>
                <a:gd name="connsiteY32" fmla="*/ 0 h 852488"/>
                <a:gd name="connsiteX33" fmla="*/ 325755 w 343853"/>
                <a:gd name="connsiteY33" fmla="*/ 0 h 852488"/>
                <a:gd name="connsiteX34" fmla="*/ 343853 w 343853"/>
                <a:gd name="connsiteY34" fmla="*/ 18097 h 852488"/>
                <a:gd name="connsiteX35" fmla="*/ 343853 w 343853"/>
                <a:gd name="connsiteY35" fmla="*/ 479108 h 852488"/>
                <a:gd name="connsiteX36" fmla="*/ 325755 w 343853"/>
                <a:gd name="connsiteY36" fmla="*/ 497205 h 852488"/>
                <a:gd name="connsiteX37" fmla="*/ 18098 w 343853"/>
                <a:gd name="connsiteY37" fmla="*/ 497205 h 852488"/>
                <a:gd name="connsiteX38" fmla="*/ 0 w 343853"/>
                <a:gd name="connsiteY38" fmla="*/ 479108 h 852488"/>
                <a:gd name="connsiteX39" fmla="*/ 0 w 343853"/>
                <a:gd name="connsiteY39" fmla="*/ 18097 h 852488"/>
                <a:gd name="connsiteX40" fmla="*/ 18098 w 343853"/>
                <a:gd name="connsiteY40" fmla="*/ 0 h 85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43853" h="852488">
                  <a:moveTo>
                    <a:pt x="90487" y="561975"/>
                  </a:moveTo>
                  <a:cubicBezTo>
                    <a:pt x="90487" y="564833"/>
                    <a:pt x="90487" y="567690"/>
                    <a:pt x="90487" y="570547"/>
                  </a:cubicBezTo>
                  <a:cubicBezTo>
                    <a:pt x="143827" y="570547"/>
                    <a:pt x="198120" y="570547"/>
                    <a:pt x="251460" y="570547"/>
                  </a:cubicBezTo>
                  <a:cubicBezTo>
                    <a:pt x="251460" y="567690"/>
                    <a:pt x="251460" y="564833"/>
                    <a:pt x="251460" y="561975"/>
                  </a:cubicBezTo>
                  <a:cubicBezTo>
                    <a:pt x="198120" y="561975"/>
                    <a:pt x="143827" y="561975"/>
                    <a:pt x="90487" y="561975"/>
                  </a:cubicBezTo>
                  <a:close/>
                  <a:moveTo>
                    <a:pt x="37148" y="511493"/>
                  </a:moveTo>
                  <a:cubicBezTo>
                    <a:pt x="126683" y="511493"/>
                    <a:pt x="216218" y="511493"/>
                    <a:pt x="305753" y="511493"/>
                  </a:cubicBezTo>
                  <a:cubicBezTo>
                    <a:pt x="313373" y="509588"/>
                    <a:pt x="322898" y="510540"/>
                    <a:pt x="329566" y="517208"/>
                  </a:cubicBezTo>
                  <a:cubicBezTo>
                    <a:pt x="344806" y="521018"/>
                    <a:pt x="342900" y="533400"/>
                    <a:pt x="342900" y="544830"/>
                  </a:cubicBezTo>
                  <a:cubicBezTo>
                    <a:pt x="342900" y="636270"/>
                    <a:pt x="341948" y="727710"/>
                    <a:pt x="343853" y="820103"/>
                  </a:cubicBezTo>
                  <a:cubicBezTo>
                    <a:pt x="343853" y="844868"/>
                    <a:pt x="334328" y="852488"/>
                    <a:pt x="310516" y="852488"/>
                  </a:cubicBezTo>
                  <a:cubicBezTo>
                    <a:pt x="217170" y="851535"/>
                    <a:pt x="124778" y="852488"/>
                    <a:pt x="31433" y="852488"/>
                  </a:cubicBezTo>
                  <a:cubicBezTo>
                    <a:pt x="14288" y="852488"/>
                    <a:pt x="953" y="851535"/>
                    <a:pt x="953" y="829628"/>
                  </a:cubicBezTo>
                  <a:cubicBezTo>
                    <a:pt x="953" y="730568"/>
                    <a:pt x="953" y="631508"/>
                    <a:pt x="1906" y="532448"/>
                  </a:cubicBezTo>
                  <a:cubicBezTo>
                    <a:pt x="1906" y="527685"/>
                    <a:pt x="5716" y="523875"/>
                    <a:pt x="8573" y="519113"/>
                  </a:cubicBezTo>
                  <a:cubicBezTo>
                    <a:pt x="17145" y="511493"/>
                    <a:pt x="26670" y="511493"/>
                    <a:pt x="37148" y="511493"/>
                  </a:cubicBezTo>
                  <a:close/>
                  <a:moveTo>
                    <a:pt x="34290" y="176213"/>
                  </a:moveTo>
                  <a:cubicBezTo>
                    <a:pt x="26670" y="176213"/>
                    <a:pt x="24765" y="183833"/>
                    <a:pt x="24765" y="190501"/>
                  </a:cubicBezTo>
                  <a:cubicBezTo>
                    <a:pt x="23813" y="235268"/>
                    <a:pt x="24765" y="279083"/>
                    <a:pt x="24765" y="323851"/>
                  </a:cubicBezTo>
                  <a:cubicBezTo>
                    <a:pt x="25718" y="330518"/>
                    <a:pt x="26670" y="340043"/>
                    <a:pt x="37148" y="339091"/>
                  </a:cubicBezTo>
                  <a:cubicBezTo>
                    <a:pt x="47625" y="338138"/>
                    <a:pt x="46673" y="328613"/>
                    <a:pt x="46673" y="320993"/>
                  </a:cubicBezTo>
                  <a:cubicBezTo>
                    <a:pt x="46673" y="299086"/>
                    <a:pt x="46673" y="278131"/>
                    <a:pt x="46673" y="256223"/>
                  </a:cubicBezTo>
                  <a:cubicBezTo>
                    <a:pt x="46673" y="234316"/>
                    <a:pt x="46673" y="213361"/>
                    <a:pt x="45720" y="191453"/>
                  </a:cubicBezTo>
                  <a:cubicBezTo>
                    <a:pt x="45720" y="184786"/>
                    <a:pt x="44768" y="175261"/>
                    <a:pt x="34290" y="176213"/>
                  </a:cubicBezTo>
                  <a:close/>
                  <a:moveTo>
                    <a:pt x="124778" y="115253"/>
                  </a:moveTo>
                  <a:cubicBezTo>
                    <a:pt x="114300" y="115253"/>
                    <a:pt x="105728" y="123825"/>
                    <a:pt x="105728" y="134303"/>
                  </a:cubicBezTo>
                  <a:lnTo>
                    <a:pt x="105728" y="278131"/>
                  </a:lnTo>
                  <a:cubicBezTo>
                    <a:pt x="105728" y="288608"/>
                    <a:pt x="114300" y="297181"/>
                    <a:pt x="124778" y="297181"/>
                  </a:cubicBezTo>
                  <a:lnTo>
                    <a:pt x="232411" y="297181"/>
                  </a:lnTo>
                  <a:cubicBezTo>
                    <a:pt x="242888" y="297181"/>
                    <a:pt x="251461" y="288608"/>
                    <a:pt x="250508" y="278131"/>
                  </a:cubicBezTo>
                  <a:lnTo>
                    <a:pt x="250508" y="134303"/>
                  </a:lnTo>
                  <a:cubicBezTo>
                    <a:pt x="250508" y="123825"/>
                    <a:pt x="241936" y="115253"/>
                    <a:pt x="231458" y="115253"/>
                  </a:cubicBezTo>
                  <a:close/>
                  <a:moveTo>
                    <a:pt x="18098" y="0"/>
                  </a:moveTo>
                  <a:lnTo>
                    <a:pt x="325755" y="0"/>
                  </a:lnTo>
                  <a:cubicBezTo>
                    <a:pt x="336233" y="0"/>
                    <a:pt x="343853" y="8572"/>
                    <a:pt x="343853" y="18097"/>
                  </a:cubicBezTo>
                  <a:lnTo>
                    <a:pt x="343853" y="479108"/>
                  </a:lnTo>
                  <a:cubicBezTo>
                    <a:pt x="343853" y="489585"/>
                    <a:pt x="336233" y="497205"/>
                    <a:pt x="325755" y="497205"/>
                  </a:cubicBezTo>
                  <a:lnTo>
                    <a:pt x="18098" y="497205"/>
                  </a:lnTo>
                  <a:cubicBezTo>
                    <a:pt x="7620" y="497205"/>
                    <a:pt x="0" y="488633"/>
                    <a:pt x="0" y="479108"/>
                  </a:cubicBezTo>
                  <a:lnTo>
                    <a:pt x="0" y="18097"/>
                  </a:lnTo>
                  <a:cubicBezTo>
                    <a:pt x="0" y="7620"/>
                    <a:pt x="8573" y="0"/>
                    <a:pt x="18098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1DA2C7A-3BDE-4284-A5F6-A846A41150B6}"/>
                </a:ext>
              </a:extLst>
            </p:cNvPr>
            <p:cNvSpPr/>
            <p:nvPr/>
          </p:nvSpPr>
          <p:spPr>
            <a:xfrm>
              <a:off x="7639151" y="3317976"/>
              <a:ext cx="489117" cy="353217"/>
            </a:xfrm>
            <a:custGeom>
              <a:avLst/>
              <a:gdLst>
                <a:gd name="connsiteX0" fmla="*/ 744050 w 911912"/>
                <a:gd name="connsiteY0" fmla="*/ 236257 h 658539"/>
                <a:gd name="connsiteX1" fmla="*/ 719285 w 911912"/>
                <a:gd name="connsiteY1" fmla="*/ 263880 h 658539"/>
                <a:gd name="connsiteX2" fmla="*/ 747860 w 911912"/>
                <a:gd name="connsiteY2" fmla="*/ 288645 h 658539"/>
                <a:gd name="connsiteX3" fmla="*/ 772625 w 911912"/>
                <a:gd name="connsiteY3" fmla="*/ 260070 h 658539"/>
                <a:gd name="connsiteX4" fmla="*/ 744050 w 911912"/>
                <a:gd name="connsiteY4" fmla="*/ 236257 h 658539"/>
                <a:gd name="connsiteX5" fmla="*/ 775959 w 911912"/>
                <a:gd name="connsiteY5" fmla="*/ 1942 h 658539"/>
                <a:gd name="connsiteX6" fmla="*/ 792627 w 911912"/>
                <a:gd name="connsiteY6" fmla="*/ 2895 h 658539"/>
                <a:gd name="connsiteX7" fmla="*/ 802152 w 911912"/>
                <a:gd name="connsiteY7" fmla="*/ 32422 h 658539"/>
                <a:gd name="connsiteX8" fmla="*/ 775482 w 911912"/>
                <a:gd name="connsiteY8" fmla="*/ 91477 h 658539"/>
                <a:gd name="connsiteX9" fmla="*/ 791675 w 911912"/>
                <a:gd name="connsiteY9" fmla="*/ 133387 h 658539"/>
                <a:gd name="connsiteX10" fmla="*/ 839300 w 911912"/>
                <a:gd name="connsiteY10" fmla="*/ 119100 h 658539"/>
                <a:gd name="connsiteX11" fmla="*/ 865017 w 911912"/>
                <a:gd name="connsiteY11" fmla="*/ 59092 h 658539"/>
                <a:gd name="connsiteX12" fmla="*/ 892640 w 911912"/>
                <a:gd name="connsiteY12" fmla="*/ 45757 h 658539"/>
                <a:gd name="connsiteX13" fmla="*/ 902165 w 911912"/>
                <a:gd name="connsiteY13" fmla="*/ 74332 h 658539"/>
                <a:gd name="connsiteX14" fmla="*/ 886925 w 911912"/>
                <a:gd name="connsiteY14" fmla="*/ 109575 h 658539"/>
                <a:gd name="connsiteX15" fmla="*/ 897402 w 911912"/>
                <a:gd name="connsiteY15" fmla="*/ 171487 h 658539"/>
                <a:gd name="connsiteX16" fmla="*/ 909785 w 911912"/>
                <a:gd name="connsiteY16" fmla="*/ 216255 h 658539"/>
                <a:gd name="connsiteX17" fmla="*/ 849777 w 911912"/>
                <a:gd name="connsiteY17" fmla="*/ 368655 h 658539"/>
                <a:gd name="connsiteX18" fmla="*/ 722142 w 911912"/>
                <a:gd name="connsiteY18" fmla="*/ 420090 h 658539"/>
                <a:gd name="connsiteX19" fmla="*/ 686900 w 911912"/>
                <a:gd name="connsiteY19" fmla="*/ 444855 h 658539"/>
                <a:gd name="connsiteX20" fmla="*/ 684995 w 911912"/>
                <a:gd name="connsiteY20" fmla="*/ 460095 h 658539"/>
                <a:gd name="connsiteX21" fmla="*/ 548787 w 911912"/>
                <a:gd name="connsiteY21" fmla="*/ 522007 h 658539"/>
                <a:gd name="connsiteX22" fmla="*/ 441155 w 911912"/>
                <a:gd name="connsiteY22" fmla="*/ 472477 h 658539"/>
                <a:gd name="connsiteX23" fmla="*/ 372575 w 911912"/>
                <a:gd name="connsiteY23" fmla="*/ 499147 h 658539"/>
                <a:gd name="connsiteX24" fmla="*/ 334475 w 911912"/>
                <a:gd name="connsiteY24" fmla="*/ 569632 h 658539"/>
                <a:gd name="connsiteX25" fmla="*/ 164930 w 911912"/>
                <a:gd name="connsiteY25" fmla="*/ 655357 h 658539"/>
                <a:gd name="connsiteX26" fmla="*/ 19197 w 911912"/>
                <a:gd name="connsiteY26" fmla="*/ 626782 h 658539"/>
                <a:gd name="connsiteX27" fmla="*/ 147 w 911912"/>
                <a:gd name="connsiteY27" fmla="*/ 606780 h 658539"/>
                <a:gd name="connsiteX28" fmla="*/ 21102 w 911912"/>
                <a:gd name="connsiteY28" fmla="*/ 595350 h 658539"/>
                <a:gd name="connsiteX29" fmla="*/ 171597 w 911912"/>
                <a:gd name="connsiteY29" fmla="*/ 617257 h 658539"/>
                <a:gd name="connsiteX30" fmla="*/ 300185 w 911912"/>
                <a:gd name="connsiteY30" fmla="*/ 553440 h 658539"/>
                <a:gd name="connsiteX31" fmla="*/ 344952 w 911912"/>
                <a:gd name="connsiteY31" fmla="*/ 473430 h 658539"/>
                <a:gd name="connsiteX32" fmla="*/ 447822 w 911912"/>
                <a:gd name="connsiteY32" fmla="*/ 435330 h 658539"/>
                <a:gd name="connsiteX33" fmla="*/ 562122 w 911912"/>
                <a:gd name="connsiteY33" fmla="*/ 486765 h 658539"/>
                <a:gd name="connsiteX34" fmla="*/ 648800 w 911912"/>
                <a:gd name="connsiteY34" fmla="*/ 448665 h 658539"/>
                <a:gd name="connsiteX35" fmla="*/ 624987 w 911912"/>
                <a:gd name="connsiteY35" fmla="*/ 374370 h 658539"/>
                <a:gd name="connsiteX36" fmla="*/ 589745 w 911912"/>
                <a:gd name="connsiteY36" fmla="*/ 275310 h 658539"/>
                <a:gd name="connsiteX37" fmla="*/ 650705 w 911912"/>
                <a:gd name="connsiteY37" fmla="*/ 115290 h 658539"/>
                <a:gd name="connsiteX38" fmla="*/ 701187 w 911912"/>
                <a:gd name="connsiteY38" fmla="*/ 92430 h 658539"/>
                <a:gd name="connsiteX39" fmla="*/ 740240 w 911912"/>
                <a:gd name="connsiteY39" fmla="*/ 71475 h 658539"/>
                <a:gd name="connsiteX40" fmla="*/ 765005 w 911912"/>
                <a:gd name="connsiteY40" fmla="*/ 15277 h 658539"/>
                <a:gd name="connsiteX41" fmla="*/ 775959 w 911912"/>
                <a:gd name="connsiteY41" fmla="*/ 1942 h 65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11912" h="658539">
                  <a:moveTo>
                    <a:pt x="744050" y="236257"/>
                  </a:moveTo>
                  <a:cubicBezTo>
                    <a:pt x="726905" y="237210"/>
                    <a:pt x="718332" y="248640"/>
                    <a:pt x="719285" y="263880"/>
                  </a:cubicBezTo>
                  <a:cubicBezTo>
                    <a:pt x="721190" y="279120"/>
                    <a:pt x="732620" y="289597"/>
                    <a:pt x="747860" y="288645"/>
                  </a:cubicBezTo>
                  <a:cubicBezTo>
                    <a:pt x="764052" y="287692"/>
                    <a:pt x="771672" y="276262"/>
                    <a:pt x="772625" y="260070"/>
                  </a:cubicBezTo>
                  <a:cubicBezTo>
                    <a:pt x="769767" y="244830"/>
                    <a:pt x="761195" y="235305"/>
                    <a:pt x="744050" y="236257"/>
                  </a:cubicBezTo>
                  <a:close/>
                  <a:moveTo>
                    <a:pt x="775959" y="1942"/>
                  </a:moveTo>
                  <a:cubicBezTo>
                    <a:pt x="780483" y="-677"/>
                    <a:pt x="785960" y="-915"/>
                    <a:pt x="792627" y="2895"/>
                  </a:cubicBezTo>
                  <a:cubicBezTo>
                    <a:pt x="803105" y="8610"/>
                    <a:pt x="807867" y="19087"/>
                    <a:pt x="802152" y="32422"/>
                  </a:cubicBezTo>
                  <a:cubicBezTo>
                    <a:pt x="792627" y="52425"/>
                    <a:pt x="786912" y="73380"/>
                    <a:pt x="775482" y="91477"/>
                  </a:cubicBezTo>
                  <a:cubicBezTo>
                    <a:pt x="762147" y="114337"/>
                    <a:pt x="769767" y="126720"/>
                    <a:pt x="791675" y="133387"/>
                  </a:cubicBezTo>
                  <a:cubicBezTo>
                    <a:pt x="810725" y="139102"/>
                    <a:pt x="830727" y="150532"/>
                    <a:pt x="839300" y="119100"/>
                  </a:cubicBezTo>
                  <a:cubicBezTo>
                    <a:pt x="845015" y="98145"/>
                    <a:pt x="855492" y="79095"/>
                    <a:pt x="865017" y="59092"/>
                  </a:cubicBezTo>
                  <a:cubicBezTo>
                    <a:pt x="870732" y="47662"/>
                    <a:pt x="880257" y="40995"/>
                    <a:pt x="892640" y="45757"/>
                  </a:cubicBezTo>
                  <a:cubicBezTo>
                    <a:pt x="905975" y="51472"/>
                    <a:pt x="906927" y="62902"/>
                    <a:pt x="902165" y="74332"/>
                  </a:cubicBezTo>
                  <a:cubicBezTo>
                    <a:pt x="897402" y="85762"/>
                    <a:pt x="891687" y="97192"/>
                    <a:pt x="886925" y="109575"/>
                  </a:cubicBezTo>
                  <a:cubicBezTo>
                    <a:pt x="877400" y="132435"/>
                    <a:pt x="856445" y="155295"/>
                    <a:pt x="897402" y="171487"/>
                  </a:cubicBezTo>
                  <a:cubicBezTo>
                    <a:pt x="911690" y="177202"/>
                    <a:pt x="914547" y="199110"/>
                    <a:pt x="909785" y="216255"/>
                  </a:cubicBezTo>
                  <a:cubicBezTo>
                    <a:pt x="895497" y="268642"/>
                    <a:pt x="878352" y="321030"/>
                    <a:pt x="849777" y="368655"/>
                  </a:cubicBezTo>
                  <a:cubicBezTo>
                    <a:pt x="820250" y="417232"/>
                    <a:pt x="776435" y="434377"/>
                    <a:pt x="722142" y="420090"/>
                  </a:cubicBezTo>
                  <a:cubicBezTo>
                    <a:pt x="694520" y="412470"/>
                    <a:pt x="688805" y="421995"/>
                    <a:pt x="686900" y="444855"/>
                  </a:cubicBezTo>
                  <a:cubicBezTo>
                    <a:pt x="686900" y="449617"/>
                    <a:pt x="685947" y="455332"/>
                    <a:pt x="684995" y="460095"/>
                  </a:cubicBezTo>
                  <a:cubicBezTo>
                    <a:pt x="665945" y="542962"/>
                    <a:pt x="624035" y="562012"/>
                    <a:pt x="548787" y="522007"/>
                  </a:cubicBezTo>
                  <a:cubicBezTo>
                    <a:pt x="514497" y="502957"/>
                    <a:pt x="480207" y="482955"/>
                    <a:pt x="441155" y="472477"/>
                  </a:cubicBezTo>
                  <a:cubicBezTo>
                    <a:pt x="410675" y="463905"/>
                    <a:pt x="388767" y="472477"/>
                    <a:pt x="372575" y="499147"/>
                  </a:cubicBezTo>
                  <a:cubicBezTo>
                    <a:pt x="359240" y="522007"/>
                    <a:pt x="346857" y="545820"/>
                    <a:pt x="334475" y="569632"/>
                  </a:cubicBezTo>
                  <a:cubicBezTo>
                    <a:pt x="297327" y="640117"/>
                    <a:pt x="243987" y="668692"/>
                    <a:pt x="164930" y="655357"/>
                  </a:cubicBezTo>
                  <a:cubicBezTo>
                    <a:pt x="116352" y="647737"/>
                    <a:pt x="67775" y="636307"/>
                    <a:pt x="19197" y="626782"/>
                  </a:cubicBezTo>
                  <a:cubicBezTo>
                    <a:pt x="15387" y="618210"/>
                    <a:pt x="-1758" y="621067"/>
                    <a:pt x="147" y="606780"/>
                  </a:cubicBezTo>
                  <a:cubicBezTo>
                    <a:pt x="2052" y="596302"/>
                    <a:pt x="13482" y="598207"/>
                    <a:pt x="21102" y="595350"/>
                  </a:cubicBezTo>
                  <a:cubicBezTo>
                    <a:pt x="72537" y="591540"/>
                    <a:pt x="121115" y="611542"/>
                    <a:pt x="171597" y="617257"/>
                  </a:cubicBezTo>
                  <a:cubicBezTo>
                    <a:pt x="236367" y="624877"/>
                    <a:pt x="268752" y="609637"/>
                    <a:pt x="300185" y="553440"/>
                  </a:cubicBezTo>
                  <a:cubicBezTo>
                    <a:pt x="315425" y="526770"/>
                    <a:pt x="328760" y="499147"/>
                    <a:pt x="344952" y="473430"/>
                  </a:cubicBezTo>
                  <a:cubicBezTo>
                    <a:pt x="369717" y="436282"/>
                    <a:pt x="404007" y="424852"/>
                    <a:pt x="447822" y="435330"/>
                  </a:cubicBezTo>
                  <a:cubicBezTo>
                    <a:pt x="489732" y="444855"/>
                    <a:pt x="525927" y="466762"/>
                    <a:pt x="562122" y="486765"/>
                  </a:cubicBezTo>
                  <a:cubicBezTo>
                    <a:pt x="619272" y="518197"/>
                    <a:pt x="632607" y="511530"/>
                    <a:pt x="648800" y="448665"/>
                  </a:cubicBezTo>
                  <a:cubicBezTo>
                    <a:pt x="657372" y="418185"/>
                    <a:pt x="656420" y="395325"/>
                    <a:pt x="624987" y="374370"/>
                  </a:cubicBezTo>
                  <a:cubicBezTo>
                    <a:pt x="591650" y="352462"/>
                    <a:pt x="583077" y="312457"/>
                    <a:pt x="589745" y="275310"/>
                  </a:cubicBezTo>
                  <a:cubicBezTo>
                    <a:pt x="600222" y="219112"/>
                    <a:pt x="624035" y="165772"/>
                    <a:pt x="650705" y="115290"/>
                  </a:cubicBezTo>
                  <a:cubicBezTo>
                    <a:pt x="662135" y="94335"/>
                    <a:pt x="680232" y="84810"/>
                    <a:pt x="701187" y="92430"/>
                  </a:cubicBezTo>
                  <a:cubicBezTo>
                    <a:pt x="725000" y="101955"/>
                    <a:pt x="732620" y="89572"/>
                    <a:pt x="740240" y="71475"/>
                  </a:cubicBezTo>
                  <a:cubicBezTo>
                    <a:pt x="747860" y="52425"/>
                    <a:pt x="756432" y="34327"/>
                    <a:pt x="765005" y="15277"/>
                  </a:cubicBezTo>
                  <a:cubicBezTo>
                    <a:pt x="767863" y="9562"/>
                    <a:pt x="771435" y="4562"/>
                    <a:pt x="775959" y="194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7D41109-28CD-4FDA-A4C5-46C31783D173}"/>
                </a:ext>
              </a:extLst>
            </p:cNvPr>
            <p:cNvSpPr/>
            <p:nvPr/>
          </p:nvSpPr>
          <p:spPr>
            <a:xfrm>
              <a:off x="10582940" y="5319187"/>
              <a:ext cx="527283" cy="336674"/>
            </a:xfrm>
            <a:custGeom>
              <a:avLst/>
              <a:gdLst>
                <a:gd name="connsiteX0" fmla="*/ 181928 w 983069"/>
                <a:gd name="connsiteY0" fmla="*/ 557212 h 627697"/>
                <a:gd name="connsiteX1" fmla="*/ 183833 w 983069"/>
                <a:gd name="connsiteY1" fmla="*/ 562927 h 627697"/>
                <a:gd name="connsiteX2" fmla="*/ 442913 w 983069"/>
                <a:gd name="connsiteY2" fmla="*/ 562927 h 627697"/>
                <a:gd name="connsiteX3" fmla="*/ 442913 w 983069"/>
                <a:gd name="connsiteY3" fmla="*/ 557212 h 627697"/>
                <a:gd name="connsiteX4" fmla="*/ 181928 w 983069"/>
                <a:gd name="connsiteY4" fmla="*/ 557212 h 627697"/>
                <a:gd name="connsiteX5" fmla="*/ 741998 w 983069"/>
                <a:gd name="connsiteY5" fmla="*/ 529590 h 627697"/>
                <a:gd name="connsiteX6" fmla="*/ 719138 w 983069"/>
                <a:gd name="connsiteY6" fmla="*/ 550545 h 627697"/>
                <a:gd name="connsiteX7" fmla="*/ 739140 w 983069"/>
                <a:gd name="connsiteY7" fmla="*/ 573405 h 627697"/>
                <a:gd name="connsiteX8" fmla="*/ 762953 w 983069"/>
                <a:gd name="connsiteY8" fmla="*/ 553403 h 627697"/>
                <a:gd name="connsiteX9" fmla="*/ 741998 w 983069"/>
                <a:gd name="connsiteY9" fmla="*/ 529590 h 627697"/>
                <a:gd name="connsiteX10" fmla="*/ 160973 w 983069"/>
                <a:gd name="connsiteY10" fmla="*/ 504825 h 627697"/>
                <a:gd name="connsiteX11" fmla="*/ 790575 w 983069"/>
                <a:gd name="connsiteY11" fmla="*/ 504825 h 627697"/>
                <a:gd name="connsiteX12" fmla="*/ 805815 w 983069"/>
                <a:gd name="connsiteY12" fmla="*/ 520065 h 627697"/>
                <a:gd name="connsiteX13" fmla="*/ 805815 w 983069"/>
                <a:gd name="connsiteY13" fmla="*/ 612457 h 627697"/>
                <a:gd name="connsiteX14" fmla="*/ 790575 w 983069"/>
                <a:gd name="connsiteY14" fmla="*/ 627697 h 627697"/>
                <a:gd name="connsiteX15" fmla="*/ 160973 w 983069"/>
                <a:gd name="connsiteY15" fmla="*/ 627697 h 627697"/>
                <a:gd name="connsiteX16" fmla="*/ 145733 w 983069"/>
                <a:gd name="connsiteY16" fmla="*/ 612457 h 627697"/>
                <a:gd name="connsiteX17" fmla="*/ 145733 w 983069"/>
                <a:gd name="connsiteY17" fmla="*/ 520065 h 627697"/>
                <a:gd name="connsiteX18" fmla="*/ 160973 w 983069"/>
                <a:gd name="connsiteY18" fmla="*/ 504825 h 627697"/>
                <a:gd name="connsiteX19" fmla="*/ 382905 w 983069"/>
                <a:gd name="connsiteY19" fmla="*/ 382904 h 627697"/>
                <a:gd name="connsiteX20" fmla="*/ 596265 w 983069"/>
                <a:gd name="connsiteY20" fmla="*/ 382904 h 627697"/>
                <a:gd name="connsiteX21" fmla="*/ 620078 w 983069"/>
                <a:gd name="connsiteY21" fmla="*/ 403859 h 627697"/>
                <a:gd name="connsiteX22" fmla="*/ 597218 w 983069"/>
                <a:gd name="connsiteY22" fmla="*/ 421004 h 627697"/>
                <a:gd name="connsiteX23" fmla="*/ 490538 w 983069"/>
                <a:gd name="connsiteY23" fmla="*/ 421004 h 627697"/>
                <a:gd name="connsiteX24" fmla="*/ 383858 w 983069"/>
                <a:gd name="connsiteY24" fmla="*/ 421004 h 627697"/>
                <a:gd name="connsiteX25" fmla="*/ 361950 w 983069"/>
                <a:gd name="connsiteY25" fmla="*/ 401954 h 627697"/>
                <a:gd name="connsiteX26" fmla="*/ 382905 w 983069"/>
                <a:gd name="connsiteY26" fmla="*/ 382904 h 627697"/>
                <a:gd name="connsiteX27" fmla="*/ 880111 w 983069"/>
                <a:gd name="connsiteY27" fmla="*/ 159065 h 627697"/>
                <a:gd name="connsiteX28" fmla="*/ 804863 w 983069"/>
                <a:gd name="connsiteY28" fmla="*/ 234313 h 627697"/>
                <a:gd name="connsiteX29" fmla="*/ 882016 w 983069"/>
                <a:gd name="connsiteY29" fmla="*/ 311465 h 627697"/>
                <a:gd name="connsiteX30" fmla="*/ 954406 w 983069"/>
                <a:gd name="connsiteY30" fmla="*/ 233361 h 627697"/>
                <a:gd name="connsiteX31" fmla="*/ 880111 w 983069"/>
                <a:gd name="connsiteY31" fmla="*/ 159065 h 627697"/>
                <a:gd name="connsiteX32" fmla="*/ 104776 w 983069"/>
                <a:gd name="connsiteY32" fmla="*/ 158115 h 627697"/>
                <a:gd name="connsiteX33" fmla="*/ 26671 w 983069"/>
                <a:gd name="connsiteY33" fmla="*/ 231457 h 627697"/>
                <a:gd name="connsiteX34" fmla="*/ 99061 w 983069"/>
                <a:gd name="connsiteY34" fmla="*/ 310515 h 627697"/>
                <a:gd name="connsiteX35" fmla="*/ 178118 w 983069"/>
                <a:gd name="connsiteY35" fmla="*/ 234315 h 627697"/>
                <a:gd name="connsiteX36" fmla="*/ 104776 w 983069"/>
                <a:gd name="connsiteY36" fmla="*/ 158115 h 627697"/>
                <a:gd name="connsiteX37" fmla="*/ 802006 w 983069"/>
                <a:gd name="connsiteY37" fmla="*/ 123823 h 627697"/>
                <a:gd name="connsiteX38" fmla="*/ 959168 w 983069"/>
                <a:gd name="connsiteY38" fmla="*/ 123823 h 627697"/>
                <a:gd name="connsiteX39" fmla="*/ 982981 w 983069"/>
                <a:gd name="connsiteY39" fmla="*/ 148588 h 627697"/>
                <a:gd name="connsiteX40" fmla="*/ 982981 w 983069"/>
                <a:gd name="connsiteY40" fmla="*/ 274318 h 627697"/>
                <a:gd name="connsiteX41" fmla="*/ 982981 w 983069"/>
                <a:gd name="connsiteY41" fmla="*/ 397190 h 627697"/>
                <a:gd name="connsiteX42" fmla="*/ 959168 w 983069"/>
                <a:gd name="connsiteY42" fmla="*/ 421956 h 627697"/>
                <a:gd name="connsiteX43" fmla="*/ 798196 w 983069"/>
                <a:gd name="connsiteY43" fmla="*/ 421956 h 627697"/>
                <a:gd name="connsiteX44" fmla="*/ 776288 w 983069"/>
                <a:gd name="connsiteY44" fmla="*/ 399096 h 627697"/>
                <a:gd name="connsiteX45" fmla="*/ 776288 w 983069"/>
                <a:gd name="connsiteY45" fmla="*/ 146683 h 627697"/>
                <a:gd name="connsiteX46" fmla="*/ 802006 w 983069"/>
                <a:gd name="connsiteY46" fmla="*/ 123823 h 627697"/>
                <a:gd name="connsiteX47" fmla="*/ 29528 w 983069"/>
                <a:gd name="connsiteY47" fmla="*/ 120967 h 627697"/>
                <a:gd name="connsiteX48" fmla="*/ 178118 w 983069"/>
                <a:gd name="connsiteY48" fmla="*/ 120967 h 627697"/>
                <a:gd name="connsiteX49" fmla="*/ 206693 w 983069"/>
                <a:gd name="connsiteY49" fmla="*/ 149542 h 627697"/>
                <a:gd name="connsiteX50" fmla="*/ 205740 w 983069"/>
                <a:gd name="connsiteY50" fmla="*/ 273367 h 627697"/>
                <a:gd name="connsiteX51" fmla="*/ 205740 w 983069"/>
                <a:gd name="connsiteY51" fmla="*/ 391477 h 627697"/>
                <a:gd name="connsiteX52" fmla="*/ 178118 w 983069"/>
                <a:gd name="connsiteY52" fmla="*/ 421004 h 627697"/>
                <a:gd name="connsiteX53" fmla="*/ 25718 w 983069"/>
                <a:gd name="connsiteY53" fmla="*/ 421004 h 627697"/>
                <a:gd name="connsiteX54" fmla="*/ 0 w 983069"/>
                <a:gd name="connsiteY54" fmla="*/ 393382 h 627697"/>
                <a:gd name="connsiteX55" fmla="*/ 0 w 983069"/>
                <a:gd name="connsiteY55" fmla="*/ 148590 h 627697"/>
                <a:gd name="connsiteX56" fmla="*/ 29528 w 983069"/>
                <a:gd name="connsiteY56" fmla="*/ 120967 h 627697"/>
                <a:gd name="connsiteX57" fmla="*/ 279083 w 983069"/>
                <a:gd name="connsiteY57" fmla="*/ 17144 h 627697"/>
                <a:gd name="connsiteX58" fmla="*/ 252413 w 983069"/>
                <a:gd name="connsiteY58" fmla="*/ 42862 h 627697"/>
                <a:gd name="connsiteX59" fmla="*/ 252413 w 983069"/>
                <a:gd name="connsiteY59" fmla="*/ 291464 h 627697"/>
                <a:gd name="connsiteX60" fmla="*/ 280988 w 983069"/>
                <a:gd name="connsiteY60" fmla="*/ 320039 h 627697"/>
                <a:gd name="connsiteX61" fmla="*/ 491491 w 983069"/>
                <a:gd name="connsiteY61" fmla="*/ 320039 h 627697"/>
                <a:gd name="connsiteX62" fmla="*/ 701993 w 983069"/>
                <a:gd name="connsiteY62" fmla="*/ 320039 h 627697"/>
                <a:gd name="connsiteX63" fmla="*/ 730568 w 983069"/>
                <a:gd name="connsiteY63" fmla="*/ 292416 h 627697"/>
                <a:gd name="connsiteX64" fmla="*/ 730568 w 983069"/>
                <a:gd name="connsiteY64" fmla="*/ 43814 h 627697"/>
                <a:gd name="connsiteX65" fmla="*/ 703898 w 983069"/>
                <a:gd name="connsiteY65" fmla="*/ 17144 h 627697"/>
                <a:gd name="connsiteX66" fmla="*/ 279083 w 983069"/>
                <a:gd name="connsiteY66" fmla="*/ 17144 h 627697"/>
                <a:gd name="connsiteX67" fmla="*/ 261938 w 983069"/>
                <a:gd name="connsiteY67" fmla="*/ 0 h 627697"/>
                <a:gd name="connsiteX68" fmla="*/ 721043 w 983069"/>
                <a:gd name="connsiteY68" fmla="*/ 0 h 627697"/>
                <a:gd name="connsiteX69" fmla="*/ 752475 w 983069"/>
                <a:gd name="connsiteY69" fmla="*/ 33338 h 627697"/>
                <a:gd name="connsiteX70" fmla="*/ 752475 w 983069"/>
                <a:gd name="connsiteY70" fmla="*/ 335280 h 627697"/>
                <a:gd name="connsiteX71" fmla="*/ 720091 w 983069"/>
                <a:gd name="connsiteY71" fmla="*/ 368617 h 627697"/>
                <a:gd name="connsiteX72" fmla="*/ 491491 w 983069"/>
                <a:gd name="connsiteY72" fmla="*/ 367665 h 627697"/>
                <a:gd name="connsiteX73" fmla="*/ 265748 w 983069"/>
                <a:gd name="connsiteY73" fmla="*/ 367665 h 627697"/>
                <a:gd name="connsiteX74" fmla="*/ 229553 w 983069"/>
                <a:gd name="connsiteY74" fmla="*/ 334328 h 627697"/>
                <a:gd name="connsiteX75" fmla="*/ 229553 w 983069"/>
                <a:gd name="connsiteY75" fmla="*/ 32385 h 627697"/>
                <a:gd name="connsiteX76" fmla="*/ 261938 w 983069"/>
                <a:gd name="connsiteY76" fmla="*/ 0 h 62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83069" h="627697">
                  <a:moveTo>
                    <a:pt x="181928" y="557212"/>
                  </a:moveTo>
                  <a:cubicBezTo>
                    <a:pt x="181928" y="559117"/>
                    <a:pt x="182881" y="561022"/>
                    <a:pt x="183833" y="562927"/>
                  </a:cubicBezTo>
                  <a:cubicBezTo>
                    <a:pt x="269558" y="562927"/>
                    <a:pt x="356236" y="562927"/>
                    <a:pt x="442913" y="562927"/>
                  </a:cubicBezTo>
                  <a:cubicBezTo>
                    <a:pt x="442913" y="561022"/>
                    <a:pt x="442913" y="559117"/>
                    <a:pt x="442913" y="557212"/>
                  </a:cubicBezTo>
                  <a:cubicBezTo>
                    <a:pt x="355283" y="557212"/>
                    <a:pt x="268606" y="557212"/>
                    <a:pt x="181928" y="557212"/>
                  </a:cubicBezTo>
                  <a:close/>
                  <a:moveTo>
                    <a:pt x="741998" y="529590"/>
                  </a:moveTo>
                  <a:cubicBezTo>
                    <a:pt x="729615" y="529590"/>
                    <a:pt x="719138" y="537210"/>
                    <a:pt x="719138" y="550545"/>
                  </a:cubicBezTo>
                  <a:cubicBezTo>
                    <a:pt x="718186" y="563880"/>
                    <a:pt x="725805" y="572453"/>
                    <a:pt x="739140" y="573405"/>
                  </a:cubicBezTo>
                  <a:cubicBezTo>
                    <a:pt x="753428" y="574357"/>
                    <a:pt x="760096" y="565785"/>
                    <a:pt x="762953" y="553403"/>
                  </a:cubicBezTo>
                  <a:cubicBezTo>
                    <a:pt x="762000" y="540067"/>
                    <a:pt x="755333" y="530542"/>
                    <a:pt x="741998" y="529590"/>
                  </a:cubicBezTo>
                  <a:close/>
                  <a:moveTo>
                    <a:pt x="160973" y="504825"/>
                  </a:moveTo>
                  <a:lnTo>
                    <a:pt x="790575" y="504825"/>
                  </a:lnTo>
                  <a:cubicBezTo>
                    <a:pt x="799148" y="504825"/>
                    <a:pt x="805815" y="511492"/>
                    <a:pt x="805815" y="520065"/>
                  </a:cubicBezTo>
                  <a:lnTo>
                    <a:pt x="805815" y="612457"/>
                  </a:lnTo>
                  <a:cubicBezTo>
                    <a:pt x="805815" y="620078"/>
                    <a:pt x="799148" y="627697"/>
                    <a:pt x="790575" y="627697"/>
                  </a:cubicBezTo>
                  <a:lnTo>
                    <a:pt x="160973" y="627697"/>
                  </a:lnTo>
                  <a:cubicBezTo>
                    <a:pt x="152400" y="627697"/>
                    <a:pt x="145733" y="621030"/>
                    <a:pt x="145733" y="612457"/>
                  </a:cubicBezTo>
                  <a:lnTo>
                    <a:pt x="145733" y="520065"/>
                  </a:lnTo>
                  <a:cubicBezTo>
                    <a:pt x="145733" y="511492"/>
                    <a:pt x="152400" y="504825"/>
                    <a:pt x="160973" y="504825"/>
                  </a:cubicBezTo>
                  <a:close/>
                  <a:moveTo>
                    <a:pt x="382905" y="382904"/>
                  </a:moveTo>
                  <a:cubicBezTo>
                    <a:pt x="454343" y="382904"/>
                    <a:pt x="524828" y="382904"/>
                    <a:pt x="596265" y="382904"/>
                  </a:cubicBezTo>
                  <a:cubicBezTo>
                    <a:pt x="611505" y="382904"/>
                    <a:pt x="620078" y="386714"/>
                    <a:pt x="620078" y="403859"/>
                  </a:cubicBezTo>
                  <a:cubicBezTo>
                    <a:pt x="620078" y="421957"/>
                    <a:pt x="608648" y="421004"/>
                    <a:pt x="597218" y="421004"/>
                  </a:cubicBezTo>
                  <a:cubicBezTo>
                    <a:pt x="561023" y="421004"/>
                    <a:pt x="525780" y="421004"/>
                    <a:pt x="490538" y="421004"/>
                  </a:cubicBezTo>
                  <a:cubicBezTo>
                    <a:pt x="455295" y="421004"/>
                    <a:pt x="419100" y="421004"/>
                    <a:pt x="383858" y="421004"/>
                  </a:cubicBezTo>
                  <a:cubicBezTo>
                    <a:pt x="370523" y="421004"/>
                    <a:pt x="361950" y="418147"/>
                    <a:pt x="361950" y="401954"/>
                  </a:cubicBezTo>
                  <a:cubicBezTo>
                    <a:pt x="361950" y="386714"/>
                    <a:pt x="369570" y="382904"/>
                    <a:pt x="382905" y="382904"/>
                  </a:cubicBezTo>
                  <a:close/>
                  <a:moveTo>
                    <a:pt x="880111" y="159065"/>
                  </a:moveTo>
                  <a:cubicBezTo>
                    <a:pt x="838201" y="160018"/>
                    <a:pt x="804863" y="192403"/>
                    <a:pt x="804863" y="234313"/>
                  </a:cubicBezTo>
                  <a:cubicBezTo>
                    <a:pt x="804863" y="277176"/>
                    <a:pt x="840106" y="312418"/>
                    <a:pt x="882016" y="311465"/>
                  </a:cubicBezTo>
                  <a:cubicBezTo>
                    <a:pt x="922021" y="309561"/>
                    <a:pt x="955358" y="274318"/>
                    <a:pt x="954406" y="233361"/>
                  </a:cubicBezTo>
                  <a:cubicBezTo>
                    <a:pt x="953453" y="190498"/>
                    <a:pt x="921068" y="158113"/>
                    <a:pt x="880111" y="159065"/>
                  </a:cubicBezTo>
                  <a:close/>
                  <a:moveTo>
                    <a:pt x="104776" y="158115"/>
                  </a:moveTo>
                  <a:cubicBezTo>
                    <a:pt x="63818" y="157162"/>
                    <a:pt x="28576" y="190500"/>
                    <a:pt x="26671" y="231457"/>
                  </a:cubicBezTo>
                  <a:cubicBezTo>
                    <a:pt x="24766" y="270510"/>
                    <a:pt x="60008" y="308610"/>
                    <a:pt x="99061" y="310515"/>
                  </a:cubicBezTo>
                  <a:cubicBezTo>
                    <a:pt x="140018" y="312420"/>
                    <a:pt x="177166" y="277177"/>
                    <a:pt x="178118" y="234315"/>
                  </a:cubicBezTo>
                  <a:cubicBezTo>
                    <a:pt x="179071" y="192405"/>
                    <a:pt x="146686" y="159067"/>
                    <a:pt x="104776" y="158115"/>
                  </a:cubicBezTo>
                  <a:close/>
                  <a:moveTo>
                    <a:pt x="802006" y="123823"/>
                  </a:moveTo>
                  <a:cubicBezTo>
                    <a:pt x="854393" y="124776"/>
                    <a:pt x="906781" y="124776"/>
                    <a:pt x="959168" y="123823"/>
                  </a:cubicBezTo>
                  <a:cubicBezTo>
                    <a:pt x="977266" y="123823"/>
                    <a:pt x="983933" y="130490"/>
                    <a:pt x="982981" y="148588"/>
                  </a:cubicBezTo>
                  <a:cubicBezTo>
                    <a:pt x="982028" y="189546"/>
                    <a:pt x="982981" y="231456"/>
                    <a:pt x="982981" y="274318"/>
                  </a:cubicBezTo>
                  <a:cubicBezTo>
                    <a:pt x="982981" y="315276"/>
                    <a:pt x="982028" y="356233"/>
                    <a:pt x="982981" y="397190"/>
                  </a:cubicBezTo>
                  <a:cubicBezTo>
                    <a:pt x="982981" y="415288"/>
                    <a:pt x="977266" y="421956"/>
                    <a:pt x="959168" y="421956"/>
                  </a:cubicBezTo>
                  <a:cubicBezTo>
                    <a:pt x="905828" y="421003"/>
                    <a:pt x="851536" y="421003"/>
                    <a:pt x="798196" y="421956"/>
                  </a:cubicBezTo>
                  <a:cubicBezTo>
                    <a:pt x="781051" y="421956"/>
                    <a:pt x="776288" y="415288"/>
                    <a:pt x="776288" y="399096"/>
                  </a:cubicBezTo>
                  <a:cubicBezTo>
                    <a:pt x="777241" y="315276"/>
                    <a:pt x="777241" y="230503"/>
                    <a:pt x="776288" y="146683"/>
                  </a:cubicBezTo>
                  <a:cubicBezTo>
                    <a:pt x="776288" y="126681"/>
                    <a:pt x="784861" y="122871"/>
                    <a:pt x="802006" y="123823"/>
                  </a:cubicBezTo>
                  <a:close/>
                  <a:moveTo>
                    <a:pt x="29528" y="120967"/>
                  </a:moveTo>
                  <a:cubicBezTo>
                    <a:pt x="79058" y="121919"/>
                    <a:pt x="128588" y="121919"/>
                    <a:pt x="178118" y="120967"/>
                  </a:cubicBezTo>
                  <a:cubicBezTo>
                    <a:pt x="200978" y="120015"/>
                    <a:pt x="206693" y="129540"/>
                    <a:pt x="206693" y="149542"/>
                  </a:cubicBezTo>
                  <a:cubicBezTo>
                    <a:pt x="205740" y="192404"/>
                    <a:pt x="206693" y="233362"/>
                    <a:pt x="205740" y="273367"/>
                  </a:cubicBezTo>
                  <a:cubicBezTo>
                    <a:pt x="205740" y="312419"/>
                    <a:pt x="204788" y="352425"/>
                    <a:pt x="205740" y="391477"/>
                  </a:cubicBezTo>
                  <a:cubicBezTo>
                    <a:pt x="206693" y="412432"/>
                    <a:pt x="200978" y="421957"/>
                    <a:pt x="178118" y="421004"/>
                  </a:cubicBezTo>
                  <a:cubicBezTo>
                    <a:pt x="127635" y="420052"/>
                    <a:pt x="76200" y="420052"/>
                    <a:pt x="25718" y="421004"/>
                  </a:cubicBezTo>
                  <a:cubicBezTo>
                    <a:pt x="4763" y="421004"/>
                    <a:pt x="0" y="412432"/>
                    <a:pt x="0" y="393382"/>
                  </a:cubicBezTo>
                  <a:cubicBezTo>
                    <a:pt x="953" y="311467"/>
                    <a:pt x="953" y="230504"/>
                    <a:pt x="0" y="148590"/>
                  </a:cubicBezTo>
                  <a:cubicBezTo>
                    <a:pt x="0" y="125729"/>
                    <a:pt x="9525" y="120967"/>
                    <a:pt x="29528" y="120967"/>
                  </a:cubicBezTo>
                  <a:close/>
                  <a:moveTo>
                    <a:pt x="279083" y="17144"/>
                  </a:moveTo>
                  <a:cubicBezTo>
                    <a:pt x="260033" y="17144"/>
                    <a:pt x="252413" y="21907"/>
                    <a:pt x="252413" y="42862"/>
                  </a:cubicBezTo>
                  <a:cubicBezTo>
                    <a:pt x="253366" y="125729"/>
                    <a:pt x="253366" y="208597"/>
                    <a:pt x="252413" y="291464"/>
                  </a:cubicBezTo>
                  <a:cubicBezTo>
                    <a:pt x="252413" y="314324"/>
                    <a:pt x="260033" y="320039"/>
                    <a:pt x="280988" y="320039"/>
                  </a:cubicBezTo>
                  <a:cubicBezTo>
                    <a:pt x="351473" y="319087"/>
                    <a:pt x="421006" y="320039"/>
                    <a:pt x="491491" y="320039"/>
                  </a:cubicBezTo>
                  <a:cubicBezTo>
                    <a:pt x="561023" y="320039"/>
                    <a:pt x="631508" y="319087"/>
                    <a:pt x="701993" y="320039"/>
                  </a:cubicBezTo>
                  <a:cubicBezTo>
                    <a:pt x="722948" y="320991"/>
                    <a:pt x="730568" y="315277"/>
                    <a:pt x="730568" y="292416"/>
                  </a:cubicBezTo>
                  <a:cubicBezTo>
                    <a:pt x="729616" y="209549"/>
                    <a:pt x="729616" y="126682"/>
                    <a:pt x="730568" y="43814"/>
                  </a:cubicBezTo>
                  <a:cubicBezTo>
                    <a:pt x="730568" y="23812"/>
                    <a:pt x="723901" y="17144"/>
                    <a:pt x="703898" y="17144"/>
                  </a:cubicBezTo>
                  <a:cubicBezTo>
                    <a:pt x="561976" y="18097"/>
                    <a:pt x="421006" y="18097"/>
                    <a:pt x="279083" y="17144"/>
                  </a:cubicBezTo>
                  <a:close/>
                  <a:moveTo>
                    <a:pt x="261938" y="0"/>
                  </a:moveTo>
                  <a:cubicBezTo>
                    <a:pt x="415291" y="953"/>
                    <a:pt x="567691" y="953"/>
                    <a:pt x="721043" y="0"/>
                  </a:cubicBezTo>
                  <a:cubicBezTo>
                    <a:pt x="746761" y="0"/>
                    <a:pt x="753428" y="8572"/>
                    <a:pt x="752475" y="33338"/>
                  </a:cubicBezTo>
                  <a:cubicBezTo>
                    <a:pt x="751523" y="134303"/>
                    <a:pt x="751523" y="235267"/>
                    <a:pt x="752475" y="335280"/>
                  </a:cubicBezTo>
                  <a:cubicBezTo>
                    <a:pt x="752475" y="360045"/>
                    <a:pt x="745808" y="368617"/>
                    <a:pt x="720091" y="368617"/>
                  </a:cubicBezTo>
                  <a:cubicBezTo>
                    <a:pt x="644843" y="366713"/>
                    <a:pt x="567691" y="367665"/>
                    <a:pt x="491491" y="367665"/>
                  </a:cubicBezTo>
                  <a:cubicBezTo>
                    <a:pt x="416243" y="367665"/>
                    <a:pt x="340996" y="366713"/>
                    <a:pt x="265748" y="367665"/>
                  </a:cubicBezTo>
                  <a:cubicBezTo>
                    <a:pt x="240983" y="367665"/>
                    <a:pt x="229553" y="362903"/>
                    <a:pt x="229553" y="334328"/>
                  </a:cubicBezTo>
                  <a:cubicBezTo>
                    <a:pt x="231458" y="233363"/>
                    <a:pt x="230506" y="132397"/>
                    <a:pt x="229553" y="32385"/>
                  </a:cubicBezTo>
                  <a:cubicBezTo>
                    <a:pt x="229553" y="7620"/>
                    <a:pt x="237173" y="0"/>
                    <a:pt x="261938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96E66D0-4048-42E6-8B30-47D8000EEAB4}"/>
                </a:ext>
              </a:extLst>
            </p:cNvPr>
            <p:cNvSpPr/>
            <p:nvPr/>
          </p:nvSpPr>
          <p:spPr>
            <a:xfrm>
              <a:off x="10597368" y="4370876"/>
              <a:ext cx="483810" cy="292804"/>
            </a:xfrm>
            <a:custGeom>
              <a:avLst/>
              <a:gdLst>
                <a:gd name="connsiteX0" fmla="*/ 435888 w 902018"/>
                <a:gd name="connsiteY0" fmla="*/ 417908 h 545906"/>
                <a:gd name="connsiteX1" fmla="*/ 320040 w 902018"/>
                <a:gd name="connsiteY1" fmla="*/ 434338 h 545906"/>
                <a:gd name="connsiteX2" fmla="*/ 299085 w 902018"/>
                <a:gd name="connsiteY2" fmla="*/ 429576 h 545906"/>
                <a:gd name="connsiteX3" fmla="*/ 268605 w 902018"/>
                <a:gd name="connsiteY3" fmla="*/ 422908 h 545906"/>
                <a:gd name="connsiteX4" fmla="*/ 265747 w 902018"/>
                <a:gd name="connsiteY4" fmla="*/ 440053 h 545906"/>
                <a:gd name="connsiteX5" fmla="*/ 297180 w 902018"/>
                <a:gd name="connsiteY5" fmla="*/ 454341 h 545906"/>
                <a:gd name="connsiteX6" fmla="*/ 445770 w 902018"/>
                <a:gd name="connsiteY6" fmla="*/ 454341 h 545906"/>
                <a:gd name="connsiteX7" fmla="*/ 590550 w 902018"/>
                <a:gd name="connsiteY7" fmla="*/ 456246 h 545906"/>
                <a:gd name="connsiteX8" fmla="*/ 621030 w 902018"/>
                <a:gd name="connsiteY8" fmla="*/ 454341 h 545906"/>
                <a:gd name="connsiteX9" fmla="*/ 633412 w 902018"/>
                <a:gd name="connsiteY9" fmla="*/ 430528 h 545906"/>
                <a:gd name="connsiteX10" fmla="*/ 616267 w 902018"/>
                <a:gd name="connsiteY10" fmla="*/ 421956 h 545906"/>
                <a:gd name="connsiteX11" fmla="*/ 552450 w 902018"/>
                <a:gd name="connsiteY11" fmla="*/ 422908 h 545906"/>
                <a:gd name="connsiteX12" fmla="*/ 435888 w 902018"/>
                <a:gd name="connsiteY12" fmla="*/ 417908 h 545906"/>
                <a:gd name="connsiteX13" fmla="*/ 122872 w 902018"/>
                <a:gd name="connsiteY13" fmla="*/ 364806 h 545906"/>
                <a:gd name="connsiteX14" fmla="*/ 122872 w 902018"/>
                <a:gd name="connsiteY14" fmla="*/ 372426 h 545906"/>
                <a:gd name="connsiteX15" fmla="*/ 778193 w 902018"/>
                <a:gd name="connsiteY15" fmla="*/ 372426 h 545906"/>
                <a:gd name="connsiteX16" fmla="*/ 778193 w 902018"/>
                <a:gd name="connsiteY16" fmla="*/ 364806 h 545906"/>
                <a:gd name="connsiteX17" fmla="*/ 122872 w 902018"/>
                <a:gd name="connsiteY17" fmla="*/ 364806 h 545906"/>
                <a:gd name="connsiteX18" fmla="*/ 123825 w 902018"/>
                <a:gd name="connsiteY18" fmla="*/ 308609 h 545906"/>
                <a:gd name="connsiteX19" fmla="*/ 123825 w 902018"/>
                <a:gd name="connsiteY19" fmla="*/ 314324 h 545906"/>
                <a:gd name="connsiteX20" fmla="*/ 776288 w 902018"/>
                <a:gd name="connsiteY20" fmla="*/ 314324 h 545906"/>
                <a:gd name="connsiteX21" fmla="*/ 774382 w 902018"/>
                <a:gd name="connsiteY21" fmla="*/ 308609 h 545906"/>
                <a:gd name="connsiteX22" fmla="*/ 123825 w 902018"/>
                <a:gd name="connsiteY22" fmla="*/ 308609 h 545906"/>
                <a:gd name="connsiteX23" fmla="*/ 122872 w 902018"/>
                <a:gd name="connsiteY23" fmla="*/ 248601 h 545906"/>
                <a:gd name="connsiteX24" fmla="*/ 121919 w 902018"/>
                <a:gd name="connsiteY24" fmla="*/ 256221 h 545906"/>
                <a:gd name="connsiteX25" fmla="*/ 776287 w 902018"/>
                <a:gd name="connsiteY25" fmla="*/ 256221 h 545906"/>
                <a:gd name="connsiteX26" fmla="*/ 776287 w 902018"/>
                <a:gd name="connsiteY26" fmla="*/ 248601 h 545906"/>
                <a:gd name="connsiteX27" fmla="*/ 122872 w 902018"/>
                <a:gd name="connsiteY27" fmla="*/ 248601 h 545906"/>
                <a:gd name="connsiteX28" fmla="*/ 125730 w 902018"/>
                <a:gd name="connsiteY28" fmla="*/ 194309 h 545906"/>
                <a:gd name="connsiteX29" fmla="*/ 125730 w 902018"/>
                <a:gd name="connsiteY29" fmla="*/ 200024 h 545906"/>
                <a:gd name="connsiteX30" fmla="*/ 776287 w 902018"/>
                <a:gd name="connsiteY30" fmla="*/ 200024 h 545906"/>
                <a:gd name="connsiteX31" fmla="*/ 775335 w 902018"/>
                <a:gd name="connsiteY31" fmla="*/ 194309 h 545906"/>
                <a:gd name="connsiteX32" fmla="*/ 125730 w 902018"/>
                <a:gd name="connsiteY32" fmla="*/ 194309 h 545906"/>
                <a:gd name="connsiteX33" fmla="*/ 122872 w 902018"/>
                <a:gd name="connsiteY33" fmla="*/ 135253 h 545906"/>
                <a:gd name="connsiteX34" fmla="*/ 122872 w 902018"/>
                <a:gd name="connsiteY34" fmla="*/ 142873 h 545906"/>
                <a:gd name="connsiteX35" fmla="*/ 777240 w 902018"/>
                <a:gd name="connsiteY35" fmla="*/ 142873 h 545906"/>
                <a:gd name="connsiteX36" fmla="*/ 777240 w 902018"/>
                <a:gd name="connsiteY36" fmla="*/ 135253 h 545906"/>
                <a:gd name="connsiteX37" fmla="*/ 122872 w 902018"/>
                <a:gd name="connsiteY37" fmla="*/ 135253 h 545906"/>
                <a:gd name="connsiteX38" fmla="*/ 76200 w 902018"/>
                <a:gd name="connsiteY38" fmla="*/ 44766 h 545906"/>
                <a:gd name="connsiteX39" fmla="*/ 42862 w 902018"/>
                <a:gd name="connsiteY39" fmla="*/ 79056 h 545906"/>
                <a:gd name="connsiteX40" fmla="*/ 43815 w 902018"/>
                <a:gd name="connsiteY40" fmla="*/ 469581 h 545906"/>
                <a:gd name="connsiteX41" fmla="*/ 58103 w 902018"/>
                <a:gd name="connsiteY41" fmla="*/ 501966 h 545906"/>
                <a:gd name="connsiteX42" fmla="*/ 76200 w 902018"/>
                <a:gd name="connsiteY42" fmla="*/ 469581 h 545906"/>
                <a:gd name="connsiteX43" fmla="*/ 76200 w 902018"/>
                <a:gd name="connsiteY43" fmla="*/ 132396 h 545906"/>
                <a:gd name="connsiteX44" fmla="*/ 119062 w 902018"/>
                <a:gd name="connsiteY44" fmla="*/ 87629 h 545906"/>
                <a:gd name="connsiteX45" fmla="*/ 448628 w 902018"/>
                <a:gd name="connsiteY45" fmla="*/ 88581 h 545906"/>
                <a:gd name="connsiteX46" fmla="*/ 447675 w 902018"/>
                <a:gd name="connsiteY46" fmla="*/ 87629 h 545906"/>
                <a:gd name="connsiteX47" fmla="*/ 777240 w 902018"/>
                <a:gd name="connsiteY47" fmla="*/ 86676 h 545906"/>
                <a:gd name="connsiteX48" fmla="*/ 823912 w 902018"/>
                <a:gd name="connsiteY48" fmla="*/ 133349 h 545906"/>
                <a:gd name="connsiteX49" fmla="*/ 822960 w 902018"/>
                <a:gd name="connsiteY49" fmla="*/ 474344 h 545906"/>
                <a:gd name="connsiteX50" fmla="*/ 838200 w 902018"/>
                <a:gd name="connsiteY50" fmla="*/ 501966 h 545906"/>
                <a:gd name="connsiteX51" fmla="*/ 856297 w 902018"/>
                <a:gd name="connsiteY51" fmla="*/ 473391 h 545906"/>
                <a:gd name="connsiteX52" fmla="*/ 857250 w 902018"/>
                <a:gd name="connsiteY52" fmla="*/ 79056 h 545906"/>
                <a:gd name="connsiteX53" fmla="*/ 822960 w 902018"/>
                <a:gd name="connsiteY53" fmla="*/ 44766 h 545906"/>
                <a:gd name="connsiteX54" fmla="*/ 76200 w 902018"/>
                <a:gd name="connsiteY54" fmla="*/ 44766 h 545906"/>
                <a:gd name="connsiteX55" fmla="*/ 39053 w 902018"/>
                <a:gd name="connsiteY55" fmla="*/ 0 h 545906"/>
                <a:gd name="connsiteX56" fmla="*/ 452438 w 902018"/>
                <a:gd name="connsiteY56" fmla="*/ 953 h 545906"/>
                <a:gd name="connsiteX57" fmla="*/ 858203 w 902018"/>
                <a:gd name="connsiteY57" fmla="*/ 0 h 545906"/>
                <a:gd name="connsiteX58" fmla="*/ 902018 w 902018"/>
                <a:gd name="connsiteY58" fmla="*/ 41910 h 545906"/>
                <a:gd name="connsiteX59" fmla="*/ 902018 w 902018"/>
                <a:gd name="connsiteY59" fmla="*/ 505778 h 545906"/>
                <a:gd name="connsiteX60" fmla="*/ 863918 w 902018"/>
                <a:gd name="connsiteY60" fmla="*/ 543878 h 545906"/>
                <a:gd name="connsiteX61" fmla="*/ 781050 w 902018"/>
                <a:gd name="connsiteY61" fmla="*/ 464820 h 545906"/>
                <a:gd name="connsiteX62" fmla="*/ 735330 w 902018"/>
                <a:gd name="connsiteY62" fmla="*/ 419100 h 545906"/>
                <a:gd name="connsiteX63" fmla="*/ 673418 w 902018"/>
                <a:gd name="connsiteY63" fmla="*/ 460057 h 545906"/>
                <a:gd name="connsiteX64" fmla="*/ 571500 w 902018"/>
                <a:gd name="connsiteY64" fmla="*/ 511492 h 545906"/>
                <a:gd name="connsiteX65" fmla="*/ 429578 w 902018"/>
                <a:gd name="connsiteY65" fmla="*/ 499110 h 545906"/>
                <a:gd name="connsiteX66" fmla="*/ 333375 w 902018"/>
                <a:gd name="connsiteY66" fmla="*/ 510540 h 545906"/>
                <a:gd name="connsiteX67" fmla="*/ 221932 w 902018"/>
                <a:gd name="connsiteY67" fmla="*/ 441960 h 545906"/>
                <a:gd name="connsiteX68" fmla="*/ 196215 w 902018"/>
                <a:gd name="connsiteY68" fmla="*/ 419100 h 545906"/>
                <a:gd name="connsiteX69" fmla="*/ 120968 w 902018"/>
                <a:gd name="connsiteY69" fmla="*/ 487680 h 545906"/>
                <a:gd name="connsiteX70" fmla="*/ 109538 w 902018"/>
                <a:gd name="connsiteY70" fmla="*/ 539115 h 545906"/>
                <a:gd name="connsiteX71" fmla="*/ 11430 w 902018"/>
                <a:gd name="connsiteY71" fmla="*/ 539115 h 545906"/>
                <a:gd name="connsiteX72" fmla="*/ 0 w 902018"/>
                <a:gd name="connsiteY72" fmla="*/ 508635 h 545906"/>
                <a:gd name="connsiteX73" fmla="*/ 0 w 902018"/>
                <a:gd name="connsiteY73" fmla="*/ 37147 h 545906"/>
                <a:gd name="connsiteX74" fmla="*/ 39053 w 902018"/>
                <a:gd name="connsiteY74" fmla="*/ 0 h 54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02018" h="545906">
                  <a:moveTo>
                    <a:pt x="435888" y="417908"/>
                  </a:moveTo>
                  <a:cubicBezTo>
                    <a:pt x="396954" y="416717"/>
                    <a:pt x="358140" y="419098"/>
                    <a:pt x="320040" y="434338"/>
                  </a:cubicBezTo>
                  <a:cubicBezTo>
                    <a:pt x="312420" y="437196"/>
                    <a:pt x="304800" y="435291"/>
                    <a:pt x="299085" y="429576"/>
                  </a:cubicBezTo>
                  <a:cubicBezTo>
                    <a:pt x="290512" y="420051"/>
                    <a:pt x="279082" y="417193"/>
                    <a:pt x="268605" y="422908"/>
                  </a:cubicBezTo>
                  <a:cubicBezTo>
                    <a:pt x="265747" y="423861"/>
                    <a:pt x="264795" y="434338"/>
                    <a:pt x="265747" y="440053"/>
                  </a:cubicBezTo>
                  <a:cubicBezTo>
                    <a:pt x="270510" y="457198"/>
                    <a:pt x="284797" y="454341"/>
                    <a:pt x="297180" y="454341"/>
                  </a:cubicBezTo>
                  <a:cubicBezTo>
                    <a:pt x="346710" y="454341"/>
                    <a:pt x="396240" y="454341"/>
                    <a:pt x="445770" y="454341"/>
                  </a:cubicBezTo>
                  <a:cubicBezTo>
                    <a:pt x="494347" y="454341"/>
                    <a:pt x="542925" y="454341"/>
                    <a:pt x="590550" y="456246"/>
                  </a:cubicBezTo>
                  <a:cubicBezTo>
                    <a:pt x="601027" y="456246"/>
                    <a:pt x="611505" y="456246"/>
                    <a:pt x="621030" y="454341"/>
                  </a:cubicBezTo>
                  <a:cubicBezTo>
                    <a:pt x="634365" y="451483"/>
                    <a:pt x="635317" y="441006"/>
                    <a:pt x="633412" y="430528"/>
                  </a:cubicBezTo>
                  <a:cubicBezTo>
                    <a:pt x="631507" y="419098"/>
                    <a:pt x="620077" y="418146"/>
                    <a:pt x="616267" y="421956"/>
                  </a:cubicBezTo>
                  <a:cubicBezTo>
                    <a:pt x="594360" y="441006"/>
                    <a:pt x="573405" y="421956"/>
                    <a:pt x="552450" y="422908"/>
                  </a:cubicBezTo>
                  <a:cubicBezTo>
                    <a:pt x="513874" y="423861"/>
                    <a:pt x="474821" y="419098"/>
                    <a:pt x="435888" y="417908"/>
                  </a:cubicBezTo>
                  <a:close/>
                  <a:moveTo>
                    <a:pt x="122872" y="364806"/>
                  </a:moveTo>
                  <a:cubicBezTo>
                    <a:pt x="122872" y="367664"/>
                    <a:pt x="121920" y="369569"/>
                    <a:pt x="122872" y="372426"/>
                  </a:cubicBezTo>
                  <a:cubicBezTo>
                    <a:pt x="340995" y="372426"/>
                    <a:pt x="560070" y="372426"/>
                    <a:pt x="778193" y="372426"/>
                  </a:cubicBezTo>
                  <a:cubicBezTo>
                    <a:pt x="778193" y="369569"/>
                    <a:pt x="778193" y="367664"/>
                    <a:pt x="778193" y="364806"/>
                  </a:cubicBezTo>
                  <a:cubicBezTo>
                    <a:pt x="559118" y="364806"/>
                    <a:pt x="340995" y="364806"/>
                    <a:pt x="122872" y="364806"/>
                  </a:cubicBezTo>
                  <a:close/>
                  <a:moveTo>
                    <a:pt x="123825" y="308609"/>
                  </a:moveTo>
                  <a:cubicBezTo>
                    <a:pt x="123825" y="310514"/>
                    <a:pt x="123825" y="312419"/>
                    <a:pt x="123825" y="314324"/>
                  </a:cubicBezTo>
                  <a:cubicBezTo>
                    <a:pt x="341947" y="314324"/>
                    <a:pt x="559118" y="314324"/>
                    <a:pt x="776288" y="314324"/>
                  </a:cubicBezTo>
                  <a:cubicBezTo>
                    <a:pt x="776288" y="312419"/>
                    <a:pt x="775335" y="310514"/>
                    <a:pt x="774382" y="308609"/>
                  </a:cubicBezTo>
                  <a:cubicBezTo>
                    <a:pt x="558165" y="308609"/>
                    <a:pt x="340995" y="308609"/>
                    <a:pt x="123825" y="308609"/>
                  </a:cubicBezTo>
                  <a:close/>
                  <a:moveTo>
                    <a:pt x="122872" y="248601"/>
                  </a:moveTo>
                  <a:cubicBezTo>
                    <a:pt x="122872" y="251458"/>
                    <a:pt x="122872" y="253364"/>
                    <a:pt x="121919" y="256221"/>
                  </a:cubicBezTo>
                  <a:cubicBezTo>
                    <a:pt x="340042" y="256221"/>
                    <a:pt x="558164" y="256221"/>
                    <a:pt x="776287" y="256221"/>
                  </a:cubicBezTo>
                  <a:cubicBezTo>
                    <a:pt x="776287" y="253364"/>
                    <a:pt x="776287" y="251458"/>
                    <a:pt x="776287" y="248601"/>
                  </a:cubicBezTo>
                  <a:cubicBezTo>
                    <a:pt x="559117" y="248601"/>
                    <a:pt x="340994" y="248601"/>
                    <a:pt x="122872" y="248601"/>
                  </a:cubicBezTo>
                  <a:close/>
                  <a:moveTo>
                    <a:pt x="125730" y="194309"/>
                  </a:moveTo>
                  <a:cubicBezTo>
                    <a:pt x="125730" y="196214"/>
                    <a:pt x="125730" y="198119"/>
                    <a:pt x="125730" y="200024"/>
                  </a:cubicBezTo>
                  <a:cubicBezTo>
                    <a:pt x="342900" y="200024"/>
                    <a:pt x="559118" y="200024"/>
                    <a:pt x="776287" y="200024"/>
                  </a:cubicBezTo>
                  <a:cubicBezTo>
                    <a:pt x="775335" y="198119"/>
                    <a:pt x="775335" y="196214"/>
                    <a:pt x="775335" y="194309"/>
                  </a:cubicBezTo>
                  <a:cubicBezTo>
                    <a:pt x="559118" y="194309"/>
                    <a:pt x="341947" y="194309"/>
                    <a:pt x="125730" y="194309"/>
                  </a:cubicBezTo>
                  <a:close/>
                  <a:moveTo>
                    <a:pt x="122872" y="135253"/>
                  </a:moveTo>
                  <a:cubicBezTo>
                    <a:pt x="122872" y="138111"/>
                    <a:pt x="122872" y="140016"/>
                    <a:pt x="122872" y="142873"/>
                  </a:cubicBezTo>
                  <a:cubicBezTo>
                    <a:pt x="340994" y="142873"/>
                    <a:pt x="559117" y="142873"/>
                    <a:pt x="777240" y="142873"/>
                  </a:cubicBezTo>
                  <a:cubicBezTo>
                    <a:pt x="777240" y="140016"/>
                    <a:pt x="777240" y="137158"/>
                    <a:pt x="777240" y="135253"/>
                  </a:cubicBezTo>
                  <a:cubicBezTo>
                    <a:pt x="559117" y="135253"/>
                    <a:pt x="340994" y="135253"/>
                    <a:pt x="122872" y="135253"/>
                  </a:cubicBezTo>
                  <a:close/>
                  <a:moveTo>
                    <a:pt x="76200" y="44766"/>
                  </a:moveTo>
                  <a:cubicBezTo>
                    <a:pt x="48578" y="44766"/>
                    <a:pt x="42862" y="52386"/>
                    <a:pt x="42862" y="79056"/>
                  </a:cubicBezTo>
                  <a:cubicBezTo>
                    <a:pt x="43815" y="209549"/>
                    <a:pt x="42862" y="339089"/>
                    <a:pt x="43815" y="469581"/>
                  </a:cubicBezTo>
                  <a:cubicBezTo>
                    <a:pt x="43815" y="481011"/>
                    <a:pt x="33337" y="501014"/>
                    <a:pt x="58103" y="501966"/>
                  </a:cubicBezTo>
                  <a:cubicBezTo>
                    <a:pt x="85725" y="502919"/>
                    <a:pt x="76200" y="481964"/>
                    <a:pt x="76200" y="469581"/>
                  </a:cubicBezTo>
                  <a:cubicBezTo>
                    <a:pt x="77153" y="357186"/>
                    <a:pt x="77153" y="244791"/>
                    <a:pt x="76200" y="132396"/>
                  </a:cubicBezTo>
                  <a:cubicBezTo>
                    <a:pt x="75247" y="100964"/>
                    <a:pt x="83820" y="86676"/>
                    <a:pt x="119062" y="87629"/>
                  </a:cubicBezTo>
                  <a:cubicBezTo>
                    <a:pt x="228600" y="90486"/>
                    <a:pt x="339090" y="88581"/>
                    <a:pt x="448628" y="88581"/>
                  </a:cubicBezTo>
                  <a:cubicBezTo>
                    <a:pt x="448628" y="87629"/>
                    <a:pt x="448628" y="87629"/>
                    <a:pt x="447675" y="87629"/>
                  </a:cubicBezTo>
                  <a:cubicBezTo>
                    <a:pt x="557212" y="87629"/>
                    <a:pt x="667703" y="88581"/>
                    <a:pt x="777240" y="86676"/>
                  </a:cubicBezTo>
                  <a:cubicBezTo>
                    <a:pt x="812482" y="86676"/>
                    <a:pt x="824865" y="98106"/>
                    <a:pt x="823912" y="133349"/>
                  </a:cubicBezTo>
                  <a:cubicBezTo>
                    <a:pt x="822007" y="246696"/>
                    <a:pt x="822960" y="360996"/>
                    <a:pt x="822960" y="474344"/>
                  </a:cubicBezTo>
                  <a:cubicBezTo>
                    <a:pt x="822960" y="484821"/>
                    <a:pt x="816293" y="501014"/>
                    <a:pt x="838200" y="501966"/>
                  </a:cubicBezTo>
                  <a:cubicBezTo>
                    <a:pt x="863918" y="502919"/>
                    <a:pt x="856297" y="485774"/>
                    <a:pt x="856297" y="473391"/>
                  </a:cubicBezTo>
                  <a:cubicBezTo>
                    <a:pt x="857250" y="341946"/>
                    <a:pt x="856297" y="210501"/>
                    <a:pt x="857250" y="79056"/>
                  </a:cubicBezTo>
                  <a:cubicBezTo>
                    <a:pt x="857250" y="52386"/>
                    <a:pt x="849630" y="44766"/>
                    <a:pt x="822960" y="44766"/>
                  </a:cubicBezTo>
                  <a:cubicBezTo>
                    <a:pt x="574357" y="45719"/>
                    <a:pt x="324803" y="45719"/>
                    <a:pt x="76200" y="44766"/>
                  </a:cubicBezTo>
                  <a:close/>
                  <a:moveTo>
                    <a:pt x="39053" y="0"/>
                  </a:moveTo>
                  <a:cubicBezTo>
                    <a:pt x="176213" y="1905"/>
                    <a:pt x="314325" y="953"/>
                    <a:pt x="452438" y="953"/>
                  </a:cubicBezTo>
                  <a:cubicBezTo>
                    <a:pt x="587693" y="953"/>
                    <a:pt x="722947" y="1905"/>
                    <a:pt x="858203" y="0"/>
                  </a:cubicBezTo>
                  <a:cubicBezTo>
                    <a:pt x="889635" y="0"/>
                    <a:pt x="902018" y="9525"/>
                    <a:pt x="902018" y="41910"/>
                  </a:cubicBezTo>
                  <a:cubicBezTo>
                    <a:pt x="901065" y="196215"/>
                    <a:pt x="901065" y="350520"/>
                    <a:pt x="902018" y="505778"/>
                  </a:cubicBezTo>
                  <a:cubicBezTo>
                    <a:pt x="902018" y="533400"/>
                    <a:pt x="892493" y="544830"/>
                    <a:pt x="863918" y="543878"/>
                  </a:cubicBezTo>
                  <a:cubicBezTo>
                    <a:pt x="766763" y="541972"/>
                    <a:pt x="779145" y="554355"/>
                    <a:pt x="781050" y="464820"/>
                  </a:cubicBezTo>
                  <a:cubicBezTo>
                    <a:pt x="782003" y="428625"/>
                    <a:pt x="773430" y="415290"/>
                    <a:pt x="735330" y="419100"/>
                  </a:cubicBezTo>
                  <a:cubicBezTo>
                    <a:pt x="704850" y="421957"/>
                    <a:pt x="680085" y="416242"/>
                    <a:pt x="673418" y="460057"/>
                  </a:cubicBezTo>
                  <a:cubicBezTo>
                    <a:pt x="668655" y="492442"/>
                    <a:pt x="616268" y="528638"/>
                    <a:pt x="571500" y="511492"/>
                  </a:cubicBezTo>
                  <a:cubicBezTo>
                    <a:pt x="523875" y="492442"/>
                    <a:pt x="476250" y="501015"/>
                    <a:pt x="429578" y="499110"/>
                  </a:cubicBezTo>
                  <a:cubicBezTo>
                    <a:pt x="397193" y="498157"/>
                    <a:pt x="365760" y="496253"/>
                    <a:pt x="333375" y="510540"/>
                  </a:cubicBezTo>
                  <a:cubicBezTo>
                    <a:pt x="288607" y="530542"/>
                    <a:pt x="229553" y="491490"/>
                    <a:pt x="221932" y="441960"/>
                  </a:cubicBezTo>
                  <a:cubicBezTo>
                    <a:pt x="219075" y="422910"/>
                    <a:pt x="212407" y="420053"/>
                    <a:pt x="196215" y="419100"/>
                  </a:cubicBezTo>
                  <a:cubicBezTo>
                    <a:pt x="120968" y="416242"/>
                    <a:pt x="121920" y="416242"/>
                    <a:pt x="120968" y="487680"/>
                  </a:cubicBezTo>
                  <a:cubicBezTo>
                    <a:pt x="120968" y="505778"/>
                    <a:pt x="131445" y="533400"/>
                    <a:pt x="109538" y="539115"/>
                  </a:cubicBezTo>
                  <a:cubicBezTo>
                    <a:pt x="78105" y="548640"/>
                    <a:pt x="43815" y="547688"/>
                    <a:pt x="11430" y="539115"/>
                  </a:cubicBezTo>
                  <a:cubicBezTo>
                    <a:pt x="0" y="536257"/>
                    <a:pt x="0" y="521017"/>
                    <a:pt x="0" y="508635"/>
                  </a:cubicBezTo>
                  <a:cubicBezTo>
                    <a:pt x="0" y="351472"/>
                    <a:pt x="0" y="194310"/>
                    <a:pt x="0" y="37147"/>
                  </a:cubicBezTo>
                  <a:cubicBezTo>
                    <a:pt x="0" y="8572"/>
                    <a:pt x="11430" y="0"/>
                    <a:pt x="39053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F2CC782-4E9B-4E0A-A504-962228FB140A}"/>
                </a:ext>
              </a:extLst>
            </p:cNvPr>
            <p:cNvSpPr/>
            <p:nvPr/>
          </p:nvSpPr>
          <p:spPr>
            <a:xfrm>
              <a:off x="9659242" y="4360330"/>
              <a:ext cx="491858" cy="346226"/>
            </a:xfrm>
            <a:custGeom>
              <a:avLst/>
              <a:gdLst>
                <a:gd name="connsiteX0" fmla="*/ 88702 w 977027"/>
                <a:gd name="connsiteY0" fmla="*/ 5496 h 687744"/>
                <a:gd name="connsiteX1" fmla="*/ 123587 w 977027"/>
                <a:gd name="connsiteY1" fmla="*/ 27642 h 687744"/>
                <a:gd name="connsiteX2" fmla="*/ 139779 w 977027"/>
                <a:gd name="connsiteY2" fmla="*/ 84792 h 687744"/>
                <a:gd name="connsiteX3" fmla="*/ 138827 w 977027"/>
                <a:gd name="connsiteY3" fmla="*/ 608667 h 687744"/>
                <a:gd name="connsiteX4" fmla="*/ 72152 w 977027"/>
                <a:gd name="connsiteY4" fmla="*/ 685819 h 687744"/>
                <a:gd name="connsiteX5" fmla="*/ 714 w 977027"/>
                <a:gd name="connsiteY5" fmla="*/ 606762 h 687744"/>
                <a:gd name="connsiteX6" fmla="*/ 714 w 977027"/>
                <a:gd name="connsiteY6" fmla="*/ 75267 h 687744"/>
                <a:gd name="connsiteX7" fmla="*/ 47387 w 977027"/>
                <a:gd name="connsiteY7" fmla="*/ 7639 h 687744"/>
                <a:gd name="connsiteX8" fmla="*/ 88702 w 977027"/>
                <a:gd name="connsiteY8" fmla="*/ 5496 h 687744"/>
                <a:gd name="connsiteX9" fmla="*/ 565547 w 977027"/>
                <a:gd name="connsiteY9" fmla="*/ 972 h 687744"/>
                <a:gd name="connsiteX10" fmla="*/ 639842 w 977027"/>
                <a:gd name="connsiteY10" fmla="*/ 81935 h 687744"/>
                <a:gd name="connsiteX11" fmla="*/ 639842 w 977027"/>
                <a:gd name="connsiteY11" fmla="*/ 112415 h 687744"/>
                <a:gd name="connsiteX12" fmla="*/ 638889 w 977027"/>
                <a:gd name="connsiteY12" fmla="*/ 606762 h 687744"/>
                <a:gd name="connsiteX13" fmla="*/ 568404 w 977027"/>
                <a:gd name="connsiteY13" fmla="*/ 687725 h 687744"/>
                <a:gd name="connsiteX14" fmla="*/ 497919 w 977027"/>
                <a:gd name="connsiteY14" fmla="*/ 608667 h 687744"/>
                <a:gd name="connsiteX15" fmla="*/ 497919 w 977027"/>
                <a:gd name="connsiteY15" fmla="*/ 82887 h 687744"/>
                <a:gd name="connsiteX16" fmla="*/ 565547 w 977027"/>
                <a:gd name="connsiteY16" fmla="*/ 972 h 687744"/>
                <a:gd name="connsiteX17" fmla="*/ 399812 w 977027"/>
                <a:gd name="connsiteY17" fmla="*/ 972 h 687744"/>
                <a:gd name="connsiteX18" fmla="*/ 472202 w 977027"/>
                <a:gd name="connsiteY18" fmla="*/ 82887 h 687744"/>
                <a:gd name="connsiteX19" fmla="*/ 472202 w 977027"/>
                <a:gd name="connsiteY19" fmla="*/ 603905 h 687744"/>
                <a:gd name="connsiteX20" fmla="*/ 400764 w 977027"/>
                <a:gd name="connsiteY20" fmla="*/ 685820 h 687744"/>
                <a:gd name="connsiteX21" fmla="*/ 334089 w 977027"/>
                <a:gd name="connsiteY21" fmla="*/ 603905 h 687744"/>
                <a:gd name="connsiteX22" fmla="*/ 334089 w 977027"/>
                <a:gd name="connsiteY22" fmla="*/ 82887 h 687744"/>
                <a:gd name="connsiteX23" fmla="*/ 399812 w 977027"/>
                <a:gd name="connsiteY23" fmla="*/ 972 h 687744"/>
                <a:gd name="connsiteX24" fmla="*/ 897017 w 977027"/>
                <a:gd name="connsiteY24" fmla="*/ 20 h 687744"/>
                <a:gd name="connsiteX25" fmla="*/ 977027 w 977027"/>
                <a:gd name="connsiteY25" fmla="*/ 80030 h 687744"/>
                <a:gd name="connsiteX26" fmla="*/ 897017 w 977027"/>
                <a:gd name="connsiteY26" fmla="*/ 160040 h 687744"/>
                <a:gd name="connsiteX27" fmla="*/ 817007 w 977027"/>
                <a:gd name="connsiteY27" fmla="*/ 80030 h 687744"/>
                <a:gd name="connsiteX28" fmla="*/ 897017 w 977027"/>
                <a:gd name="connsiteY28" fmla="*/ 20 h 687744"/>
                <a:gd name="connsiteX29" fmla="*/ 735092 w 977027"/>
                <a:gd name="connsiteY29" fmla="*/ 20 h 687744"/>
                <a:gd name="connsiteX30" fmla="*/ 803672 w 977027"/>
                <a:gd name="connsiteY30" fmla="*/ 80983 h 687744"/>
                <a:gd name="connsiteX31" fmla="*/ 802719 w 977027"/>
                <a:gd name="connsiteY31" fmla="*/ 606762 h 687744"/>
                <a:gd name="connsiteX32" fmla="*/ 734139 w 977027"/>
                <a:gd name="connsiteY32" fmla="*/ 685820 h 687744"/>
                <a:gd name="connsiteX33" fmla="*/ 665559 w 977027"/>
                <a:gd name="connsiteY33" fmla="*/ 604858 h 687744"/>
                <a:gd name="connsiteX34" fmla="*/ 665559 w 977027"/>
                <a:gd name="connsiteY34" fmla="*/ 80030 h 687744"/>
                <a:gd name="connsiteX35" fmla="*/ 735092 w 977027"/>
                <a:gd name="connsiteY35" fmla="*/ 20 h 687744"/>
                <a:gd name="connsiteX36" fmla="*/ 238840 w 977027"/>
                <a:gd name="connsiteY36" fmla="*/ 19 h 687744"/>
                <a:gd name="connsiteX37" fmla="*/ 305515 w 977027"/>
                <a:gd name="connsiteY37" fmla="*/ 81934 h 687744"/>
                <a:gd name="connsiteX38" fmla="*/ 305515 w 977027"/>
                <a:gd name="connsiteY38" fmla="*/ 606762 h 687744"/>
                <a:gd name="connsiteX39" fmla="*/ 236935 w 977027"/>
                <a:gd name="connsiteY39" fmla="*/ 686772 h 687744"/>
                <a:gd name="connsiteX40" fmla="*/ 167402 w 977027"/>
                <a:gd name="connsiteY40" fmla="*/ 606762 h 687744"/>
                <a:gd name="connsiteX41" fmla="*/ 167402 w 977027"/>
                <a:gd name="connsiteY41" fmla="*/ 81934 h 687744"/>
                <a:gd name="connsiteX42" fmla="*/ 238840 w 977027"/>
                <a:gd name="connsiteY42" fmla="*/ 19 h 68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77027" h="687744">
                  <a:moveTo>
                    <a:pt x="88702" y="5496"/>
                  </a:moveTo>
                  <a:cubicBezTo>
                    <a:pt x="101441" y="8830"/>
                    <a:pt x="113110" y="16212"/>
                    <a:pt x="123587" y="27642"/>
                  </a:cubicBezTo>
                  <a:cubicBezTo>
                    <a:pt x="138827" y="43834"/>
                    <a:pt x="139779" y="64789"/>
                    <a:pt x="139779" y="84792"/>
                  </a:cubicBezTo>
                  <a:cubicBezTo>
                    <a:pt x="140732" y="172422"/>
                    <a:pt x="139779" y="521989"/>
                    <a:pt x="138827" y="608667"/>
                  </a:cubicBezTo>
                  <a:cubicBezTo>
                    <a:pt x="137874" y="654387"/>
                    <a:pt x="108347" y="685819"/>
                    <a:pt x="72152" y="685819"/>
                  </a:cubicBezTo>
                  <a:cubicBezTo>
                    <a:pt x="34052" y="685819"/>
                    <a:pt x="1667" y="651529"/>
                    <a:pt x="714" y="606762"/>
                  </a:cubicBezTo>
                  <a:cubicBezTo>
                    <a:pt x="-238" y="486747"/>
                    <a:pt x="-238" y="132417"/>
                    <a:pt x="714" y="75267"/>
                  </a:cubicBezTo>
                  <a:cubicBezTo>
                    <a:pt x="1667" y="43834"/>
                    <a:pt x="15954" y="18117"/>
                    <a:pt x="47387" y="7639"/>
                  </a:cubicBezTo>
                  <a:cubicBezTo>
                    <a:pt x="62151" y="2877"/>
                    <a:pt x="75962" y="2162"/>
                    <a:pt x="88702" y="5496"/>
                  </a:cubicBezTo>
                  <a:close/>
                  <a:moveTo>
                    <a:pt x="565547" y="972"/>
                  </a:moveTo>
                  <a:cubicBezTo>
                    <a:pt x="607457" y="20"/>
                    <a:pt x="636032" y="31452"/>
                    <a:pt x="639842" y="81935"/>
                  </a:cubicBezTo>
                  <a:cubicBezTo>
                    <a:pt x="640794" y="92412"/>
                    <a:pt x="639842" y="101937"/>
                    <a:pt x="639842" y="112415"/>
                  </a:cubicBezTo>
                  <a:cubicBezTo>
                    <a:pt x="639842" y="250527"/>
                    <a:pt x="639842" y="580092"/>
                    <a:pt x="638889" y="606762"/>
                  </a:cubicBezTo>
                  <a:cubicBezTo>
                    <a:pt x="636984" y="653435"/>
                    <a:pt x="607457" y="686772"/>
                    <a:pt x="568404" y="687725"/>
                  </a:cubicBezTo>
                  <a:cubicBezTo>
                    <a:pt x="529352" y="688677"/>
                    <a:pt x="498872" y="655340"/>
                    <a:pt x="497919" y="608667"/>
                  </a:cubicBezTo>
                  <a:cubicBezTo>
                    <a:pt x="496967" y="519132"/>
                    <a:pt x="496967" y="169565"/>
                    <a:pt x="497919" y="82887"/>
                  </a:cubicBezTo>
                  <a:cubicBezTo>
                    <a:pt x="498872" y="33357"/>
                    <a:pt x="526494" y="1925"/>
                    <a:pt x="565547" y="972"/>
                  </a:cubicBezTo>
                  <a:close/>
                  <a:moveTo>
                    <a:pt x="399812" y="972"/>
                  </a:moveTo>
                  <a:cubicBezTo>
                    <a:pt x="438864" y="20"/>
                    <a:pt x="472202" y="36215"/>
                    <a:pt x="472202" y="82887"/>
                  </a:cubicBezTo>
                  <a:cubicBezTo>
                    <a:pt x="472202" y="256243"/>
                    <a:pt x="472202" y="430550"/>
                    <a:pt x="472202" y="603905"/>
                  </a:cubicBezTo>
                  <a:cubicBezTo>
                    <a:pt x="472202" y="652483"/>
                    <a:pt x="440769" y="687725"/>
                    <a:pt x="400764" y="685820"/>
                  </a:cubicBezTo>
                  <a:cubicBezTo>
                    <a:pt x="360759" y="684868"/>
                    <a:pt x="334089" y="653435"/>
                    <a:pt x="334089" y="603905"/>
                  </a:cubicBezTo>
                  <a:cubicBezTo>
                    <a:pt x="334089" y="517227"/>
                    <a:pt x="334089" y="169565"/>
                    <a:pt x="334089" y="82887"/>
                  </a:cubicBezTo>
                  <a:cubicBezTo>
                    <a:pt x="334089" y="33358"/>
                    <a:pt x="359807" y="1925"/>
                    <a:pt x="399812" y="972"/>
                  </a:cubicBezTo>
                  <a:close/>
                  <a:moveTo>
                    <a:pt x="897017" y="20"/>
                  </a:moveTo>
                  <a:cubicBezTo>
                    <a:pt x="941205" y="20"/>
                    <a:pt x="977027" y="35842"/>
                    <a:pt x="977027" y="80030"/>
                  </a:cubicBezTo>
                  <a:cubicBezTo>
                    <a:pt x="977027" y="124218"/>
                    <a:pt x="941205" y="160040"/>
                    <a:pt x="897017" y="160040"/>
                  </a:cubicBezTo>
                  <a:cubicBezTo>
                    <a:pt x="852829" y="160040"/>
                    <a:pt x="817007" y="124218"/>
                    <a:pt x="817007" y="80030"/>
                  </a:cubicBezTo>
                  <a:cubicBezTo>
                    <a:pt x="817007" y="35842"/>
                    <a:pt x="852829" y="20"/>
                    <a:pt x="897017" y="20"/>
                  </a:cubicBezTo>
                  <a:close/>
                  <a:moveTo>
                    <a:pt x="735092" y="20"/>
                  </a:moveTo>
                  <a:cubicBezTo>
                    <a:pt x="774144" y="20"/>
                    <a:pt x="802719" y="32405"/>
                    <a:pt x="803672" y="80983"/>
                  </a:cubicBezTo>
                  <a:cubicBezTo>
                    <a:pt x="804624" y="169565"/>
                    <a:pt x="803672" y="519133"/>
                    <a:pt x="802719" y="606762"/>
                  </a:cubicBezTo>
                  <a:cubicBezTo>
                    <a:pt x="802719" y="654387"/>
                    <a:pt x="773192" y="686772"/>
                    <a:pt x="734139" y="685820"/>
                  </a:cubicBezTo>
                  <a:cubicBezTo>
                    <a:pt x="694134" y="684867"/>
                    <a:pt x="665559" y="652483"/>
                    <a:pt x="665559" y="604858"/>
                  </a:cubicBezTo>
                  <a:cubicBezTo>
                    <a:pt x="664607" y="429597"/>
                    <a:pt x="665559" y="255290"/>
                    <a:pt x="665559" y="80030"/>
                  </a:cubicBezTo>
                  <a:cubicBezTo>
                    <a:pt x="665559" y="32405"/>
                    <a:pt x="695087" y="972"/>
                    <a:pt x="735092" y="20"/>
                  </a:cubicBezTo>
                  <a:close/>
                  <a:moveTo>
                    <a:pt x="238840" y="19"/>
                  </a:moveTo>
                  <a:cubicBezTo>
                    <a:pt x="279797" y="972"/>
                    <a:pt x="305515" y="32404"/>
                    <a:pt x="305515" y="81934"/>
                  </a:cubicBezTo>
                  <a:cubicBezTo>
                    <a:pt x="305515" y="168612"/>
                    <a:pt x="305515" y="518179"/>
                    <a:pt x="305515" y="606762"/>
                  </a:cubicBezTo>
                  <a:cubicBezTo>
                    <a:pt x="305515" y="655339"/>
                    <a:pt x="277892" y="686772"/>
                    <a:pt x="236935" y="686772"/>
                  </a:cubicBezTo>
                  <a:cubicBezTo>
                    <a:pt x="196930" y="686772"/>
                    <a:pt x="167402" y="654387"/>
                    <a:pt x="167402" y="606762"/>
                  </a:cubicBezTo>
                  <a:cubicBezTo>
                    <a:pt x="167402" y="431502"/>
                    <a:pt x="167402" y="257194"/>
                    <a:pt x="167402" y="81934"/>
                  </a:cubicBezTo>
                  <a:cubicBezTo>
                    <a:pt x="167402" y="33357"/>
                    <a:pt x="197882" y="-933"/>
                    <a:pt x="238840" y="1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BC465F6-8F20-474E-B0A8-20AD2CF4CB20}"/>
                </a:ext>
              </a:extLst>
            </p:cNvPr>
            <p:cNvSpPr/>
            <p:nvPr/>
          </p:nvSpPr>
          <p:spPr>
            <a:xfrm>
              <a:off x="9659242" y="3285384"/>
              <a:ext cx="510886" cy="465012"/>
            </a:xfrm>
            <a:custGeom>
              <a:avLst/>
              <a:gdLst>
                <a:gd name="connsiteX0" fmla="*/ 128588 w 952499"/>
                <a:gd name="connsiteY0" fmla="*/ 130690 h 866972"/>
                <a:gd name="connsiteX1" fmla="*/ 139065 w 952499"/>
                <a:gd name="connsiteY1" fmla="*/ 135452 h 866972"/>
                <a:gd name="connsiteX2" fmla="*/ 804863 w 952499"/>
                <a:gd name="connsiteY2" fmla="*/ 260230 h 866972"/>
                <a:gd name="connsiteX3" fmla="*/ 834390 w 952499"/>
                <a:gd name="connsiteY3" fmla="*/ 305950 h 866972"/>
                <a:gd name="connsiteX4" fmla="*/ 821055 w 952499"/>
                <a:gd name="connsiteY4" fmla="*/ 369767 h 866972"/>
                <a:gd name="connsiteX5" fmla="*/ 781050 w 952499"/>
                <a:gd name="connsiteY5" fmla="*/ 396437 h 866972"/>
                <a:gd name="connsiteX6" fmla="*/ 495300 w 952499"/>
                <a:gd name="connsiteY6" fmla="*/ 341192 h 866972"/>
                <a:gd name="connsiteX7" fmla="*/ 460057 w 952499"/>
                <a:gd name="connsiteY7" fmla="*/ 368815 h 866972"/>
                <a:gd name="connsiteX8" fmla="*/ 483870 w 952499"/>
                <a:gd name="connsiteY8" fmla="*/ 441205 h 866972"/>
                <a:gd name="connsiteX9" fmla="*/ 489585 w 952499"/>
                <a:gd name="connsiteY9" fmla="*/ 520262 h 866972"/>
                <a:gd name="connsiteX10" fmla="*/ 420053 w 952499"/>
                <a:gd name="connsiteY10" fmla="*/ 557410 h 866972"/>
                <a:gd name="connsiteX11" fmla="*/ 360997 w 952499"/>
                <a:gd name="connsiteY11" fmla="*/ 573602 h 866972"/>
                <a:gd name="connsiteX12" fmla="*/ 118110 w 952499"/>
                <a:gd name="connsiteY12" fmla="*/ 726002 h 866972"/>
                <a:gd name="connsiteX13" fmla="*/ 59055 w 952499"/>
                <a:gd name="connsiteY13" fmla="*/ 834588 h 866972"/>
                <a:gd name="connsiteX14" fmla="*/ 27622 w 952499"/>
                <a:gd name="connsiteY14" fmla="*/ 866972 h 866972"/>
                <a:gd name="connsiteX15" fmla="*/ 0 w 952499"/>
                <a:gd name="connsiteY15" fmla="*/ 837445 h 866972"/>
                <a:gd name="connsiteX16" fmla="*/ 0 w 952499"/>
                <a:gd name="connsiteY16" fmla="*/ 604082 h 866972"/>
                <a:gd name="connsiteX17" fmla="*/ 30480 w 952499"/>
                <a:gd name="connsiteY17" fmla="*/ 572650 h 866972"/>
                <a:gd name="connsiteX18" fmla="*/ 60007 w 952499"/>
                <a:gd name="connsiteY18" fmla="*/ 605035 h 866972"/>
                <a:gd name="connsiteX19" fmla="*/ 60007 w 952499"/>
                <a:gd name="connsiteY19" fmla="*/ 665042 h 866972"/>
                <a:gd name="connsiteX20" fmla="*/ 161925 w 952499"/>
                <a:gd name="connsiteY20" fmla="*/ 605987 h 866972"/>
                <a:gd name="connsiteX21" fmla="*/ 291465 w 952499"/>
                <a:gd name="connsiteY21" fmla="*/ 525025 h 866972"/>
                <a:gd name="connsiteX22" fmla="*/ 384810 w 952499"/>
                <a:gd name="connsiteY22" fmla="*/ 350717 h 866972"/>
                <a:gd name="connsiteX23" fmla="*/ 352425 w 952499"/>
                <a:gd name="connsiteY23" fmla="*/ 313570 h 866972"/>
                <a:gd name="connsiteX24" fmla="*/ 111442 w 952499"/>
                <a:gd name="connsiteY24" fmla="*/ 269755 h 866972"/>
                <a:gd name="connsiteX25" fmla="*/ 88582 w 952499"/>
                <a:gd name="connsiteY25" fmla="*/ 234512 h 866972"/>
                <a:gd name="connsiteX26" fmla="*/ 103822 w 952499"/>
                <a:gd name="connsiteY26" fmla="*/ 151645 h 866972"/>
                <a:gd name="connsiteX27" fmla="*/ 128588 w 952499"/>
                <a:gd name="connsiteY27" fmla="*/ 130690 h 866972"/>
                <a:gd name="connsiteX28" fmla="*/ 166136 w 952499"/>
                <a:gd name="connsiteY28" fmla="*/ 302 h 866972"/>
                <a:gd name="connsiteX29" fmla="*/ 219074 w 952499"/>
                <a:gd name="connsiteY29" fmla="*/ 8770 h 866972"/>
                <a:gd name="connsiteX30" fmla="*/ 918209 w 952499"/>
                <a:gd name="connsiteY30" fmla="*/ 140215 h 866972"/>
                <a:gd name="connsiteX31" fmla="*/ 952499 w 952499"/>
                <a:gd name="connsiteY31" fmla="*/ 149740 h 866972"/>
                <a:gd name="connsiteX32" fmla="*/ 850582 w 952499"/>
                <a:gd name="connsiteY32" fmla="*/ 246895 h 866972"/>
                <a:gd name="connsiteX33" fmla="*/ 809624 w 952499"/>
                <a:gd name="connsiteY33" fmla="*/ 248800 h 866972"/>
                <a:gd name="connsiteX34" fmla="*/ 144779 w 952499"/>
                <a:gd name="connsiteY34" fmla="*/ 124022 h 866972"/>
                <a:gd name="connsiteX35" fmla="*/ 114299 w 952499"/>
                <a:gd name="connsiteY35" fmla="*/ 84017 h 866972"/>
                <a:gd name="connsiteX36" fmla="*/ 166136 w 952499"/>
                <a:gd name="connsiteY36" fmla="*/ 302 h 86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52499" h="866972">
                  <a:moveTo>
                    <a:pt x="128588" y="130690"/>
                  </a:moveTo>
                  <a:cubicBezTo>
                    <a:pt x="132397" y="132595"/>
                    <a:pt x="135255" y="134500"/>
                    <a:pt x="139065" y="135452"/>
                  </a:cubicBezTo>
                  <a:cubicBezTo>
                    <a:pt x="360997" y="178315"/>
                    <a:pt x="582930" y="221177"/>
                    <a:pt x="804863" y="260230"/>
                  </a:cubicBezTo>
                  <a:cubicBezTo>
                    <a:pt x="842010" y="266897"/>
                    <a:pt x="838200" y="283090"/>
                    <a:pt x="834390" y="305950"/>
                  </a:cubicBezTo>
                  <a:cubicBezTo>
                    <a:pt x="829628" y="327857"/>
                    <a:pt x="822007" y="348812"/>
                    <a:pt x="821055" y="369767"/>
                  </a:cubicBezTo>
                  <a:cubicBezTo>
                    <a:pt x="820103" y="400247"/>
                    <a:pt x="803910" y="401200"/>
                    <a:pt x="781050" y="396437"/>
                  </a:cubicBezTo>
                  <a:cubicBezTo>
                    <a:pt x="685800" y="377387"/>
                    <a:pt x="589597" y="361195"/>
                    <a:pt x="495300" y="341192"/>
                  </a:cubicBezTo>
                  <a:cubicBezTo>
                    <a:pt x="467678" y="335477"/>
                    <a:pt x="458153" y="339287"/>
                    <a:pt x="460057" y="368815"/>
                  </a:cubicBezTo>
                  <a:cubicBezTo>
                    <a:pt x="461963" y="395485"/>
                    <a:pt x="461963" y="419297"/>
                    <a:pt x="483870" y="441205"/>
                  </a:cubicBezTo>
                  <a:cubicBezTo>
                    <a:pt x="505778" y="463112"/>
                    <a:pt x="503872" y="493592"/>
                    <a:pt x="489585" y="520262"/>
                  </a:cubicBezTo>
                  <a:cubicBezTo>
                    <a:pt x="475297" y="547885"/>
                    <a:pt x="449580" y="563125"/>
                    <a:pt x="420053" y="557410"/>
                  </a:cubicBezTo>
                  <a:cubicBezTo>
                    <a:pt x="395288" y="552647"/>
                    <a:pt x="379095" y="562172"/>
                    <a:pt x="360997" y="573602"/>
                  </a:cubicBezTo>
                  <a:cubicBezTo>
                    <a:pt x="280035" y="625037"/>
                    <a:pt x="200978" y="679330"/>
                    <a:pt x="118110" y="726002"/>
                  </a:cubicBezTo>
                  <a:cubicBezTo>
                    <a:pt x="72390" y="751720"/>
                    <a:pt x="48578" y="781247"/>
                    <a:pt x="59055" y="834588"/>
                  </a:cubicBezTo>
                  <a:cubicBezTo>
                    <a:pt x="63817" y="858400"/>
                    <a:pt x="53340" y="866972"/>
                    <a:pt x="27622" y="866972"/>
                  </a:cubicBezTo>
                  <a:cubicBezTo>
                    <a:pt x="4763" y="866972"/>
                    <a:pt x="0" y="857447"/>
                    <a:pt x="0" y="837445"/>
                  </a:cubicBezTo>
                  <a:cubicBezTo>
                    <a:pt x="953" y="760292"/>
                    <a:pt x="953" y="682188"/>
                    <a:pt x="0" y="604082"/>
                  </a:cubicBezTo>
                  <a:cubicBezTo>
                    <a:pt x="0" y="581222"/>
                    <a:pt x="6667" y="572650"/>
                    <a:pt x="30480" y="572650"/>
                  </a:cubicBezTo>
                  <a:cubicBezTo>
                    <a:pt x="55245" y="572650"/>
                    <a:pt x="61913" y="583127"/>
                    <a:pt x="60007" y="605035"/>
                  </a:cubicBezTo>
                  <a:cubicBezTo>
                    <a:pt x="59055" y="624085"/>
                    <a:pt x="60007" y="642182"/>
                    <a:pt x="60007" y="665042"/>
                  </a:cubicBezTo>
                  <a:cubicBezTo>
                    <a:pt x="100013" y="649802"/>
                    <a:pt x="129540" y="625037"/>
                    <a:pt x="161925" y="605987"/>
                  </a:cubicBezTo>
                  <a:cubicBezTo>
                    <a:pt x="205740" y="580270"/>
                    <a:pt x="246697" y="549790"/>
                    <a:pt x="291465" y="525025"/>
                  </a:cubicBezTo>
                  <a:cubicBezTo>
                    <a:pt x="361950" y="485972"/>
                    <a:pt x="387667" y="427870"/>
                    <a:pt x="384810" y="350717"/>
                  </a:cubicBezTo>
                  <a:cubicBezTo>
                    <a:pt x="383857" y="325952"/>
                    <a:pt x="375285" y="317380"/>
                    <a:pt x="352425" y="313570"/>
                  </a:cubicBezTo>
                  <a:cubicBezTo>
                    <a:pt x="271463" y="300235"/>
                    <a:pt x="191453" y="283090"/>
                    <a:pt x="111442" y="269755"/>
                  </a:cubicBezTo>
                  <a:cubicBezTo>
                    <a:pt x="86678" y="265945"/>
                    <a:pt x="81915" y="257372"/>
                    <a:pt x="88582" y="234512"/>
                  </a:cubicBezTo>
                  <a:cubicBezTo>
                    <a:pt x="95250" y="206890"/>
                    <a:pt x="99060" y="179267"/>
                    <a:pt x="103822" y="151645"/>
                  </a:cubicBezTo>
                  <a:cubicBezTo>
                    <a:pt x="106680" y="137357"/>
                    <a:pt x="112395" y="127832"/>
                    <a:pt x="128588" y="130690"/>
                  </a:cubicBezTo>
                  <a:close/>
                  <a:moveTo>
                    <a:pt x="166136" y="302"/>
                  </a:moveTo>
                  <a:cubicBezTo>
                    <a:pt x="179129" y="1269"/>
                    <a:pt x="196214" y="4484"/>
                    <a:pt x="219074" y="8770"/>
                  </a:cubicBezTo>
                  <a:cubicBezTo>
                    <a:pt x="452437" y="52585"/>
                    <a:pt x="684847" y="96400"/>
                    <a:pt x="918209" y="140215"/>
                  </a:cubicBezTo>
                  <a:cubicBezTo>
                    <a:pt x="926782" y="141167"/>
                    <a:pt x="935354" y="144977"/>
                    <a:pt x="952499" y="149740"/>
                  </a:cubicBezTo>
                  <a:cubicBezTo>
                    <a:pt x="916304" y="184030"/>
                    <a:pt x="882967" y="215462"/>
                    <a:pt x="850582" y="246895"/>
                  </a:cubicBezTo>
                  <a:cubicBezTo>
                    <a:pt x="837247" y="254515"/>
                    <a:pt x="823912" y="251657"/>
                    <a:pt x="809624" y="248800"/>
                  </a:cubicBezTo>
                  <a:cubicBezTo>
                    <a:pt x="587692" y="206890"/>
                    <a:pt x="366712" y="165932"/>
                    <a:pt x="144779" y="124022"/>
                  </a:cubicBezTo>
                  <a:cubicBezTo>
                    <a:pt x="114299" y="125927"/>
                    <a:pt x="109537" y="111640"/>
                    <a:pt x="114299" y="84017"/>
                  </a:cubicBezTo>
                  <a:cubicBezTo>
                    <a:pt x="125015" y="14723"/>
                    <a:pt x="127158" y="-2601"/>
                    <a:pt x="166136" y="3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E8BA40F-68F5-4F62-A76A-E11785B2AB15}"/>
                </a:ext>
              </a:extLst>
            </p:cNvPr>
            <p:cNvSpPr/>
            <p:nvPr/>
          </p:nvSpPr>
          <p:spPr>
            <a:xfrm>
              <a:off x="8698399" y="3264267"/>
              <a:ext cx="400024" cy="513951"/>
            </a:xfrm>
            <a:custGeom>
              <a:avLst/>
              <a:gdLst>
                <a:gd name="connsiteX0" fmla="*/ 114301 w 745808"/>
                <a:gd name="connsiteY0" fmla="*/ 605789 h 958215"/>
                <a:gd name="connsiteX1" fmla="*/ 88583 w 745808"/>
                <a:gd name="connsiteY1" fmla="*/ 632459 h 958215"/>
                <a:gd name="connsiteX2" fmla="*/ 88583 w 745808"/>
                <a:gd name="connsiteY2" fmla="*/ 735329 h 958215"/>
                <a:gd name="connsiteX3" fmla="*/ 87631 w 745808"/>
                <a:gd name="connsiteY3" fmla="*/ 842962 h 958215"/>
                <a:gd name="connsiteX4" fmla="*/ 114301 w 745808"/>
                <a:gd name="connsiteY4" fmla="*/ 869632 h 958215"/>
                <a:gd name="connsiteX5" fmla="*/ 324803 w 745808"/>
                <a:gd name="connsiteY5" fmla="*/ 869632 h 958215"/>
                <a:gd name="connsiteX6" fmla="*/ 348616 w 745808"/>
                <a:gd name="connsiteY6" fmla="*/ 844866 h 958215"/>
                <a:gd name="connsiteX7" fmla="*/ 348616 w 745808"/>
                <a:gd name="connsiteY7" fmla="*/ 630554 h 958215"/>
                <a:gd name="connsiteX8" fmla="*/ 324803 w 745808"/>
                <a:gd name="connsiteY8" fmla="*/ 605789 h 958215"/>
                <a:gd name="connsiteX9" fmla="*/ 114301 w 745808"/>
                <a:gd name="connsiteY9" fmla="*/ 605789 h 958215"/>
                <a:gd name="connsiteX10" fmla="*/ 425768 w 745808"/>
                <a:gd name="connsiteY10" fmla="*/ 604837 h 958215"/>
                <a:gd name="connsiteX11" fmla="*/ 397193 w 745808"/>
                <a:gd name="connsiteY11" fmla="*/ 633412 h 958215"/>
                <a:gd name="connsiteX12" fmla="*/ 397193 w 745808"/>
                <a:gd name="connsiteY12" fmla="*/ 843914 h 958215"/>
                <a:gd name="connsiteX13" fmla="*/ 423863 w 745808"/>
                <a:gd name="connsiteY13" fmla="*/ 868679 h 958215"/>
                <a:gd name="connsiteX14" fmla="*/ 526733 w 745808"/>
                <a:gd name="connsiteY14" fmla="*/ 868679 h 958215"/>
                <a:gd name="connsiteX15" fmla="*/ 629603 w 745808"/>
                <a:gd name="connsiteY15" fmla="*/ 867727 h 958215"/>
                <a:gd name="connsiteX16" fmla="*/ 655320 w 745808"/>
                <a:gd name="connsiteY16" fmla="*/ 844867 h 958215"/>
                <a:gd name="connsiteX17" fmla="*/ 655320 w 745808"/>
                <a:gd name="connsiteY17" fmla="*/ 630554 h 958215"/>
                <a:gd name="connsiteX18" fmla="*/ 628650 w 745808"/>
                <a:gd name="connsiteY18" fmla="*/ 604837 h 958215"/>
                <a:gd name="connsiteX19" fmla="*/ 425768 w 745808"/>
                <a:gd name="connsiteY19" fmla="*/ 604837 h 958215"/>
                <a:gd name="connsiteX20" fmla="*/ 109538 w 745808"/>
                <a:gd name="connsiteY20" fmla="*/ 529589 h 958215"/>
                <a:gd name="connsiteX21" fmla="*/ 89536 w 745808"/>
                <a:gd name="connsiteY21" fmla="*/ 541019 h 958215"/>
                <a:gd name="connsiteX22" fmla="*/ 110491 w 745808"/>
                <a:gd name="connsiteY22" fmla="*/ 556259 h 958215"/>
                <a:gd name="connsiteX23" fmla="*/ 217171 w 745808"/>
                <a:gd name="connsiteY23" fmla="*/ 556259 h 958215"/>
                <a:gd name="connsiteX24" fmla="*/ 327661 w 745808"/>
                <a:gd name="connsiteY24" fmla="*/ 557212 h 958215"/>
                <a:gd name="connsiteX25" fmla="*/ 347663 w 745808"/>
                <a:gd name="connsiteY25" fmla="*/ 544829 h 958215"/>
                <a:gd name="connsiteX26" fmla="*/ 326708 w 745808"/>
                <a:gd name="connsiteY26" fmla="*/ 529589 h 958215"/>
                <a:gd name="connsiteX27" fmla="*/ 109538 w 745808"/>
                <a:gd name="connsiteY27" fmla="*/ 529589 h 958215"/>
                <a:gd name="connsiteX28" fmla="*/ 420053 w 745808"/>
                <a:gd name="connsiteY28" fmla="*/ 528637 h 958215"/>
                <a:gd name="connsiteX29" fmla="*/ 398145 w 745808"/>
                <a:gd name="connsiteY29" fmla="*/ 542924 h 958215"/>
                <a:gd name="connsiteX30" fmla="*/ 421005 w 745808"/>
                <a:gd name="connsiteY30" fmla="*/ 556259 h 958215"/>
                <a:gd name="connsiteX31" fmla="*/ 523875 w 745808"/>
                <a:gd name="connsiteY31" fmla="*/ 556259 h 958215"/>
                <a:gd name="connsiteX32" fmla="*/ 635318 w 745808"/>
                <a:gd name="connsiteY32" fmla="*/ 556259 h 958215"/>
                <a:gd name="connsiteX33" fmla="*/ 655320 w 745808"/>
                <a:gd name="connsiteY33" fmla="*/ 543877 h 958215"/>
                <a:gd name="connsiteX34" fmla="*/ 634365 w 745808"/>
                <a:gd name="connsiteY34" fmla="*/ 528637 h 958215"/>
                <a:gd name="connsiteX35" fmla="*/ 420053 w 745808"/>
                <a:gd name="connsiteY35" fmla="*/ 528637 h 958215"/>
                <a:gd name="connsiteX36" fmla="*/ 522923 w 745808"/>
                <a:gd name="connsiteY36" fmla="*/ 452437 h 958215"/>
                <a:gd name="connsiteX37" fmla="*/ 420053 w 745808"/>
                <a:gd name="connsiteY37" fmla="*/ 453389 h 958215"/>
                <a:gd name="connsiteX38" fmla="*/ 397193 w 745808"/>
                <a:gd name="connsiteY38" fmla="*/ 465772 h 958215"/>
                <a:gd name="connsiteX39" fmla="*/ 418148 w 745808"/>
                <a:gd name="connsiteY39" fmla="*/ 481012 h 958215"/>
                <a:gd name="connsiteX40" fmla="*/ 635318 w 745808"/>
                <a:gd name="connsiteY40" fmla="*/ 481012 h 958215"/>
                <a:gd name="connsiteX41" fmla="*/ 654368 w 745808"/>
                <a:gd name="connsiteY41" fmla="*/ 467677 h 958215"/>
                <a:gd name="connsiteX42" fmla="*/ 633413 w 745808"/>
                <a:gd name="connsiteY42" fmla="*/ 452437 h 958215"/>
                <a:gd name="connsiteX43" fmla="*/ 522923 w 745808"/>
                <a:gd name="connsiteY43" fmla="*/ 452437 h 958215"/>
                <a:gd name="connsiteX44" fmla="*/ 113348 w 745808"/>
                <a:gd name="connsiteY44" fmla="*/ 452437 h 958215"/>
                <a:gd name="connsiteX45" fmla="*/ 88583 w 745808"/>
                <a:gd name="connsiteY45" fmla="*/ 467677 h 958215"/>
                <a:gd name="connsiteX46" fmla="*/ 112396 w 745808"/>
                <a:gd name="connsiteY46" fmla="*/ 481012 h 958215"/>
                <a:gd name="connsiteX47" fmla="*/ 220028 w 745808"/>
                <a:gd name="connsiteY47" fmla="*/ 481012 h 958215"/>
                <a:gd name="connsiteX48" fmla="*/ 322898 w 745808"/>
                <a:gd name="connsiteY48" fmla="*/ 480059 h 958215"/>
                <a:gd name="connsiteX49" fmla="*/ 347663 w 745808"/>
                <a:gd name="connsiteY49" fmla="*/ 464819 h 958215"/>
                <a:gd name="connsiteX50" fmla="*/ 323851 w 745808"/>
                <a:gd name="connsiteY50" fmla="*/ 452437 h 958215"/>
                <a:gd name="connsiteX51" fmla="*/ 113348 w 745808"/>
                <a:gd name="connsiteY51" fmla="*/ 452437 h 958215"/>
                <a:gd name="connsiteX52" fmla="*/ 401003 w 745808"/>
                <a:gd name="connsiteY52" fmla="*/ 390525 h 958215"/>
                <a:gd name="connsiteX53" fmla="*/ 400050 w 745808"/>
                <a:gd name="connsiteY53" fmla="*/ 398145 h 958215"/>
                <a:gd name="connsiteX54" fmla="*/ 650558 w 745808"/>
                <a:gd name="connsiteY54" fmla="*/ 398145 h 958215"/>
                <a:gd name="connsiteX55" fmla="*/ 650558 w 745808"/>
                <a:gd name="connsiteY55" fmla="*/ 390525 h 958215"/>
                <a:gd name="connsiteX56" fmla="*/ 401003 w 745808"/>
                <a:gd name="connsiteY56" fmla="*/ 390525 h 958215"/>
                <a:gd name="connsiteX57" fmla="*/ 219076 w 745808"/>
                <a:gd name="connsiteY57" fmla="*/ 389572 h 958215"/>
                <a:gd name="connsiteX58" fmla="*/ 40006 w 745808"/>
                <a:gd name="connsiteY58" fmla="*/ 395287 h 958215"/>
                <a:gd name="connsiteX59" fmla="*/ 219076 w 745808"/>
                <a:gd name="connsiteY59" fmla="*/ 401002 h 958215"/>
                <a:gd name="connsiteX60" fmla="*/ 398146 w 745808"/>
                <a:gd name="connsiteY60" fmla="*/ 395287 h 958215"/>
                <a:gd name="connsiteX61" fmla="*/ 219076 w 745808"/>
                <a:gd name="connsiteY61" fmla="*/ 389572 h 958215"/>
                <a:gd name="connsiteX62" fmla="*/ 419100 w 745808"/>
                <a:gd name="connsiteY62" fmla="*/ 302894 h 958215"/>
                <a:gd name="connsiteX63" fmla="*/ 399098 w 745808"/>
                <a:gd name="connsiteY63" fmla="*/ 314324 h 958215"/>
                <a:gd name="connsiteX64" fmla="*/ 418148 w 745808"/>
                <a:gd name="connsiteY64" fmla="*/ 326707 h 958215"/>
                <a:gd name="connsiteX65" fmla="*/ 525780 w 745808"/>
                <a:gd name="connsiteY65" fmla="*/ 326707 h 958215"/>
                <a:gd name="connsiteX66" fmla="*/ 632460 w 745808"/>
                <a:gd name="connsiteY66" fmla="*/ 326707 h 958215"/>
                <a:gd name="connsiteX67" fmla="*/ 652463 w 745808"/>
                <a:gd name="connsiteY67" fmla="*/ 315277 h 958215"/>
                <a:gd name="connsiteX68" fmla="*/ 633413 w 745808"/>
                <a:gd name="connsiteY68" fmla="*/ 302894 h 958215"/>
                <a:gd name="connsiteX69" fmla="*/ 419100 w 745808"/>
                <a:gd name="connsiteY69" fmla="*/ 302894 h 958215"/>
                <a:gd name="connsiteX70" fmla="*/ 108585 w 745808"/>
                <a:gd name="connsiteY70" fmla="*/ 300990 h 958215"/>
                <a:gd name="connsiteX71" fmla="*/ 88583 w 745808"/>
                <a:gd name="connsiteY71" fmla="*/ 317182 h 958215"/>
                <a:gd name="connsiteX72" fmla="*/ 109538 w 745808"/>
                <a:gd name="connsiteY72" fmla="*/ 328612 h 958215"/>
                <a:gd name="connsiteX73" fmla="*/ 216218 w 745808"/>
                <a:gd name="connsiteY73" fmla="*/ 328612 h 958215"/>
                <a:gd name="connsiteX74" fmla="*/ 327660 w 745808"/>
                <a:gd name="connsiteY74" fmla="*/ 328612 h 958215"/>
                <a:gd name="connsiteX75" fmla="*/ 347663 w 745808"/>
                <a:gd name="connsiteY75" fmla="*/ 316230 h 958215"/>
                <a:gd name="connsiteX76" fmla="*/ 326708 w 745808"/>
                <a:gd name="connsiteY76" fmla="*/ 300990 h 958215"/>
                <a:gd name="connsiteX77" fmla="*/ 108585 w 745808"/>
                <a:gd name="connsiteY77" fmla="*/ 300990 h 958215"/>
                <a:gd name="connsiteX78" fmla="*/ 108586 w 745808"/>
                <a:gd name="connsiteY78" fmla="*/ 226695 h 958215"/>
                <a:gd name="connsiteX79" fmla="*/ 89536 w 745808"/>
                <a:gd name="connsiteY79" fmla="*/ 239077 h 958215"/>
                <a:gd name="connsiteX80" fmla="*/ 108586 w 745808"/>
                <a:gd name="connsiteY80" fmla="*/ 251460 h 958215"/>
                <a:gd name="connsiteX81" fmla="*/ 216219 w 745808"/>
                <a:gd name="connsiteY81" fmla="*/ 251460 h 958215"/>
                <a:gd name="connsiteX82" fmla="*/ 326708 w 745808"/>
                <a:gd name="connsiteY82" fmla="*/ 251460 h 958215"/>
                <a:gd name="connsiteX83" fmla="*/ 345758 w 745808"/>
                <a:gd name="connsiteY83" fmla="*/ 239077 h 958215"/>
                <a:gd name="connsiteX84" fmla="*/ 326708 w 745808"/>
                <a:gd name="connsiteY84" fmla="*/ 226695 h 958215"/>
                <a:gd name="connsiteX85" fmla="*/ 108586 w 745808"/>
                <a:gd name="connsiteY85" fmla="*/ 226695 h 958215"/>
                <a:gd name="connsiteX86" fmla="*/ 421958 w 745808"/>
                <a:gd name="connsiteY86" fmla="*/ 226694 h 958215"/>
                <a:gd name="connsiteX87" fmla="*/ 400050 w 745808"/>
                <a:gd name="connsiteY87" fmla="*/ 240029 h 958215"/>
                <a:gd name="connsiteX88" fmla="*/ 423863 w 745808"/>
                <a:gd name="connsiteY88" fmla="*/ 251459 h 958215"/>
                <a:gd name="connsiteX89" fmla="*/ 526733 w 745808"/>
                <a:gd name="connsiteY89" fmla="*/ 251459 h 958215"/>
                <a:gd name="connsiteX90" fmla="*/ 630555 w 745808"/>
                <a:gd name="connsiteY90" fmla="*/ 251459 h 958215"/>
                <a:gd name="connsiteX91" fmla="*/ 654368 w 745808"/>
                <a:gd name="connsiteY91" fmla="*/ 240029 h 958215"/>
                <a:gd name="connsiteX92" fmla="*/ 632460 w 745808"/>
                <a:gd name="connsiteY92" fmla="*/ 226694 h 958215"/>
                <a:gd name="connsiteX93" fmla="*/ 421958 w 745808"/>
                <a:gd name="connsiteY93" fmla="*/ 226694 h 958215"/>
                <a:gd name="connsiteX94" fmla="*/ 417195 w 745808"/>
                <a:gd name="connsiteY94" fmla="*/ 152399 h 958215"/>
                <a:gd name="connsiteX95" fmla="*/ 400050 w 745808"/>
                <a:gd name="connsiteY95" fmla="*/ 161924 h 958215"/>
                <a:gd name="connsiteX96" fmla="*/ 417195 w 745808"/>
                <a:gd name="connsiteY96" fmla="*/ 175259 h 958215"/>
                <a:gd name="connsiteX97" fmla="*/ 523875 w 745808"/>
                <a:gd name="connsiteY97" fmla="*/ 175259 h 958215"/>
                <a:gd name="connsiteX98" fmla="*/ 635318 w 745808"/>
                <a:gd name="connsiteY98" fmla="*/ 176212 h 958215"/>
                <a:gd name="connsiteX99" fmla="*/ 654368 w 745808"/>
                <a:gd name="connsiteY99" fmla="*/ 163829 h 958215"/>
                <a:gd name="connsiteX100" fmla="*/ 634365 w 745808"/>
                <a:gd name="connsiteY100" fmla="*/ 152399 h 958215"/>
                <a:gd name="connsiteX101" fmla="*/ 417195 w 745808"/>
                <a:gd name="connsiteY101" fmla="*/ 152399 h 958215"/>
                <a:gd name="connsiteX102" fmla="*/ 109538 w 745808"/>
                <a:gd name="connsiteY102" fmla="*/ 151447 h 958215"/>
                <a:gd name="connsiteX103" fmla="*/ 90488 w 745808"/>
                <a:gd name="connsiteY103" fmla="*/ 162877 h 958215"/>
                <a:gd name="connsiteX104" fmla="*/ 110490 w 745808"/>
                <a:gd name="connsiteY104" fmla="*/ 175260 h 958215"/>
                <a:gd name="connsiteX105" fmla="*/ 217170 w 745808"/>
                <a:gd name="connsiteY105" fmla="*/ 175260 h 958215"/>
                <a:gd name="connsiteX106" fmla="*/ 327660 w 745808"/>
                <a:gd name="connsiteY106" fmla="*/ 175260 h 958215"/>
                <a:gd name="connsiteX107" fmla="*/ 346710 w 745808"/>
                <a:gd name="connsiteY107" fmla="*/ 162877 h 958215"/>
                <a:gd name="connsiteX108" fmla="*/ 326708 w 745808"/>
                <a:gd name="connsiteY108" fmla="*/ 151447 h 958215"/>
                <a:gd name="connsiteX109" fmla="*/ 109538 w 745808"/>
                <a:gd name="connsiteY109" fmla="*/ 151447 h 958215"/>
                <a:gd name="connsiteX110" fmla="*/ 405766 w 745808"/>
                <a:gd name="connsiteY110" fmla="*/ 92392 h 958215"/>
                <a:gd name="connsiteX111" fmla="*/ 405766 w 745808"/>
                <a:gd name="connsiteY111" fmla="*/ 97155 h 958215"/>
                <a:gd name="connsiteX112" fmla="*/ 647701 w 745808"/>
                <a:gd name="connsiteY112" fmla="*/ 97155 h 958215"/>
                <a:gd name="connsiteX113" fmla="*/ 647701 w 745808"/>
                <a:gd name="connsiteY113" fmla="*/ 92392 h 958215"/>
                <a:gd name="connsiteX114" fmla="*/ 405766 w 745808"/>
                <a:gd name="connsiteY114" fmla="*/ 92392 h 958215"/>
                <a:gd name="connsiteX115" fmla="*/ 95250 w 745808"/>
                <a:gd name="connsiteY115" fmla="*/ 92392 h 958215"/>
                <a:gd name="connsiteX116" fmla="*/ 94298 w 745808"/>
                <a:gd name="connsiteY116" fmla="*/ 97155 h 958215"/>
                <a:gd name="connsiteX117" fmla="*/ 340995 w 745808"/>
                <a:gd name="connsiteY117" fmla="*/ 97155 h 958215"/>
                <a:gd name="connsiteX118" fmla="*/ 340995 w 745808"/>
                <a:gd name="connsiteY118" fmla="*/ 92392 h 958215"/>
                <a:gd name="connsiteX119" fmla="*/ 95250 w 745808"/>
                <a:gd name="connsiteY119" fmla="*/ 92392 h 958215"/>
                <a:gd name="connsiteX120" fmla="*/ 38100 w 745808"/>
                <a:gd name="connsiteY120" fmla="*/ 0 h 958215"/>
                <a:gd name="connsiteX121" fmla="*/ 708660 w 745808"/>
                <a:gd name="connsiteY121" fmla="*/ 0 h 958215"/>
                <a:gd name="connsiteX122" fmla="*/ 745808 w 745808"/>
                <a:gd name="connsiteY122" fmla="*/ 35243 h 958215"/>
                <a:gd name="connsiteX123" fmla="*/ 745808 w 745808"/>
                <a:gd name="connsiteY123" fmla="*/ 923925 h 958215"/>
                <a:gd name="connsiteX124" fmla="*/ 711518 w 745808"/>
                <a:gd name="connsiteY124" fmla="*/ 958215 h 958215"/>
                <a:gd name="connsiteX125" fmla="*/ 37148 w 745808"/>
                <a:gd name="connsiteY125" fmla="*/ 958215 h 958215"/>
                <a:gd name="connsiteX126" fmla="*/ 0 w 745808"/>
                <a:gd name="connsiteY126" fmla="*/ 922973 h 958215"/>
                <a:gd name="connsiteX127" fmla="*/ 953 w 745808"/>
                <a:gd name="connsiteY127" fmla="*/ 478155 h 958215"/>
                <a:gd name="connsiteX128" fmla="*/ 0 w 745808"/>
                <a:gd name="connsiteY128" fmla="*/ 38100 h 958215"/>
                <a:gd name="connsiteX129" fmla="*/ 38100 w 745808"/>
                <a:gd name="connsiteY129" fmla="*/ 0 h 95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745808" h="958215">
                  <a:moveTo>
                    <a:pt x="114301" y="605789"/>
                  </a:moveTo>
                  <a:cubicBezTo>
                    <a:pt x="94298" y="605789"/>
                    <a:pt x="87631" y="613409"/>
                    <a:pt x="88583" y="632459"/>
                  </a:cubicBezTo>
                  <a:cubicBezTo>
                    <a:pt x="89536" y="666749"/>
                    <a:pt x="88583" y="701039"/>
                    <a:pt x="88583" y="735329"/>
                  </a:cubicBezTo>
                  <a:cubicBezTo>
                    <a:pt x="88583" y="771524"/>
                    <a:pt x="88583" y="806766"/>
                    <a:pt x="87631" y="842962"/>
                  </a:cubicBezTo>
                  <a:cubicBezTo>
                    <a:pt x="87631" y="862964"/>
                    <a:pt x="94298" y="869632"/>
                    <a:pt x="114301" y="869632"/>
                  </a:cubicBezTo>
                  <a:cubicBezTo>
                    <a:pt x="184786" y="868679"/>
                    <a:pt x="254319" y="868679"/>
                    <a:pt x="324803" y="869632"/>
                  </a:cubicBezTo>
                  <a:cubicBezTo>
                    <a:pt x="343853" y="869632"/>
                    <a:pt x="348616" y="862964"/>
                    <a:pt x="348616" y="844866"/>
                  </a:cubicBezTo>
                  <a:cubicBezTo>
                    <a:pt x="347663" y="773429"/>
                    <a:pt x="347663" y="701991"/>
                    <a:pt x="348616" y="630554"/>
                  </a:cubicBezTo>
                  <a:cubicBezTo>
                    <a:pt x="348616" y="612457"/>
                    <a:pt x="342901" y="605789"/>
                    <a:pt x="324803" y="605789"/>
                  </a:cubicBezTo>
                  <a:cubicBezTo>
                    <a:pt x="254319" y="606742"/>
                    <a:pt x="184786" y="606742"/>
                    <a:pt x="114301" y="605789"/>
                  </a:cubicBezTo>
                  <a:close/>
                  <a:moveTo>
                    <a:pt x="425768" y="604837"/>
                  </a:moveTo>
                  <a:cubicBezTo>
                    <a:pt x="404813" y="604837"/>
                    <a:pt x="397193" y="611504"/>
                    <a:pt x="397193" y="633412"/>
                  </a:cubicBezTo>
                  <a:cubicBezTo>
                    <a:pt x="398145" y="703897"/>
                    <a:pt x="399098" y="773429"/>
                    <a:pt x="397193" y="843914"/>
                  </a:cubicBezTo>
                  <a:cubicBezTo>
                    <a:pt x="397193" y="865822"/>
                    <a:pt x="405765" y="869632"/>
                    <a:pt x="423863" y="868679"/>
                  </a:cubicBezTo>
                  <a:cubicBezTo>
                    <a:pt x="458153" y="867727"/>
                    <a:pt x="492443" y="868679"/>
                    <a:pt x="526733" y="868679"/>
                  </a:cubicBezTo>
                  <a:cubicBezTo>
                    <a:pt x="561023" y="868679"/>
                    <a:pt x="595313" y="867727"/>
                    <a:pt x="629603" y="867727"/>
                  </a:cubicBezTo>
                  <a:cubicBezTo>
                    <a:pt x="646748" y="868679"/>
                    <a:pt x="655320" y="864870"/>
                    <a:pt x="655320" y="844867"/>
                  </a:cubicBezTo>
                  <a:cubicBezTo>
                    <a:pt x="654368" y="773429"/>
                    <a:pt x="654368" y="701992"/>
                    <a:pt x="655320" y="630554"/>
                  </a:cubicBezTo>
                  <a:cubicBezTo>
                    <a:pt x="655320" y="610552"/>
                    <a:pt x="648653" y="604837"/>
                    <a:pt x="628650" y="604837"/>
                  </a:cubicBezTo>
                  <a:cubicBezTo>
                    <a:pt x="561023" y="605789"/>
                    <a:pt x="493395" y="605789"/>
                    <a:pt x="425768" y="604837"/>
                  </a:cubicBezTo>
                  <a:close/>
                  <a:moveTo>
                    <a:pt x="109538" y="529589"/>
                  </a:moveTo>
                  <a:cubicBezTo>
                    <a:pt x="100966" y="529589"/>
                    <a:pt x="90488" y="527684"/>
                    <a:pt x="89536" y="541019"/>
                  </a:cubicBezTo>
                  <a:cubicBezTo>
                    <a:pt x="88583" y="556259"/>
                    <a:pt x="100013" y="556259"/>
                    <a:pt x="110491" y="556259"/>
                  </a:cubicBezTo>
                  <a:cubicBezTo>
                    <a:pt x="145733" y="556259"/>
                    <a:pt x="181928" y="556259"/>
                    <a:pt x="217171" y="556259"/>
                  </a:cubicBezTo>
                  <a:cubicBezTo>
                    <a:pt x="253366" y="556259"/>
                    <a:pt x="290513" y="556259"/>
                    <a:pt x="327661" y="557212"/>
                  </a:cubicBezTo>
                  <a:cubicBezTo>
                    <a:pt x="336233" y="557212"/>
                    <a:pt x="346711" y="557212"/>
                    <a:pt x="347663" y="544829"/>
                  </a:cubicBezTo>
                  <a:cubicBezTo>
                    <a:pt x="348616" y="529589"/>
                    <a:pt x="337186" y="529589"/>
                    <a:pt x="326708" y="529589"/>
                  </a:cubicBezTo>
                  <a:cubicBezTo>
                    <a:pt x="254318" y="529589"/>
                    <a:pt x="181928" y="529589"/>
                    <a:pt x="109538" y="529589"/>
                  </a:cubicBezTo>
                  <a:close/>
                  <a:moveTo>
                    <a:pt x="420053" y="528637"/>
                  </a:moveTo>
                  <a:cubicBezTo>
                    <a:pt x="409575" y="528637"/>
                    <a:pt x="398145" y="527684"/>
                    <a:pt x="398145" y="542924"/>
                  </a:cubicBezTo>
                  <a:cubicBezTo>
                    <a:pt x="399098" y="559117"/>
                    <a:pt x="411480" y="556259"/>
                    <a:pt x="421005" y="556259"/>
                  </a:cubicBezTo>
                  <a:cubicBezTo>
                    <a:pt x="455295" y="556259"/>
                    <a:pt x="489585" y="556259"/>
                    <a:pt x="523875" y="556259"/>
                  </a:cubicBezTo>
                  <a:cubicBezTo>
                    <a:pt x="560070" y="556259"/>
                    <a:pt x="597218" y="556259"/>
                    <a:pt x="635318" y="556259"/>
                  </a:cubicBezTo>
                  <a:cubicBezTo>
                    <a:pt x="643890" y="556259"/>
                    <a:pt x="654368" y="556259"/>
                    <a:pt x="655320" y="543877"/>
                  </a:cubicBezTo>
                  <a:cubicBezTo>
                    <a:pt x="656273" y="528637"/>
                    <a:pt x="644843" y="528637"/>
                    <a:pt x="634365" y="528637"/>
                  </a:cubicBezTo>
                  <a:cubicBezTo>
                    <a:pt x="562928" y="528637"/>
                    <a:pt x="491490" y="528637"/>
                    <a:pt x="420053" y="528637"/>
                  </a:cubicBezTo>
                  <a:close/>
                  <a:moveTo>
                    <a:pt x="522923" y="452437"/>
                  </a:moveTo>
                  <a:cubicBezTo>
                    <a:pt x="488633" y="452437"/>
                    <a:pt x="454343" y="452437"/>
                    <a:pt x="420053" y="453389"/>
                  </a:cubicBezTo>
                  <a:cubicBezTo>
                    <a:pt x="410528" y="453389"/>
                    <a:pt x="398145" y="450532"/>
                    <a:pt x="397193" y="465772"/>
                  </a:cubicBezTo>
                  <a:cubicBezTo>
                    <a:pt x="396240" y="480060"/>
                    <a:pt x="407670" y="481012"/>
                    <a:pt x="418148" y="481012"/>
                  </a:cubicBezTo>
                  <a:cubicBezTo>
                    <a:pt x="490538" y="481012"/>
                    <a:pt x="562928" y="481012"/>
                    <a:pt x="635318" y="481012"/>
                  </a:cubicBezTo>
                  <a:cubicBezTo>
                    <a:pt x="643890" y="481012"/>
                    <a:pt x="653415" y="480060"/>
                    <a:pt x="654368" y="467677"/>
                  </a:cubicBezTo>
                  <a:cubicBezTo>
                    <a:pt x="655320" y="452437"/>
                    <a:pt x="643890" y="452437"/>
                    <a:pt x="633413" y="452437"/>
                  </a:cubicBezTo>
                  <a:cubicBezTo>
                    <a:pt x="596265" y="452437"/>
                    <a:pt x="560070" y="452437"/>
                    <a:pt x="522923" y="452437"/>
                  </a:cubicBezTo>
                  <a:close/>
                  <a:moveTo>
                    <a:pt x="113348" y="452437"/>
                  </a:moveTo>
                  <a:cubicBezTo>
                    <a:pt x="101918" y="452437"/>
                    <a:pt x="87631" y="449579"/>
                    <a:pt x="88583" y="467677"/>
                  </a:cubicBezTo>
                  <a:cubicBezTo>
                    <a:pt x="89536" y="481964"/>
                    <a:pt x="101918" y="481012"/>
                    <a:pt x="112396" y="481012"/>
                  </a:cubicBezTo>
                  <a:cubicBezTo>
                    <a:pt x="148591" y="481012"/>
                    <a:pt x="183833" y="481012"/>
                    <a:pt x="220028" y="481012"/>
                  </a:cubicBezTo>
                  <a:cubicBezTo>
                    <a:pt x="254318" y="481012"/>
                    <a:pt x="288608" y="481012"/>
                    <a:pt x="322898" y="480059"/>
                  </a:cubicBezTo>
                  <a:cubicBezTo>
                    <a:pt x="334328" y="480059"/>
                    <a:pt x="348616" y="482917"/>
                    <a:pt x="347663" y="464819"/>
                  </a:cubicBezTo>
                  <a:cubicBezTo>
                    <a:pt x="346711" y="450532"/>
                    <a:pt x="333376" y="452437"/>
                    <a:pt x="323851" y="452437"/>
                  </a:cubicBezTo>
                  <a:cubicBezTo>
                    <a:pt x="253366" y="452437"/>
                    <a:pt x="183833" y="452437"/>
                    <a:pt x="113348" y="452437"/>
                  </a:cubicBezTo>
                  <a:close/>
                  <a:moveTo>
                    <a:pt x="401003" y="390525"/>
                  </a:moveTo>
                  <a:cubicBezTo>
                    <a:pt x="401003" y="393382"/>
                    <a:pt x="401003" y="395288"/>
                    <a:pt x="400050" y="398145"/>
                  </a:cubicBezTo>
                  <a:cubicBezTo>
                    <a:pt x="483870" y="398145"/>
                    <a:pt x="566738" y="398145"/>
                    <a:pt x="650558" y="398145"/>
                  </a:cubicBezTo>
                  <a:cubicBezTo>
                    <a:pt x="650558" y="395288"/>
                    <a:pt x="650558" y="393382"/>
                    <a:pt x="650558" y="390525"/>
                  </a:cubicBezTo>
                  <a:cubicBezTo>
                    <a:pt x="567690" y="390525"/>
                    <a:pt x="483870" y="390525"/>
                    <a:pt x="401003" y="390525"/>
                  </a:cubicBezTo>
                  <a:close/>
                  <a:moveTo>
                    <a:pt x="219076" y="389572"/>
                  </a:moveTo>
                  <a:cubicBezTo>
                    <a:pt x="120178" y="389572"/>
                    <a:pt x="40006" y="392131"/>
                    <a:pt x="40006" y="395287"/>
                  </a:cubicBezTo>
                  <a:cubicBezTo>
                    <a:pt x="40006" y="398443"/>
                    <a:pt x="120178" y="401002"/>
                    <a:pt x="219076" y="401002"/>
                  </a:cubicBezTo>
                  <a:cubicBezTo>
                    <a:pt x="317974" y="401002"/>
                    <a:pt x="398146" y="398443"/>
                    <a:pt x="398146" y="395287"/>
                  </a:cubicBezTo>
                  <a:cubicBezTo>
                    <a:pt x="398146" y="392131"/>
                    <a:pt x="317974" y="389572"/>
                    <a:pt x="219076" y="389572"/>
                  </a:cubicBezTo>
                  <a:close/>
                  <a:moveTo>
                    <a:pt x="419100" y="302894"/>
                  </a:moveTo>
                  <a:cubicBezTo>
                    <a:pt x="410528" y="302894"/>
                    <a:pt x="399098" y="300989"/>
                    <a:pt x="399098" y="314324"/>
                  </a:cubicBezTo>
                  <a:cubicBezTo>
                    <a:pt x="398145" y="327659"/>
                    <a:pt x="409575" y="326707"/>
                    <a:pt x="418148" y="326707"/>
                  </a:cubicBezTo>
                  <a:cubicBezTo>
                    <a:pt x="454343" y="326707"/>
                    <a:pt x="489585" y="326707"/>
                    <a:pt x="525780" y="326707"/>
                  </a:cubicBezTo>
                  <a:cubicBezTo>
                    <a:pt x="561975" y="326707"/>
                    <a:pt x="597218" y="326707"/>
                    <a:pt x="632460" y="326707"/>
                  </a:cubicBezTo>
                  <a:cubicBezTo>
                    <a:pt x="641033" y="326707"/>
                    <a:pt x="652463" y="327659"/>
                    <a:pt x="652463" y="315277"/>
                  </a:cubicBezTo>
                  <a:cubicBezTo>
                    <a:pt x="653415" y="301942"/>
                    <a:pt x="641985" y="302894"/>
                    <a:pt x="633413" y="302894"/>
                  </a:cubicBezTo>
                  <a:cubicBezTo>
                    <a:pt x="561975" y="302894"/>
                    <a:pt x="490538" y="302894"/>
                    <a:pt x="419100" y="302894"/>
                  </a:cubicBezTo>
                  <a:close/>
                  <a:moveTo>
                    <a:pt x="108585" y="300990"/>
                  </a:moveTo>
                  <a:cubicBezTo>
                    <a:pt x="97155" y="300990"/>
                    <a:pt x="87630" y="302895"/>
                    <a:pt x="88583" y="317182"/>
                  </a:cubicBezTo>
                  <a:cubicBezTo>
                    <a:pt x="90488" y="329565"/>
                    <a:pt x="100965" y="328612"/>
                    <a:pt x="109538" y="328612"/>
                  </a:cubicBezTo>
                  <a:cubicBezTo>
                    <a:pt x="144780" y="328612"/>
                    <a:pt x="180975" y="328612"/>
                    <a:pt x="216218" y="328612"/>
                  </a:cubicBezTo>
                  <a:cubicBezTo>
                    <a:pt x="253365" y="328612"/>
                    <a:pt x="290513" y="328612"/>
                    <a:pt x="327660" y="328612"/>
                  </a:cubicBezTo>
                  <a:cubicBezTo>
                    <a:pt x="336233" y="328612"/>
                    <a:pt x="346710" y="328612"/>
                    <a:pt x="347663" y="316230"/>
                  </a:cubicBezTo>
                  <a:cubicBezTo>
                    <a:pt x="348615" y="301943"/>
                    <a:pt x="337185" y="300990"/>
                    <a:pt x="326708" y="300990"/>
                  </a:cubicBezTo>
                  <a:cubicBezTo>
                    <a:pt x="254318" y="300990"/>
                    <a:pt x="180975" y="300990"/>
                    <a:pt x="108585" y="300990"/>
                  </a:cubicBezTo>
                  <a:close/>
                  <a:moveTo>
                    <a:pt x="108586" y="226695"/>
                  </a:moveTo>
                  <a:cubicBezTo>
                    <a:pt x="100013" y="226695"/>
                    <a:pt x="89536" y="225742"/>
                    <a:pt x="89536" y="239077"/>
                  </a:cubicBezTo>
                  <a:cubicBezTo>
                    <a:pt x="89536" y="252412"/>
                    <a:pt x="99061" y="251460"/>
                    <a:pt x="108586" y="251460"/>
                  </a:cubicBezTo>
                  <a:cubicBezTo>
                    <a:pt x="144781" y="251460"/>
                    <a:pt x="180024" y="251460"/>
                    <a:pt x="216219" y="251460"/>
                  </a:cubicBezTo>
                  <a:cubicBezTo>
                    <a:pt x="253366" y="251460"/>
                    <a:pt x="290513" y="251460"/>
                    <a:pt x="326708" y="251460"/>
                  </a:cubicBezTo>
                  <a:cubicBezTo>
                    <a:pt x="335281" y="251460"/>
                    <a:pt x="345758" y="252412"/>
                    <a:pt x="345758" y="239077"/>
                  </a:cubicBezTo>
                  <a:cubicBezTo>
                    <a:pt x="345758" y="225742"/>
                    <a:pt x="335281" y="226695"/>
                    <a:pt x="326708" y="226695"/>
                  </a:cubicBezTo>
                  <a:cubicBezTo>
                    <a:pt x="254319" y="226695"/>
                    <a:pt x="180976" y="226695"/>
                    <a:pt x="108586" y="226695"/>
                  </a:cubicBezTo>
                  <a:close/>
                  <a:moveTo>
                    <a:pt x="421958" y="226694"/>
                  </a:moveTo>
                  <a:cubicBezTo>
                    <a:pt x="412433" y="226694"/>
                    <a:pt x="399098" y="223837"/>
                    <a:pt x="400050" y="240029"/>
                  </a:cubicBezTo>
                  <a:cubicBezTo>
                    <a:pt x="401003" y="255269"/>
                    <a:pt x="414338" y="251459"/>
                    <a:pt x="423863" y="251459"/>
                  </a:cubicBezTo>
                  <a:cubicBezTo>
                    <a:pt x="458153" y="251459"/>
                    <a:pt x="492443" y="251459"/>
                    <a:pt x="526733" y="251459"/>
                  </a:cubicBezTo>
                  <a:cubicBezTo>
                    <a:pt x="561023" y="251459"/>
                    <a:pt x="595313" y="251459"/>
                    <a:pt x="630555" y="251459"/>
                  </a:cubicBezTo>
                  <a:cubicBezTo>
                    <a:pt x="640080" y="251459"/>
                    <a:pt x="653415" y="254317"/>
                    <a:pt x="654368" y="240029"/>
                  </a:cubicBezTo>
                  <a:cubicBezTo>
                    <a:pt x="655320" y="223837"/>
                    <a:pt x="641985" y="226694"/>
                    <a:pt x="632460" y="226694"/>
                  </a:cubicBezTo>
                  <a:cubicBezTo>
                    <a:pt x="561975" y="226694"/>
                    <a:pt x="492443" y="226694"/>
                    <a:pt x="421958" y="226694"/>
                  </a:cubicBezTo>
                  <a:close/>
                  <a:moveTo>
                    <a:pt x="417195" y="152399"/>
                  </a:moveTo>
                  <a:cubicBezTo>
                    <a:pt x="409575" y="152399"/>
                    <a:pt x="401003" y="151447"/>
                    <a:pt x="400050" y="161924"/>
                  </a:cubicBezTo>
                  <a:cubicBezTo>
                    <a:pt x="398145" y="174307"/>
                    <a:pt x="407670" y="175259"/>
                    <a:pt x="417195" y="175259"/>
                  </a:cubicBezTo>
                  <a:cubicBezTo>
                    <a:pt x="452438" y="175259"/>
                    <a:pt x="488633" y="175259"/>
                    <a:pt x="523875" y="175259"/>
                  </a:cubicBezTo>
                  <a:cubicBezTo>
                    <a:pt x="561023" y="175259"/>
                    <a:pt x="597218" y="175259"/>
                    <a:pt x="635318" y="176212"/>
                  </a:cubicBezTo>
                  <a:cubicBezTo>
                    <a:pt x="643890" y="176212"/>
                    <a:pt x="654368" y="176212"/>
                    <a:pt x="654368" y="163829"/>
                  </a:cubicBezTo>
                  <a:cubicBezTo>
                    <a:pt x="654368" y="150494"/>
                    <a:pt x="642938" y="152399"/>
                    <a:pt x="634365" y="152399"/>
                  </a:cubicBezTo>
                  <a:cubicBezTo>
                    <a:pt x="561975" y="152399"/>
                    <a:pt x="489585" y="152399"/>
                    <a:pt x="417195" y="152399"/>
                  </a:cubicBezTo>
                  <a:close/>
                  <a:moveTo>
                    <a:pt x="109538" y="151447"/>
                  </a:moveTo>
                  <a:cubicBezTo>
                    <a:pt x="100965" y="151447"/>
                    <a:pt x="89535" y="149542"/>
                    <a:pt x="90488" y="162877"/>
                  </a:cubicBezTo>
                  <a:cubicBezTo>
                    <a:pt x="91440" y="176212"/>
                    <a:pt x="101918" y="175260"/>
                    <a:pt x="110490" y="175260"/>
                  </a:cubicBezTo>
                  <a:cubicBezTo>
                    <a:pt x="145733" y="175260"/>
                    <a:pt x="181928" y="175260"/>
                    <a:pt x="217170" y="175260"/>
                  </a:cubicBezTo>
                  <a:cubicBezTo>
                    <a:pt x="254318" y="175260"/>
                    <a:pt x="290513" y="175260"/>
                    <a:pt x="327660" y="175260"/>
                  </a:cubicBezTo>
                  <a:cubicBezTo>
                    <a:pt x="336233" y="175260"/>
                    <a:pt x="346710" y="176212"/>
                    <a:pt x="346710" y="162877"/>
                  </a:cubicBezTo>
                  <a:cubicBezTo>
                    <a:pt x="345758" y="149542"/>
                    <a:pt x="335280" y="151447"/>
                    <a:pt x="326708" y="151447"/>
                  </a:cubicBezTo>
                  <a:cubicBezTo>
                    <a:pt x="254318" y="151447"/>
                    <a:pt x="181928" y="151447"/>
                    <a:pt x="109538" y="151447"/>
                  </a:cubicBezTo>
                  <a:close/>
                  <a:moveTo>
                    <a:pt x="405766" y="92392"/>
                  </a:moveTo>
                  <a:cubicBezTo>
                    <a:pt x="405766" y="94297"/>
                    <a:pt x="405766" y="95250"/>
                    <a:pt x="405766" y="97155"/>
                  </a:cubicBezTo>
                  <a:cubicBezTo>
                    <a:pt x="486729" y="97155"/>
                    <a:pt x="566738" y="97155"/>
                    <a:pt x="647701" y="97155"/>
                  </a:cubicBezTo>
                  <a:cubicBezTo>
                    <a:pt x="647701" y="96202"/>
                    <a:pt x="647701" y="94297"/>
                    <a:pt x="647701" y="92392"/>
                  </a:cubicBezTo>
                  <a:cubicBezTo>
                    <a:pt x="566738" y="92392"/>
                    <a:pt x="486729" y="92392"/>
                    <a:pt x="405766" y="92392"/>
                  </a:cubicBezTo>
                  <a:close/>
                  <a:moveTo>
                    <a:pt x="95250" y="92392"/>
                  </a:moveTo>
                  <a:cubicBezTo>
                    <a:pt x="95250" y="93345"/>
                    <a:pt x="95250" y="95250"/>
                    <a:pt x="94298" y="97155"/>
                  </a:cubicBezTo>
                  <a:cubicBezTo>
                    <a:pt x="176213" y="97155"/>
                    <a:pt x="259081" y="97155"/>
                    <a:pt x="340995" y="97155"/>
                  </a:cubicBezTo>
                  <a:cubicBezTo>
                    <a:pt x="340995" y="95250"/>
                    <a:pt x="340995" y="94297"/>
                    <a:pt x="340995" y="92392"/>
                  </a:cubicBezTo>
                  <a:cubicBezTo>
                    <a:pt x="259081" y="92392"/>
                    <a:pt x="177165" y="92392"/>
                    <a:pt x="95250" y="92392"/>
                  </a:cubicBezTo>
                  <a:close/>
                  <a:moveTo>
                    <a:pt x="38100" y="0"/>
                  </a:moveTo>
                  <a:cubicBezTo>
                    <a:pt x="261938" y="1905"/>
                    <a:pt x="484823" y="953"/>
                    <a:pt x="708660" y="0"/>
                  </a:cubicBezTo>
                  <a:cubicBezTo>
                    <a:pt x="736283" y="0"/>
                    <a:pt x="745808" y="5715"/>
                    <a:pt x="745808" y="35243"/>
                  </a:cubicBezTo>
                  <a:cubicBezTo>
                    <a:pt x="744855" y="331470"/>
                    <a:pt x="744855" y="627698"/>
                    <a:pt x="745808" y="923925"/>
                  </a:cubicBezTo>
                  <a:cubicBezTo>
                    <a:pt x="745808" y="950595"/>
                    <a:pt x="738188" y="958215"/>
                    <a:pt x="711518" y="958215"/>
                  </a:cubicBezTo>
                  <a:cubicBezTo>
                    <a:pt x="486728" y="957263"/>
                    <a:pt x="261938" y="957263"/>
                    <a:pt x="37148" y="958215"/>
                  </a:cubicBezTo>
                  <a:cubicBezTo>
                    <a:pt x="9525" y="958215"/>
                    <a:pt x="0" y="952500"/>
                    <a:pt x="0" y="922973"/>
                  </a:cubicBezTo>
                  <a:cubicBezTo>
                    <a:pt x="1905" y="774383"/>
                    <a:pt x="953" y="626745"/>
                    <a:pt x="953" y="478155"/>
                  </a:cubicBezTo>
                  <a:cubicBezTo>
                    <a:pt x="953" y="331470"/>
                    <a:pt x="1905" y="184785"/>
                    <a:pt x="0" y="38100"/>
                  </a:cubicBezTo>
                  <a:cubicBezTo>
                    <a:pt x="0" y="8573"/>
                    <a:pt x="7620" y="0"/>
                    <a:pt x="38100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765148E-C1A3-453A-90EB-A1E006050749}"/>
                </a:ext>
              </a:extLst>
            </p:cNvPr>
            <p:cNvSpPr/>
            <p:nvPr/>
          </p:nvSpPr>
          <p:spPr>
            <a:xfrm>
              <a:off x="8627516" y="4340551"/>
              <a:ext cx="501121" cy="382062"/>
            </a:xfrm>
            <a:custGeom>
              <a:avLst/>
              <a:gdLst>
                <a:gd name="connsiteX0" fmla="*/ 207821 w 934293"/>
                <a:gd name="connsiteY0" fmla="*/ 135143 h 712319"/>
                <a:gd name="connsiteX1" fmla="*/ 277354 w 934293"/>
                <a:gd name="connsiteY1" fmla="*/ 213248 h 712319"/>
                <a:gd name="connsiteX2" fmla="*/ 198296 w 934293"/>
                <a:gd name="connsiteY2" fmla="*/ 286590 h 712319"/>
                <a:gd name="connsiteX3" fmla="*/ 124001 w 934293"/>
                <a:gd name="connsiteY3" fmla="*/ 212296 h 712319"/>
                <a:gd name="connsiteX4" fmla="*/ 207821 w 934293"/>
                <a:gd name="connsiteY4" fmla="*/ 135143 h 712319"/>
                <a:gd name="connsiteX5" fmla="*/ 244613 w 934293"/>
                <a:gd name="connsiteY5" fmla="*/ 57752 h 712319"/>
                <a:gd name="connsiteX6" fmla="*/ 152577 w 934293"/>
                <a:gd name="connsiteY6" fmla="*/ 83708 h 712319"/>
                <a:gd name="connsiteX7" fmla="*/ 63994 w 934293"/>
                <a:gd name="connsiteY7" fmla="*/ 233250 h 712319"/>
                <a:gd name="connsiteX8" fmla="*/ 157339 w 934293"/>
                <a:gd name="connsiteY8" fmla="*/ 396128 h 712319"/>
                <a:gd name="connsiteX9" fmla="*/ 344030 w 934293"/>
                <a:gd name="connsiteY9" fmla="*/ 385650 h 712319"/>
                <a:gd name="connsiteX10" fmla="*/ 409752 w 934293"/>
                <a:gd name="connsiteY10" fmla="*/ 379935 h 712319"/>
                <a:gd name="connsiteX11" fmla="*/ 772655 w 934293"/>
                <a:gd name="connsiteY11" fmla="*/ 613298 h 712319"/>
                <a:gd name="connsiteX12" fmla="*/ 824090 w 934293"/>
                <a:gd name="connsiteY12" fmla="*/ 644730 h 712319"/>
                <a:gd name="connsiteX13" fmla="*/ 867905 w 934293"/>
                <a:gd name="connsiteY13" fmla="*/ 641873 h 712319"/>
                <a:gd name="connsiteX14" fmla="*/ 859332 w 934293"/>
                <a:gd name="connsiteY14" fmla="*/ 604725 h 712319"/>
                <a:gd name="connsiteX15" fmla="*/ 829805 w 934293"/>
                <a:gd name="connsiteY15" fmla="*/ 560910 h 712319"/>
                <a:gd name="connsiteX16" fmla="*/ 740269 w 934293"/>
                <a:gd name="connsiteY16" fmla="*/ 508523 h 712319"/>
                <a:gd name="connsiteX17" fmla="*/ 703122 w 934293"/>
                <a:gd name="connsiteY17" fmla="*/ 486615 h 712319"/>
                <a:gd name="connsiteX18" fmla="*/ 608824 w 934293"/>
                <a:gd name="connsiteY18" fmla="*/ 418035 h 712319"/>
                <a:gd name="connsiteX19" fmla="*/ 548817 w 934293"/>
                <a:gd name="connsiteY19" fmla="*/ 384698 h 712319"/>
                <a:gd name="connsiteX20" fmla="*/ 447852 w 934293"/>
                <a:gd name="connsiteY20" fmla="*/ 323738 h 712319"/>
                <a:gd name="connsiteX21" fmla="*/ 415467 w 934293"/>
                <a:gd name="connsiteY21" fmla="*/ 288495 h 712319"/>
                <a:gd name="connsiteX22" fmla="*/ 415467 w 934293"/>
                <a:gd name="connsiteY22" fmla="*/ 246585 h 712319"/>
                <a:gd name="connsiteX23" fmla="*/ 337362 w 934293"/>
                <a:gd name="connsiteY23" fmla="*/ 84660 h 712319"/>
                <a:gd name="connsiteX24" fmla="*/ 244613 w 934293"/>
                <a:gd name="connsiteY24" fmla="*/ 57752 h 712319"/>
                <a:gd name="connsiteX25" fmla="*/ 243064 w 934293"/>
                <a:gd name="connsiteY25" fmla="*/ 840 h 712319"/>
                <a:gd name="connsiteX26" fmla="*/ 478332 w 934293"/>
                <a:gd name="connsiteY26" fmla="*/ 226583 h 712319"/>
                <a:gd name="connsiteX27" fmla="*/ 514527 w 934293"/>
                <a:gd name="connsiteY27" fmla="*/ 276113 h 712319"/>
                <a:gd name="connsiteX28" fmla="*/ 573582 w 934293"/>
                <a:gd name="connsiteY28" fmla="*/ 316118 h 712319"/>
                <a:gd name="connsiteX29" fmla="*/ 648829 w 934293"/>
                <a:gd name="connsiteY29" fmla="*/ 366600 h 712319"/>
                <a:gd name="connsiteX30" fmla="*/ 724077 w 934293"/>
                <a:gd name="connsiteY30" fmla="*/ 416130 h 712319"/>
                <a:gd name="connsiteX31" fmla="*/ 784084 w 934293"/>
                <a:gd name="connsiteY31" fmla="*/ 455183 h 712319"/>
                <a:gd name="connsiteX32" fmla="*/ 871714 w 934293"/>
                <a:gd name="connsiteY32" fmla="*/ 512333 h 712319"/>
                <a:gd name="connsiteX33" fmla="*/ 916482 w 934293"/>
                <a:gd name="connsiteY33" fmla="*/ 582818 h 712319"/>
                <a:gd name="connsiteX34" fmla="*/ 905052 w 934293"/>
                <a:gd name="connsiteY34" fmla="*/ 691403 h 712319"/>
                <a:gd name="connsiteX35" fmla="*/ 799324 w 934293"/>
                <a:gd name="connsiteY35" fmla="*/ 699023 h 712319"/>
                <a:gd name="connsiteX36" fmla="*/ 416419 w 934293"/>
                <a:gd name="connsiteY36" fmla="*/ 455183 h 712319"/>
                <a:gd name="connsiteX37" fmla="*/ 349744 w 934293"/>
                <a:gd name="connsiteY37" fmla="*/ 451373 h 712319"/>
                <a:gd name="connsiteX38" fmla="*/ 18274 w 934293"/>
                <a:gd name="connsiteY38" fmla="*/ 325643 h 712319"/>
                <a:gd name="connsiteX39" fmla="*/ 243064 w 934293"/>
                <a:gd name="connsiteY39" fmla="*/ 840 h 71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34293" h="712319">
                  <a:moveTo>
                    <a:pt x="207821" y="135143"/>
                  </a:moveTo>
                  <a:cubicBezTo>
                    <a:pt x="242111" y="136096"/>
                    <a:pt x="284974" y="172290"/>
                    <a:pt x="277354" y="213248"/>
                  </a:cubicBezTo>
                  <a:cubicBezTo>
                    <a:pt x="277354" y="256110"/>
                    <a:pt x="244016" y="286590"/>
                    <a:pt x="198296" y="286590"/>
                  </a:cubicBezTo>
                  <a:cubicBezTo>
                    <a:pt x="159244" y="286590"/>
                    <a:pt x="123049" y="250396"/>
                    <a:pt x="124001" y="212296"/>
                  </a:cubicBezTo>
                  <a:cubicBezTo>
                    <a:pt x="124954" y="164671"/>
                    <a:pt x="157339" y="135143"/>
                    <a:pt x="207821" y="135143"/>
                  </a:cubicBezTo>
                  <a:close/>
                  <a:moveTo>
                    <a:pt x="244613" y="57752"/>
                  </a:moveTo>
                  <a:cubicBezTo>
                    <a:pt x="213537" y="57752"/>
                    <a:pt x="182581" y="66563"/>
                    <a:pt x="152577" y="83708"/>
                  </a:cubicBezTo>
                  <a:cubicBezTo>
                    <a:pt x="96380" y="116093"/>
                    <a:pt x="64947" y="167528"/>
                    <a:pt x="63994" y="233250"/>
                  </a:cubicBezTo>
                  <a:cubicBezTo>
                    <a:pt x="62089" y="305640"/>
                    <a:pt x="94474" y="361838"/>
                    <a:pt x="157339" y="396128"/>
                  </a:cubicBezTo>
                  <a:cubicBezTo>
                    <a:pt x="220205" y="430418"/>
                    <a:pt x="284022" y="427560"/>
                    <a:pt x="344030" y="385650"/>
                  </a:cubicBezTo>
                  <a:cubicBezTo>
                    <a:pt x="365937" y="370410"/>
                    <a:pt x="385939" y="364695"/>
                    <a:pt x="409752" y="379935"/>
                  </a:cubicBezTo>
                  <a:cubicBezTo>
                    <a:pt x="530719" y="458040"/>
                    <a:pt x="651687" y="535193"/>
                    <a:pt x="772655" y="613298"/>
                  </a:cubicBezTo>
                  <a:cubicBezTo>
                    <a:pt x="789799" y="623775"/>
                    <a:pt x="805992" y="636158"/>
                    <a:pt x="824090" y="644730"/>
                  </a:cubicBezTo>
                  <a:cubicBezTo>
                    <a:pt x="838377" y="651398"/>
                    <a:pt x="856474" y="654255"/>
                    <a:pt x="867905" y="641873"/>
                  </a:cubicBezTo>
                  <a:cubicBezTo>
                    <a:pt x="881240" y="627585"/>
                    <a:pt x="865999" y="616155"/>
                    <a:pt x="859332" y="604725"/>
                  </a:cubicBezTo>
                  <a:cubicBezTo>
                    <a:pt x="850760" y="589485"/>
                    <a:pt x="839330" y="576150"/>
                    <a:pt x="829805" y="560910"/>
                  </a:cubicBezTo>
                  <a:cubicBezTo>
                    <a:pt x="808849" y="527573"/>
                    <a:pt x="782180" y="505665"/>
                    <a:pt x="740269" y="508523"/>
                  </a:cubicBezTo>
                  <a:cubicBezTo>
                    <a:pt x="724077" y="509475"/>
                    <a:pt x="713599" y="499950"/>
                    <a:pt x="703122" y="486615"/>
                  </a:cubicBezTo>
                  <a:cubicBezTo>
                    <a:pt x="677405" y="456135"/>
                    <a:pt x="657402" y="416130"/>
                    <a:pt x="608824" y="418035"/>
                  </a:cubicBezTo>
                  <a:cubicBezTo>
                    <a:pt x="581202" y="418988"/>
                    <a:pt x="561199" y="407558"/>
                    <a:pt x="548817" y="384698"/>
                  </a:cubicBezTo>
                  <a:cubicBezTo>
                    <a:pt x="526910" y="343740"/>
                    <a:pt x="494524" y="323738"/>
                    <a:pt x="447852" y="323738"/>
                  </a:cubicBezTo>
                  <a:cubicBezTo>
                    <a:pt x="426897" y="323738"/>
                    <a:pt x="415467" y="310403"/>
                    <a:pt x="415467" y="288495"/>
                  </a:cubicBezTo>
                  <a:cubicBezTo>
                    <a:pt x="415467" y="274208"/>
                    <a:pt x="415467" y="260873"/>
                    <a:pt x="415467" y="246585"/>
                  </a:cubicBezTo>
                  <a:cubicBezTo>
                    <a:pt x="422135" y="176100"/>
                    <a:pt x="397369" y="119903"/>
                    <a:pt x="337362" y="84660"/>
                  </a:cubicBezTo>
                  <a:cubicBezTo>
                    <a:pt x="306882" y="66563"/>
                    <a:pt x="275688" y="57752"/>
                    <a:pt x="244613" y="57752"/>
                  </a:cubicBezTo>
                  <a:close/>
                  <a:moveTo>
                    <a:pt x="243064" y="840"/>
                  </a:moveTo>
                  <a:cubicBezTo>
                    <a:pt x="373557" y="-7732"/>
                    <a:pt x="484999" y="114188"/>
                    <a:pt x="478332" y="226583"/>
                  </a:cubicBezTo>
                  <a:cubicBezTo>
                    <a:pt x="476427" y="252300"/>
                    <a:pt x="485952" y="275160"/>
                    <a:pt x="514527" y="276113"/>
                  </a:cubicBezTo>
                  <a:cubicBezTo>
                    <a:pt x="545007" y="277065"/>
                    <a:pt x="562152" y="292305"/>
                    <a:pt x="573582" y="316118"/>
                  </a:cubicBezTo>
                  <a:cubicBezTo>
                    <a:pt x="588822" y="348503"/>
                    <a:pt x="617397" y="364695"/>
                    <a:pt x="648829" y="366600"/>
                  </a:cubicBezTo>
                  <a:cubicBezTo>
                    <a:pt x="685024" y="369458"/>
                    <a:pt x="706932" y="388508"/>
                    <a:pt x="724077" y="416130"/>
                  </a:cubicBezTo>
                  <a:cubicBezTo>
                    <a:pt x="738364" y="438990"/>
                    <a:pt x="757414" y="452325"/>
                    <a:pt x="784084" y="455183"/>
                  </a:cubicBezTo>
                  <a:cubicBezTo>
                    <a:pt x="823137" y="458993"/>
                    <a:pt x="851712" y="477090"/>
                    <a:pt x="871714" y="512333"/>
                  </a:cubicBezTo>
                  <a:cubicBezTo>
                    <a:pt x="885049" y="536145"/>
                    <a:pt x="902194" y="559005"/>
                    <a:pt x="916482" y="582818"/>
                  </a:cubicBezTo>
                  <a:cubicBezTo>
                    <a:pt x="943152" y="626633"/>
                    <a:pt x="940294" y="657113"/>
                    <a:pt x="905052" y="691403"/>
                  </a:cubicBezTo>
                  <a:cubicBezTo>
                    <a:pt x="881239" y="715215"/>
                    <a:pt x="830757" y="719978"/>
                    <a:pt x="799324" y="699023"/>
                  </a:cubicBezTo>
                  <a:cubicBezTo>
                    <a:pt x="671689" y="618060"/>
                    <a:pt x="543102" y="538050"/>
                    <a:pt x="416419" y="455183"/>
                  </a:cubicBezTo>
                  <a:cubicBezTo>
                    <a:pt x="392607" y="439943"/>
                    <a:pt x="376414" y="438038"/>
                    <a:pt x="349744" y="451373"/>
                  </a:cubicBezTo>
                  <a:cubicBezTo>
                    <a:pt x="223062" y="515190"/>
                    <a:pt x="79234" y="460898"/>
                    <a:pt x="18274" y="325643"/>
                  </a:cubicBezTo>
                  <a:cubicBezTo>
                    <a:pt x="-47448" y="180863"/>
                    <a:pt x="72567" y="-14400"/>
                    <a:pt x="243064" y="84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97C0CA7-4DBF-482E-8609-F33F1C383B2D}"/>
                </a:ext>
              </a:extLst>
            </p:cNvPr>
            <p:cNvSpPr/>
            <p:nvPr/>
          </p:nvSpPr>
          <p:spPr>
            <a:xfrm>
              <a:off x="10690505" y="3324381"/>
              <a:ext cx="312152" cy="394404"/>
            </a:xfrm>
            <a:custGeom>
              <a:avLst/>
              <a:gdLst>
                <a:gd name="connsiteX0" fmla="*/ 409576 w 581978"/>
                <a:gd name="connsiteY0" fmla="*/ 375285 h 735330"/>
                <a:gd name="connsiteX1" fmla="*/ 410528 w 581978"/>
                <a:gd name="connsiteY1" fmla="*/ 494348 h 735330"/>
                <a:gd name="connsiteX2" fmla="*/ 409576 w 581978"/>
                <a:gd name="connsiteY2" fmla="*/ 375285 h 735330"/>
                <a:gd name="connsiteX3" fmla="*/ 289085 w 581978"/>
                <a:gd name="connsiteY3" fmla="*/ 296823 h 735330"/>
                <a:gd name="connsiteX4" fmla="*/ 210503 w 581978"/>
                <a:gd name="connsiteY4" fmla="*/ 321945 h 735330"/>
                <a:gd name="connsiteX5" fmla="*/ 158116 w 581978"/>
                <a:gd name="connsiteY5" fmla="*/ 470536 h 735330"/>
                <a:gd name="connsiteX6" fmla="*/ 288608 w 581978"/>
                <a:gd name="connsiteY6" fmla="*/ 568643 h 735330"/>
                <a:gd name="connsiteX7" fmla="*/ 364808 w 581978"/>
                <a:gd name="connsiteY7" fmla="*/ 547688 h 735330"/>
                <a:gd name="connsiteX8" fmla="*/ 381000 w 581978"/>
                <a:gd name="connsiteY8" fmla="*/ 492443 h 735330"/>
                <a:gd name="connsiteX9" fmla="*/ 381953 w 581978"/>
                <a:gd name="connsiteY9" fmla="*/ 371475 h 735330"/>
                <a:gd name="connsiteX10" fmla="*/ 367666 w 581978"/>
                <a:gd name="connsiteY10" fmla="*/ 320993 h 735330"/>
                <a:gd name="connsiteX11" fmla="*/ 289085 w 581978"/>
                <a:gd name="connsiteY11" fmla="*/ 296823 h 735330"/>
                <a:gd name="connsiteX12" fmla="*/ 291467 w 581978"/>
                <a:gd name="connsiteY12" fmla="*/ 268605 h 735330"/>
                <a:gd name="connsiteX13" fmla="*/ 453392 w 581978"/>
                <a:gd name="connsiteY13" fmla="*/ 433387 h 735330"/>
                <a:gd name="connsiteX14" fmla="*/ 287657 w 581978"/>
                <a:gd name="connsiteY14" fmla="*/ 597218 h 735330"/>
                <a:gd name="connsiteX15" fmla="*/ 124779 w 581978"/>
                <a:gd name="connsiteY15" fmla="*/ 432435 h 735330"/>
                <a:gd name="connsiteX16" fmla="*/ 291467 w 581978"/>
                <a:gd name="connsiteY16" fmla="*/ 268605 h 735330"/>
                <a:gd name="connsiteX17" fmla="*/ 292419 w 581978"/>
                <a:gd name="connsiteY17" fmla="*/ 222885 h 735330"/>
                <a:gd name="connsiteX18" fmla="*/ 78106 w 581978"/>
                <a:gd name="connsiteY18" fmla="*/ 432435 h 735330"/>
                <a:gd name="connsiteX19" fmla="*/ 287656 w 581978"/>
                <a:gd name="connsiteY19" fmla="*/ 642937 h 735330"/>
                <a:gd name="connsiteX20" fmla="*/ 499111 w 581978"/>
                <a:gd name="connsiteY20" fmla="*/ 435292 h 735330"/>
                <a:gd name="connsiteX21" fmla="*/ 292419 w 581978"/>
                <a:gd name="connsiteY21" fmla="*/ 222885 h 735330"/>
                <a:gd name="connsiteX22" fmla="*/ 285751 w 581978"/>
                <a:gd name="connsiteY22" fmla="*/ 197167 h 735330"/>
                <a:gd name="connsiteX23" fmla="*/ 525781 w 581978"/>
                <a:gd name="connsiteY23" fmla="*/ 432435 h 735330"/>
                <a:gd name="connsiteX24" fmla="*/ 287656 w 581978"/>
                <a:gd name="connsiteY24" fmla="*/ 671512 h 735330"/>
                <a:gd name="connsiteX25" fmla="*/ 52389 w 581978"/>
                <a:gd name="connsiteY25" fmla="*/ 434340 h 735330"/>
                <a:gd name="connsiteX26" fmla="*/ 285751 w 581978"/>
                <a:gd name="connsiteY26" fmla="*/ 197167 h 735330"/>
                <a:gd name="connsiteX27" fmla="*/ 55244 w 581978"/>
                <a:gd name="connsiteY27" fmla="*/ 157162 h 735330"/>
                <a:gd name="connsiteX28" fmla="*/ 26669 w 581978"/>
                <a:gd name="connsiteY28" fmla="*/ 187642 h 735330"/>
                <a:gd name="connsiteX29" fmla="*/ 27621 w 581978"/>
                <a:gd name="connsiteY29" fmla="*/ 428624 h 735330"/>
                <a:gd name="connsiteX30" fmla="*/ 26669 w 581978"/>
                <a:gd name="connsiteY30" fmla="*/ 680084 h 735330"/>
                <a:gd name="connsiteX31" fmla="*/ 57149 w 581978"/>
                <a:gd name="connsiteY31" fmla="*/ 709612 h 735330"/>
                <a:gd name="connsiteX32" fmla="*/ 521016 w 581978"/>
                <a:gd name="connsiteY32" fmla="*/ 709612 h 735330"/>
                <a:gd name="connsiteX33" fmla="*/ 552449 w 581978"/>
                <a:gd name="connsiteY33" fmla="*/ 676274 h 735330"/>
                <a:gd name="connsiteX34" fmla="*/ 552449 w 581978"/>
                <a:gd name="connsiteY34" fmla="*/ 197167 h 735330"/>
                <a:gd name="connsiteX35" fmla="*/ 515301 w 581978"/>
                <a:gd name="connsiteY35" fmla="*/ 157162 h 735330"/>
                <a:gd name="connsiteX36" fmla="*/ 55244 w 581978"/>
                <a:gd name="connsiteY36" fmla="*/ 157162 h 735330"/>
                <a:gd name="connsiteX37" fmla="*/ 501969 w 581978"/>
                <a:gd name="connsiteY37" fmla="*/ 65722 h 735330"/>
                <a:gd name="connsiteX38" fmla="*/ 488634 w 581978"/>
                <a:gd name="connsiteY38" fmla="*/ 79057 h 735330"/>
                <a:gd name="connsiteX39" fmla="*/ 501969 w 581978"/>
                <a:gd name="connsiteY39" fmla="*/ 92392 h 735330"/>
                <a:gd name="connsiteX40" fmla="*/ 515304 w 581978"/>
                <a:gd name="connsiteY40" fmla="*/ 79057 h 735330"/>
                <a:gd name="connsiteX41" fmla="*/ 501969 w 581978"/>
                <a:gd name="connsiteY41" fmla="*/ 65722 h 735330"/>
                <a:gd name="connsiteX42" fmla="*/ 397194 w 581978"/>
                <a:gd name="connsiteY42" fmla="*/ 65722 h 735330"/>
                <a:gd name="connsiteX43" fmla="*/ 383859 w 581978"/>
                <a:gd name="connsiteY43" fmla="*/ 79057 h 735330"/>
                <a:gd name="connsiteX44" fmla="*/ 397194 w 581978"/>
                <a:gd name="connsiteY44" fmla="*/ 92392 h 735330"/>
                <a:gd name="connsiteX45" fmla="*/ 410529 w 581978"/>
                <a:gd name="connsiteY45" fmla="*/ 79057 h 735330"/>
                <a:gd name="connsiteX46" fmla="*/ 397194 w 581978"/>
                <a:gd name="connsiteY46" fmla="*/ 65722 h 735330"/>
                <a:gd name="connsiteX47" fmla="*/ 501969 w 581978"/>
                <a:gd name="connsiteY47" fmla="*/ 37147 h 735330"/>
                <a:gd name="connsiteX48" fmla="*/ 543879 w 581978"/>
                <a:gd name="connsiteY48" fmla="*/ 79057 h 735330"/>
                <a:gd name="connsiteX49" fmla="*/ 501969 w 581978"/>
                <a:gd name="connsiteY49" fmla="*/ 120967 h 735330"/>
                <a:gd name="connsiteX50" fmla="*/ 460059 w 581978"/>
                <a:gd name="connsiteY50" fmla="*/ 79057 h 735330"/>
                <a:gd name="connsiteX51" fmla="*/ 501969 w 581978"/>
                <a:gd name="connsiteY51" fmla="*/ 37147 h 735330"/>
                <a:gd name="connsiteX52" fmla="*/ 397194 w 581978"/>
                <a:gd name="connsiteY52" fmla="*/ 37147 h 735330"/>
                <a:gd name="connsiteX53" fmla="*/ 439104 w 581978"/>
                <a:gd name="connsiteY53" fmla="*/ 79057 h 735330"/>
                <a:gd name="connsiteX54" fmla="*/ 397194 w 581978"/>
                <a:gd name="connsiteY54" fmla="*/ 120967 h 735330"/>
                <a:gd name="connsiteX55" fmla="*/ 355284 w 581978"/>
                <a:gd name="connsiteY55" fmla="*/ 79057 h 735330"/>
                <a:gd name="connsiteX56" fmla="*/ 397194 w 581978"/>
                <a:gd name="connsiteY56" fmla="*/ 37147 h 735330"/>
                <a:gd name="connsiteX57" fmla="*/ 266699 w 581978"/>
                <a:gd name="connsiteY57" fmla="*/ 28574 h 735330"/>
                <a:gd name="connsiteX58" fmla="*/ 252411 w 581978"/>
                <a:gd name="connsiteY58" fmla="*/ 42862 h 735330"/>
                <a:gd name="connsiteX59" fmla="*/ 252411 w 581978"/>
                <a:gd name="connsiteY59" fmla="*/ 115252 h 735330"/>
                <a:gd name="connsiteX60" fmla="*/ 266699 w 581978"/>
                <a:gd name="connsiteY60" fmla="*/ 129539 h 735330"/>
                <a:gd name="connsiteX61" fmla="*/ 538161 w 581978"/>
                <a:gd name="connsiteY61" fmla="*/ 129539 h 735330"/>
                <a:gd name="connsiteX62" fmla="*/ 552449 w 581978"/>
                <a:gd name="connsiteY62" fmla="*/ 115252 h 735330"/>
                <a:gd name="connsiteX63" fmla="*/ 552449 w 581978"/>
                <a:gd name="connsiteY63" fmla="*/ 42862 h 735330"/>
                <a:gd name="connsiteX64" fmla="*/ 538161 w 581978"/>
                <a:gd name="connsiteY64" fmla="*/ 28574 h 735330"/>
                <a:gd name="connsiteX65" fmla="*/ 40957 w 581978"/>
                <a:gd name="connsiteY65" fmla="*/ 28574 h 735330"/>
                <a:gd name="connsiteX66" fmla="*/ 26669 w 581978"/>
                <a:gd name="connsiteY66" fmla="*/ 42862 h 735330"/>
                <a:gd name="connsiteX67" fmla="*/ 26669 w 581978"/>
                <a:gd name="connsiteY67" fmla="*/ 115252 h 735330"/>
                <a:gd name="connsiteX68" fmla="*/ 40957 w 581978"/>
                <a:gd name="connsiteY68" fmla="*/ 129539 h 735330"/>
                <a:gd name="connsiteX69" fmla="*/ 214311 w 581978"/>
                <a:gd name="connsiteY69" fmla="*/ 129539 h 735330"/>
                <a:gd name="connsiteX70" fmla="*/ 228599 w 581978"/>
                <a:gd name="connsiteY70" fmla="*/ 115252 h 735330"/>
                <a:gd name="connsiteX71" fmla="*/ 228599 w 581978"/>
                <a:gd name="connsiteY71" fmla="*/ 42862 h 735330"/>
                <a:gd name="connsiteX72" fmla="*/ 214311 w 581978"/>
                <a:gd name="connsiteY72" fmla="*/ 28574 h 735330"/>
                <a:gd name="connsiteX73" fmla="*/ 50483 w 581978"/>
                <a:gd name="connsiteY73" fmla="*/ 0 h 735330"/>
                <a:gd name="connsiteX74" fmla="*/ 533400 w 581978"/>
                <a:gd name="connsiteY74" fmla="*/ 0 h 735330"/>
                <a:gd name="connsiteX75" fmla="*/ 581978 w 581978"/>
                <a:gd name="connsiteY75" fmla="*/ 48578 h 735330"/>
                <a:gd name="connsiteX76" fmla="*/ 581978 w 581978"/>
                <a:gd name="connsiteY76" fmla="*/ 699135 h 735330"/>
                <a:gd name="connsiteX77" fmla="*/ 543878 w 581978"/>
                <a:gd name="connsiteY77" fmla="*/ 735330 h 735330"/>
                <a:gd name="connsiteX78" fmla="*/ 34290 w 581978"/>
                <a:gd name="connsiteY78" fmla="*/ 735330 h 735330"/>
                <a:gd name="connsiteX79" fmla="*/ 0 w 581978"/>
                <a:gd name="connsiteY79" fmla="*/ 700088 h 735330"/>
                <a:gd name="connsiteX80" fmla="*/ 0 w 581978"/>
                <a:gd name="connsiteY80" fmla="*/ 371475 h 735330"/>
                <a:gd name="connsiteX81" fmla="*/ 0 w 581978"/>
                <a:gd name="connsiteY81" fmla="*/ 53340 h 735330"/>
                <a:gd name="connsiteX82" fmla="*/ 50483 w 581978"/>
                <a:gd name="connsiteY82" fmla="*/ 0 h 73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81978" h="735330">
                  <a:moveTo>
                    <a:pt x="409576" y="375285"/>
                  </a:moveTo>
                  <a:cubicBezTo>
                    <a:pt x="390526" y="414337"/>
                    <a:pt x="390526" y="450532"/>
                    <a:pt x="410528" y="494348"/>
                  </a:cubicBezTo>
                  <a:cubicBezTo>
                    <a:pt x="432436" y="450532"/>
                    <a:pt x="432436" y="414337"/>
                    <a:pt x="409576" y="375285"/>
                  </a:cubicBezTo>
                  <a:close/>
                  <a:moveTo>
                    <a:pt x="289085" y="296823"/>
                  </a:moveTo>
                  <a:cubicBezTo>
                    <a:pt x="261224" y="296942"/>
                    <a:pt x="233363" y="305277"/>
                    <a:pt x="210503" y="321945"/>
                  </a:cubicBezTo>
                  <a:cubicBezTo>
                    <a:pt x="161925" y="357188"/>
                    <a:pt x="141923" y="416243"/>
                    <a:pt x="158116" y="470536"/>
                  </a:cubicBezTo>
                  <a:cubicBezTo>
                    <a:pt x="175260" y="527686"/>
                    <a:pt x="225743" y="566738"/>
                    <a:pt x="288608" y="568643"/>
                  </a:cubicBezTo>
                  <a:cubicBezTo>
                    <a:pt x="313373" y="571500"/>
                    <a:pt x="340043" y="562928"/>
                    <a:pt x="364808" y="547688"/>
                  </a:cubicBezTo>
                  <a:cubicBezTo>
                    <a:pt x="385763" y="534353"/>
                    <a:pt x="396241" y="520066"/>
                    <a:pt x="381000" y="492443"/>
                  </a:cubicBezTo>
                  <a:cubicBezTo>
                    <a:pt x="359093" y="453391"/>
                    <a:pt x="360998" y="410528"/>
                    <a:pt x="381953" y="371475"/>
                  </a:cubicBezTo>
                  <a:cubicBezTo>
                    <a:pt x="395288" y="346711"/>
                    <a:pt x="386716" y="334328"/>
                    <a:pt x="367666" y="320993"/>
                  </a:cubicBezTo>
                  <a:cubicBezTo>
                    <a:pt x="344806" y="304801"/>
                    <a:pt x="316945" y="296704"/>
                    <a:pt x="289085" y="296823"/>
                  </a:cubicBezTo>
                  <a:close/>
                  <a:moveTo>
                    <a:pt x="291467" y="268605"/>
                  </a:moveTo>
                  <a:cubicBezTo>
                    <a:pt x="381954" y="270510"/>
                    <a:pt x="453392" y="342900"/>
                    <a:pt x="453392" y="433387"/>
                  </a:cubicBezTo>
                  <a:cubicBezTo>
                    <a:pt x="453392" y="525780"/>
                    <a:pt x="380049" y="598170"/>
                    <a:pt x="287657" y="597218"/>
                  </a:cubicBezTo>
                  <a:cubicBezTo>
                    <a:pt x="200026" y="597218"/>
                    <a:pt x="124779" y="521018"/>
                    <a:pt x="124779" y="432435"/>
                  </a:cubicBezTo>
                  <a:cubicBezTo>
                    <a:pt x="124779" y="341948"/>
                    <a:pt x="200979" y="267653"/>
                    <a:pt x="291467" y="268605"/>
                  </a:cubicBezTo>
                  <a:close/>
                  <a:moveTo>
                    <a:pt x="292419" y="222885"/>
                  </a:moveTo>
                  <a:cubicBezTo>
                    <a:pt x="176213" y="220980"/>
                    <a:pt x="79059" y="317182"/>
                    <a:pt x="78106" y="432435"/>
                  </a:cubicBezTo>
                  <a:cubicBezTo>
                    <a:pt x="77153" y="545782"/>
                    <a:pt x="173356" y="641985"/>
                    <a:pt x="287656" y="642937"/>
                  </a:cubicBezTo>
                  <a:cubicBezTo>
                    <a:pt x="402909" y="643890"/>
                    <a:pt x="498159" y="550545"/>
                    <a:pt x="499111" y="435292"/>
                  </a:cubicBezTo>
                  <a:cubicBezTo>
                    <a:pt x="499111" y="320040"/>
                    <a:pt x="406719" y="224790"/>
                    <a:pt x="292419" y="222885"/>
                  </a:cubicBezTo>
                  <a:close/>
                  <a:moveTo>
                    <a:pt x="285751" y="197167"/>
                  </a:moveTo>
                  <a:cubicBezTo>
                    <a:pt x="419101" y="196215"/>
                    <a:pt x="525781" y="300990"/>
                    <a:pt x="525781" y="432435"/>
                  </a:cubicBezTo>
                  <a:cubicBezTo>
                    <a:pt x="525781" y="563880"/>
                    <a:pt x="419101" y="671512"/>
                    <a:pt x="287656" y="671512"/>
                  </a:cubicBezTo>
                  <a:cubicBezTo>
                    <a:pt x="159069" y="670560"/>
                    <a:pt x="53341" y="564832"/>
                    <a:pt x="52389" y="434340"/>
                  </a:cubicBezTo>
                  <a:cubicBezTo>
                    <a:pt x="51436" y="302895"/>
                    <a:pt x="155259" y="198120"/>
                    <a:pt x="285751" y="197167"/>
                  </a:cubicBezTo>
                  <a:close/>
                  <a:moveTo>
                    <a:pt x="55244" y="157162"/>
                  </a:moveTo>
                  <a:cubicBezTo>
                    <a:pt x="29526" y="156209"/>
                    <a:pt x="26669" y="165734"/>
                    <a:pt x="26669" y="187642"/>
                  </a:cubicBezTo>
                  <a:cubicBezTo>
                    <a:pt x="28574" y="267652"/>
                    <a:pt x="27621" y="348614"/>
                    <a:pt x="27621" y="428624"/>
                  </a:cubicBezTo>
                  <a:cubicBezTo>
                    <a:pt x="27621" y="511492"/>
                    <a:pt x="28574" y="595312"/>
                    <a:pt x="26669" y="680084"/>
                  </a:cubicBezTo>
                  <a:cubicBezTo>
                    <a:pt x="26669" y="703897"/>
                    <a:pt x="34289" y="709612"/>
                    <a:pt x="57149" y="709612"/>
                  </a:cubicBezTo>
                  <a:cubicBezTo>
                    <a:pt x="211454" y="708659"/>
                    <a:pt x="366711" y="708659"/>
                    <a:pt x="521016" y="709612"/>
                  </a:cubicBezTo>
                  <a:cubicBezTo>
                    <a:pt x="547686" y="709612"/>
                    <a:pt x="552449" y="700087"/>
                    <a:pt x="552449" y="676274"/>
                  </a:cubicBezTo>
                  <a:cubicBezTo>
                    <a:pt x="551496" y="516254"/>
                    <a:pt x="551496" y="357187"/>
                    <a:pt x="552449" y="197167"/>
                  </a:cubicBezTo>
                  <a:cubicBezTo>
                    <a:pt x="552449" y="168592"/>
                    <a:pt x="546734" y="157162"/>
                    <a:pt x="515301" y="157162"/>
                  </a:cubicBezTo>
                  <a:cubicBezTo>
                    <a:pt x="361949" y="159067"/>
                    <a:pt x="208596" y="158114"/>
                    <a:pt x="55244" y="157162"/>
                  </a:cubicBezTo>
                  <a:close/>
                  <a:moveTo>
                    <a:pt x="501969" y="65722"/>
                  </a:moveTo>
                  <a:cubicBezTo>
                    <a:pt x="494604" y="65722"/>
                    <a:pt x="488634" y="71692"/>
                    <a:pt x="488634" y="79057"/>
                  </a:cubicBezTo>
                  <a:cubicBezTo>
                    <a:pt x="488634" y="86422"/>
                    <a:pt x="494604" y="92392"/>
                    <a:pt x="501969" y="92392"/>
                  </a:cubicBezTo>
                  <a:cubicBezTo>
                    <a:pt x="509334" y="92392"/>
                    <a:pt x="515304" y="86422"/>
                    <a:pt x="515304" y="79057"/>
                  </a:cubicBezTo>
                  <a:cubicBezTo>
                    <a:pt x="515304" y="71692"/>
                    <a:pt x="509334" y="65722"/>
                    <a:pt x="501969" y="65722"/>
                  </a:cubicBezTo>
                  <a:close/>
                  <a:moveTo>
                    <a:pt x="397194" y="65722"/>
                  </a:moveTo>
                  <a:cubicBezTo>
                    <a:pt x="389829" y="65722"/>
                    <a:pt x="383859" y="71692"/>
                    <a:pt x="383859" y="79057"/>
                  </a:cubicBezTo>
                  <a:cubicBezTo>
                    <a:pt x="383859" y="86422"/>
                    <a:pt x="389829" y="92392"/>
                    <a:pt x="397194" y="92392"/>
                  </a:cubicBezTo>
                  <a:cubicBezTo>
                    <a:pt x="404559" y="92392"/>
                    <a:pt x="410529" y="86422"/>
                    <a:pt x="410529" y="79057"/>
                  </a:cubicBezTo>
                  <a:cubicBezTo>
                    <a:pt x="410529" y="71692"/>
                    <a:pt x="404559" y="65722"/>
                    <a:pt x="397194" y="65722"/>
                  </a:cubicBezTo>
                  <a:close/>
                  <a:moveTo>
                    <a:pt x="501969" y="37147"/>
                  </a:moveTo>
                  <a:cubicBezTo>
                    <a:pt x="525115" y="37147"/>
                    <a:pt x="543879" y="55911"/>
                    <a:pt x="543879" y="79057"/>
                  </a:cubicBezTo>
                  <a:cubicBezTo>
                    <a:pt x="543879" y="102203"/>
                    <a:pt x="525115" y="120967"/>
                    <a:pt x="501969" y="120967"/>
                  </a:cubicBezTo>
                  <a:cubicBezTo>
                    <a:pt x="478823" y="120967"/>
                    <a:pt x="460059" y="102203"/>
                    <a:pt x="460059" y="79057"/>
                  </a:cubicBezTo>
                  <a:cubicBezTo>
                    <a:pt x="460059" y="55911"/>
                    <a:pt x="478823" y="37147"/>
                    <a:pt x="501969" y="37147"/>
                  </a:cubicBezTo>
                  <a:close/>
                  <a:moveTo>
                    <a:pt x="397194" y="37147"/>
                  </a:moveTo>
                  <a:cubicBezTo>
                    <a:pt x="420340" y="37147"/>
                    <a:pt x="439104" y="55911"/>
                    <a:pt x="439104" y="79057"/>
                  </a:cubicBezTo>
                  <a:cubicBezTo>
                    <a:pt x="439104" y="102203"/>
                    <a:pt x="420340" y="120967"/>
                    <a:pt x="397194" y="120967"/>
                  </a:cubicBezTo>
                  <a:cubicBezTo>
                    <a:pt x="374048" y="120967"/>
                    <a:pt x="355284" y="102203"/>
                    <a:pt x="355284" y="79057"/>
                  </a:cubicBezTo>
                  <a:cubicBezTo>
                    <a:pt x="355284" y="55911"/>
                    <a:pt x="374048" y="37147"/>
                    <a:pt x="397194" y="37147"/>
                  </a:cubicBezTo>
                  <a:close/>
                  <a:moveTo>
                    <a:pt x="266699" y="28574"/>
                  </a:moveTo>
                  <a:cubicBezTo>
                    <a:pt x="259079" y="28574"/>
                    <a:pt x="252411" y="35242"/>
                    <a:pt x="252411" y="42862"/>
                  </a:cubicBezTo>
                  <a:lnTo>
                    <a:pt x="252411" y="115252"/>
                  </a:lnTo>
                  <a:cubicBezTo>
                    <a:pt x="252411" y="122872"/>
                    <a:pt x="259079" y="129539"/>
                    <a:pt x="266699" y="129539"/>
                  </a:cubicBezTo>
                  <a:lnTo>
                    <a:pt x="538161" y="129539"/>
                  </a:lnTo>
                  <a:cubicBezTo>
                    <a:pt x="545781" y="129539"/>
                    <a:pt x="552449" y="123824"/>
                    <a:pt x="552449" y="115252"/>
                  </a:cubicBezTo>
                  <a:lnTo>
                    <a:pt x="552449" y="42862"/>
                  </a:lnTo>
                  <a:cubicBezTo>
                    <a:pt x="552449" y="35242"/>
                    <a:pt x="545781" y="28574"/>
                    <a:pt x="538161" y="28574"/>
                  </a:cubicBezTo>
                  <a:close/>
                  <a:moveTo>
                    <a:pt x="40957" y="28574"/>
                  </a:moveTo>
                  <a:cubicBezTo>
                    <a:pt x="33336" y="28574"/>
                    <a:pt x="26669" y="35242"/>
                    <a:pt x="26669" y="42862"/>
                  </a:cubicBezTo>
                  <a:lnTo>
                    <a:pt x="26669" y="115252"/>
                  </a:lnTo>
                  <a:cubicBezTo>
                    <a:pt x="26669" y="122872"/>
                    <a:pt x="33336" y="129539"/>
                    <a:pt x="40957" y="129539"/>
                  </a:cubicBezTo>
                  <a:lnTo>
                    <a:pt x="214311" y="129539"/>
                  </a:lnTo>
                  <a:cubicBezTo>
                    <a:pt x="221932" y="129539"/>
                    <a:pt x="228599" y="123824"/>
                    <a:pt x="228599" y="115252"/>
                  </a:cubicBezTo>
                  <a:lnTo>
                    <a:pt x="228599" y="42862"/>
                  </a:lnTo>
                  <a:cubicBezTo>
                    <a:pt x="228599" y="35242"/>
                    <a:pt x="221932" y="28574"/>
                    <a:pt x="214311" y="28574"/>
                  </a:cubicBezTo>
                  <a:close/>
                  <a:moveTo>
                    <a:pt x="50483" y="0"/>
                  </a:moveTo>
                  <a:cubicBezTo>
                    <a:pt x="211455" y="0"/>
                    <a:pt x="372428" y="0"/>
                    <a:pt x="533400" y="0"/>
                  </a:cubicBezTo>
                  <a:cubicBezTo>
                    <a:pt x="566738" y="0"/>
                    <a:pt x="581978" y="15240"/>
                    <a:pt x="581978" y="48578"/>
                  </a:cubicBezTo>
                  <a:cubicBezTo>
                    <a:pt x="581978" y="265748"/>
                    <a:pt x="581025" y="482918"/>
                    <a:pt x="581978" y="699135"/>
                  </a:cubicBezTo>
                  <a:cubicBezTo>
                    <a:pt x="581978" y="728663"/>
                    <a:pt x="570547" y="735330"/>
                    <a:pt x="543878" y="735330"/>
                  </a:cubicBezTo>
                  <a:cubicBezTo>
                    <a:pt x="374333" y="734378"/>
                    <a:pt x="204788" y="734378"/>
                    <a:pt x="34290" y="735330"/>
                  </a:cubicBezTo>
                  <a:cubicBezTo>
                    <a:pt x="6668" y="735330"/>
                    <a:pt x="0" y="725805"/>
                    <a:pt x="0" y="700088"/>
                  </a:cubicBezTo>
                  <a:cubicBezTo>
                    <a:pt x="0" y="590550"/>
                    <a:pt x="0" y="481013"/>
                    <a:pt x="0" y="371475"/>
                  </a:cubicBezTo>
                  <a:cubicBezTo>
                    <a:pt x="0" y="265748"/>
                    <a:pt x="0" y="160020"/>
                    <a:pt x="0" y="53340"/>
                  </a:cubicBezTo>
                  <a:cubicBezTo>
                    <a:pt x="0" y="10478"/>
                    <a:pt x="9525" y="0"/>
                    <a:pt x="50483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78666CF-B36C-4E9B-91EC-2F89EC02648F}"/>
                </a:ext>
              </a:extLst>
            </p:cNvPr>
            <p:cNvGrpSpPr/>
            <p:nvPr/>
          </p:nvGrpSpPr>
          <p:grpSpPr>
            <a:xfrm>
              <a:off x="7090240" y="1619112"/>
              <a:ext cx="4572505" cy="1282830"/>
              <a:chOff x="6778365" y="1783845"/>
              <a:chExt cx="4572505" cy="1282830"/>
            </a:xfrm>
          </p:grpSpPr>
          <p:sp>
            <p:nvSpPr>
              <p:cNvPr id="113" name="Graphic 26">
                <a:extLst>
                  <a:ext uri="{FF2B5EF4-FFF2-40B4-BE49-F238E27FC236}">
                    <a16:creationId xmlns:a16="http://schemas.microsoft.com/office/drawing/2014/main" id="{47D0FCDC-342D-4709-8A37-969E3AC974CC}"/>
                  </a:ext>
                </a:extLst>
              </p:cNvPr>
              <p:cNvSpPr/>
              <p:nvPr/>
            </p:nvSpPr>
            <p:spPr>
              <a:xfrm>
                <a:off x="6778365" y="1783845"/>
                <a:ext cx="4572505" cy="1282830"/>
              </a:xfrm>
              <a:custGeom>
                <a:avLst/>
                <a:gdLst>
                  <a:gd name="connsiteX0" fmla="*/ 6567845 w 6613596"/>
                  <a:gd name="connsiteY0" fmla="*/ 1842135 h 1855470"/>
                  <a:gd name="connsiteX1" fmla="*/ 46077 w 6613596"/>
                  <a:gd name="connsiteY1" fmla="*/ 1855470 h 1855470"/>
                  <a:gd name="connsiteX2" fmla="*/ 357 w 6613596"/>
                  <a:gd name="connsiteY2" fmla="*/ 1817370 h 1855470"/>
                  <a:gd name="connsiteX3" fmla="*/ 3215 w 6613596"/>
                  <a:gd name="connsiteY3" fmla="*/ 1802130 h 1855470"/>
                  <a:gd name="connsiteX4" fmla="*/ 977622 w 6613596"/>
                  <a:gd name="connsiteY4" fmla="*/ 46673 h 1855470"/>
                  <a:gd name="connsiteX5" fmla="*/ 1024295 w 6613596"/>
                  <a:gd name="connsiteY5" fmla="*/ 0 h 1855470"/>
                  <a:gd name="connsiteX6" fmla="*/ 5521048 w 6613596"/>
                  <a:gd name="connsiteY6" fmla="*/ 0 h 1855470"/>
                  <a:gd name="connsiteX7" fmla="*/ 5567720 w 6613596"/>
                  <a:gd name="connsiteY7" fmla="*/ 46673 h 1855470"/>
                  <a:gd name="connsiteX8" fmla="*/ 6613565 w 6613596"/>
                  <a:gd name="connsiteY8" fmla="*/ 1795463 h 1855470"/>
                  <a:gd name="connsiteX9" fmla="*/ 6567845 w 6613596"/>
                  <a:gd name="connsiteY9" fmla="*/ 1842135 h 1855470"/>
                  <a:gd name="connsiteX0" fmla="*/ 6576637 w 6613616"/>
                  <a:gd name="connsiteY0" fmla="*/ 1842135 h 1855470"/>
                  <a:gd name="connsiteX1" fmla="*/ 46077 w 6613616"/>
                  <a:gd name="connsiteY1" fmla="*/ 1855470 h 1855470"/>
                  <a:gd name="connsiteX2" fmla="*/ 357 w 6613616"/>
                  <a:gd name="connsiteY2" fmla="*/ 1817370 h 1855470"/>
                  <a:gd name="connsiteX3" fmla="*/ 3215 w 6613616"/>
                  <a:gd name="connsiteY3" fmla="*/ 1802130 h 1855470"/>
                  <a:gd name="connsiteX4" fmla="*/ 977622 w 6613616"/>
                  <a:gd name="connsiteY4" fmla="*/ 46673 h 1855470"/>
                  <a:gd name="connsiteX5" fmla="*/ 1024295 w 6613616"/>
                  <a:gd name="connsiteY5" fmla="*/ 0 h 1855470"/>
                  <a:gd name="connsiteX6" fmla="*/ 5521048 w 6613616"/>
                  <a:gd name="connsiteY6" fmla="*/ 0 h 1855470"/>
                  <a:gd name="connsiteX7" fmla="*/ 5567720 w 6613616"/>
                  <a:gd name="connsiteY7" fmla="*/ 46673 h 1855470"/>
                  <a:gd name="connsiteX8" fmla="*/ 6613565 w 6613616"/>
                  <a:gd name="connsiteY8" fmla="*/ 1795463 h 1855470"/>
                  <a:gd name="connsiteX9" fmla="*/ 6576637 w 6613616"/>
                  <a:gd name="connsiteY9" fmla="*/ 1842135 h 1855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3616" h="1855470">
                    <a:moveTo>
                      <a:pt x="6576637" y="1842135"/>
                    </a:moveTo>
                    <a:lnTo>
                      <a:pt x="46077" y="1855470"/>
                    </a:lnTo>
                    <a:cubicBezTo>
                      <a:pt x="23217" y="1855470"/>
                      <a:pt x="4167" y="1839278"/>
                      <a:pt x="357" y="1817370"/>
                    </a:cubicBezTo>
                    <a:cubicBezTo>
                      <a:pt x="-595" y="1812608"/>
                      <a:pt x="357" y="1806893"/>
                      <a:pt x="3215" y="1802130"/>
                    </a:cubicBezTo>
                    <a:lnTo>
                      <a:pt x="977622" y="46673"/>
                    </a:lnTo>
                    <a:cubicBezTo>
                      <a:pt x="977622" y="20955"/>
                      <a:pt x="998577" y="0"/>
                      <a:pt x="1024295" y="0"/>
                    </a:cubicBezTo>
                    <a:lnTo>
                      <a:pt x="5521048" y="0"/>
                    </a:lnTo>
                    <a:cubicBezTo>
                      <a:pt x="5546765" y="0"/>
                      <a:pt x="5567720" y="20955"/>
                      <a:pt x="5567720" y="46673"/>
                    </a:cubicBezTo>
                    <a:lnTo>
                      <a:pt x="6613565" y="1795463"/>
                    </a:lnTo>
                    <a:cubicBezTo>
                      <a:pt x="6614517" y="1821180"/>
                      <a:pt x="6602354" y="1842135"/>
                      <a:pt x="6576637" y="184213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197C788-A2E9-45B5-8DA0-B693CDB84791}"/>
                  </a:ext>
                </a:extLst>
              </p:cNvPr>
              <p:cNvGrpSpPr/>
              <p:nvPr/>
            </p:nvGrpSpPr>
            <p:grpSpPr>
              <a:xfrm>
                <a:off x="7227403" y="1865105"/>
                <a:ext cx="3604846" cy="1081667"/>
                <a:chOff x="7227403" y="1865105"/>
                <a:chExt cx="3604846" cy="108166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A12F9AE2-AA04-42C0-BF05-88CE352A32F3}"/>
                    </a:ext>
                  </a:extLst>
                </p:cNvPr>
                <p:cNvSpPr/>
                <p:nvPr/>
              </p:nvSpPr>
              <p:spPr>
                <a:xfrm>
                  <a:off x="7797021" y="1865105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941F2F84-1C7D-4760-ABC4-3C9C5AE891E0}"/>
                    </a:ext>
                  </a:extLst>
                </p:cNvPr>
                <p:cNvSpPr/>
                <p:nvPr/>
              </p:nvSpPr>
              <p:spPr>
                <a:xfrm>
                  <a:off x="7227403" y="2425260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4824C937-641B-4ACE-A858-B146352267A0}"/>
                    </a:ext>
                  </a:extLst>
                </p:cNvPr>
                <p:cNvSpPr/>
                <p:nvPr/>
              </p:nvSpPr>
              <p:spPr>
                <a:xfrm>
                  <a:off x="9287973" y="2425260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0B05421C-A292-4885-9C01-922168E8B185}"/>
                    </a:ext>
                  </a:extLst>
                </p:cNvPr>
                <p:cNvSpPr/>
                <p:nvPr/>
              </p:nvSpPr>
              <p:spPr>
                <a:xfrm>
                  <a:off x="10008778" y="2425260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98E0958D-6F61-4959-8445-37A0E832496F}"/>
                    </a:ext>
                  </a:extLst>
                </p:cNvPr>
                <p:cNvSpPr/>
                <p:nvPr/>
              </p:nvSpPr>
              <p:spPr>
                <a:xfrm>
                  <a:off x="9028663" y="2735757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632E7F2A-05FA-4722-8069-747950E7CC46}"/>
                    </a:ext>
                  </a:extLst>
                </p:cNvPr>
                <p:cNvSpPr/>
                <p:nvPr/>
              </p:nvSpPr>
              <p:spPr>
                <a:xfrm>
                  <a:off x="9671146" y="2733067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1EED61DC-D19D-4655-AFEC-107AC9C0C31B}"/>
                    </a:ext>
                  </a:extLst>
                </p:cNvPr>
                <p:cNvSpPr/>
                <p:nvPr/>
              </p:nvSpPr>
              <p:spPr>
                <a:xfrm>
                  <a:off x="10313629" y="2730377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EEC842C-8D47-46A4-A330-AAE596E69A48}"/>
              </a:ext>
            </a:extLst>
          </p:cNvPr>
          <p:cNvGrpSpPr/>
          <p:nvPr/>
        </p:nvGrpSpPr>
        <p:grpSpPr>
          <a:xfrm>
            <a:off x="6458524" y="1687693"/>
            <a:ext cx="1327265" cy="1300719"/>
            <a:chOff x="5584655" y="1514503"/>
            <a:chExt cx="1327265" cy="1300719"/>
          </a:xfrm>
        </p:grpSpPr>
        <p:sp>
          <p:nvSpPr>
            <p:cNvPr id="139" name="Graphic 4">
              <a:extLst>
                <a:ext uri="{FF2B5EF4-FFF2-40B4-BE49-F238E27FC236}">
                  <a16:creationId xmlns:a16="http://schemas.microsoft.com/office/drawing/2014/main" id="{2A7803AD-0594-41F9-A35E-5673BE97CFB3}"/>
                </a:ext>
              </a:extLst>
            </p:cNvPr>
            <p:cNvSpPr/>
            <p:nvPr/>
          </p:nvSpPr>
          <p:spPr>
            <a:xfrm>
              <a:off x="5584655" y="1514503"/>
              <a:ext cx="1327265" cy="1300719"/>
            </a:xfrm>
            <a:custGeom>
              <a:avLst/>
              <a:gdLst>
                <a:gd name="connsiteX0" fmla="*/ 462439 w 476250"/>
                <a:gd name="connsiteY0" fmla="*/ 160496 h 466725"/>
                <a:gd name="connsiteX1" fmla="*/ 469106 w 476250"/>
                <a:gd name="connsiteY1" fmla="*/ 153829 h 466725"/>
                <a:gd name="connsiteX2" fmla="*/ 469106 w 476250"/>
                <a:gd name="connsiteY2" fmla="*/ 149066 h 466725"/>
                <a:gd name="connsiteX3" fmla="*/ 462439 w 476250"/>
                <a:gd name="connsiteY3" fmla="*/ 142399 h 466725"/>
                <a:gd name="connsiteX4" fmla="*/ 415766 w 476250"/>
                <a:gd name="connsiteY4" fmla="*/ 142399 h 466725"/>
                <a:gd name="connsiteX5" fmla="*/ 415766 w 476250"/>
                <a:gd name="connsiteY5" fmla="*/ 93821 h 466725"/>
                <a:gd name="connsiteX6" fmla="*/ 391954 w 476250"/>
                <a:gd name="connsiteY6" fmla="*/ 70009 h 466725"/>
                <a:gd name="connsiteX7" fmla="*/ 333851 w 476250"/>
                <a:gd name="connsiteY7" fmla="*/ 70009 h 466725"/>
                <a:gd name="connsiteX8" fmla="*/ 333851 w 476250"/>
                <a:gd name="connsiteY8" fmla="*/ 13811 h 466725"/>
                <a:gd name="connsiteX9" fmla="*/ 327184 w 476250"/>
                <a:gd name="connsiteY9" fmla="*/ 7144 h 466725"/>
                <a:gd name="connsiteX10" fmla="*/ 322421 w 476250"/>
                <a:gd name="connsiteY10" fmla="*/ 7144 h 466725"/>
                <a:gd name="connsiteX11" fmla="*/ 315754 w 476250"/>
                <a:gd name="connsiteY11" fmla="*/ 13811 h 466725"/>
                <a:gd name="connsiteX12" fmla="*/ 315754 w 476250"/>
                <a:gd name="connsiteY12" fmla="*/ 70009 h 466725"/>
                <a:gd name="connsiteX13" fmla="*/ 290989 w 476250"/>
                <a:gd name="connsiteY13" fmla="*/ 70009 h 466725"/>
                <a:gd name="connsiteX14" fmla="*/ 290989 w 476250"/>
                <a:gd name="connsiteY14" fmla="*/ 13811 h 466725"/>
                <a:gd name="connsiteX15" fmla="*/ 283369 w 476250"/>
                <a:gd name="connsiteY15" fmla="*/ 7144 h 466725"/>
                <a:gd name="connsiteX16" fmla="*/ 278606 w 476250"/>
                <a:gd name="connsiteY16" fmla="*/ 7144 h 466725"/>
                <a:gd name="connsiteX17" fmla="*/ 271939 w 476250"/>
                <a:gd name="connsiteY17" fmla="*/ 13811 h 466725"/>
                <a:gd name="connsiteX18" fmla="*/ 271939 w 476250"/>
                <a:gd name="connsiteY18" fmla="*/ 70009 h 466725"/>
                <a:gd name="connsiteX19" fmla="*/ 247174 w 476250"/>
                <a:gd name="connsiteY19" fmla="*/ 70009 h 466725"/>
                <a:gd name="connsiteX20" fmla="*/ 247174 w 476250"/>
                <a:gd name="connsiteY20" fmla="*/ 13811 h 466725"/>
                <a:gd name="connsiteX21" fmla="*/ 240506 w 476250"/>
                <a:gd name="connsiteY21" fmla="*/ 7144 h 466725"/>
                <a:gd name="connsiteX22" fmla="*/ 235744 w 476250"/>
                <a:gd name="connsiteY22" fmla="*/ 7144 h 466725"/>
                <a:gd name="connsiteX23" fmla="*/ 229076 w 476250"/>
                <a:gd name="connsiteY23" fmla="*/ 13811 h 466725"/>
                <a:gd name="connsiteX24" fmla="*/ 229076 w 476250"/>
                <a:gd name="connsiteY24" fmla="*/ 70009 h 466725"/>
                <a:gd name="connsiteX25" fmla="*/ 204311 w 476250"/>
                <a:gd name="connsiteY25" fmla="*/ 70009 h 466725"/>
                <a:gd name="connsiteX26" fmla="*/ 204311 w 476250"/>
                <a:gd name="connsiteY26" fmla="*/ 13811 h 466725"/>
                <a:gd name="connsiteX27" fmla="*/ 197644 w 476250"/>
                <a:gd name="connsiteY27" fmla="*/ 7144 h 466725"/>
                <a:gd name="connsiteX28" fmla="*/ 192881 w 476250"/>
                <a:gd name="connsiteY28" fmla="*/ 7144 h 466725"/>
                <a:gd name="connsiteX29" fmla="*/ 186214 w 476250"/>
                <a:gd name="connsiteY29" fmla="*/ 13811 h 466725"/>
                <a:gd name="connsiteX30" fmla="*/ 186214 w 476250"/>
                <a:gd name="connsiteY30" fmla="*/ 70009 h 466725"/>
                <a:gd name="connsiteX31" fmla="*/ 161449 w 476250"/>
                <a:gd name="connsiteY31" fmla="*/ 70009 h 466725"/>
                <a:gd name="connsiteX32" fmla="*/ 161449 w 476250"/>
                <a:gd name="connsiteY32" fmla="*/ 13811 h 466725"/>
                <a:gd name="connsiteX33" fmla="*/ 154781 w 476250"/>
                <a:gd name="connsiteY33" fmla="*/ 7144 h 466725"/>
                <a:gd name="connsiteX34" fmla="*/ 150019 w 476250"/>
                <a:gd name="connsiteY34" fmla="*/ 7144 h 466725"/>
                <a:gd name="connsiteX35" fmla="*/ 143351 w 476250"/>
                <a:gd name="connsiteY35" fmla="*/ 13811 h 466725"/>
                <a:gd name="connsiteX36" fmla="*/ 143351 w 476250"/>
                <a:gd name="connsiteY36" fmla="*/ 70009 h 466725"/>
                <a:gd name="connsiteX37" fmla="*/ 88106 w 476250"/>
                <a:gd name="connsiteY37" fmla="*/ 70009 h 466725"/>
                <a:gd name="connsiteX38" fmla="*/ 64294 w 476250"/>
                <a:gd name="connsiteY38" fmla="*/ 93821 h 466725"/>
                <a:gd name="connsiteX39" fmla="*/ 64294 w 476250"/>
                <a:gd name="connsiteY39" fmla="*/ 142399 h 466725"/>
                <a:gd name="connsiteX40" fmla="*/ 13811 w 476250"/>
                <a:gd name="connsiteY40" fmla="*/ 142399 h 466725"/>
                <a:gd name="connsiteX41" fmla="*/ 7144 w 476250"/>
                <a:gd name="connsiteY41" fmla="*/ 149066 h 466725"/>
                <a:gd name="connsiteX42" fmla="*/ 7144 w 476250"/>
                <a:gd name="connsiteY42" fmla="*/ 153829 h 466725"/>
                <a:gd name="connsiteX43" fmla="*/ 13811 w 476250"/>
                <a:gd name="connsiteY43" fmla="*/ 160496 h 466725"/>
                <a:gd name="connsiteX44" fmla="*/ 64294 w 476250"/>
                <a:gd name="connsiteY44" fmla="*/ 160496 h 466725"/>
                <a:gd name="connsiteX45" fmla="*/ 64294 w 476250"/>
                <a:gd name="connsiteY45" fmla="*/ 185261 h 466725"/>
                <a:gd name="connsiteX46" fmla="*/ 13811 w 476250"/>
                <a:gd name="connsiteY46" fmla="*/ 185261 h 466725"/>
                <a:gd name="connsiteX47" fmla="*/ 7144 w 476250"/>
                <a:gd name="connsiteY47" fmla="*/ 191929 h 466725"/>
                <a:gd name="connsiteX48" fmla="*/ 7144 w 476250"/>
                <a:gd name="connsiteY48" fmla="*/ 196691 h 466725"/>
                <a:gd name="connsiteX49" fmla="*/ 13811 w 476250"/>
                <a:gd name="connsiteY49" fmla="*/ 203359 h 466725"/>
                <a:gd name="connsiteX50" fmla="*/ 64294 w 476250"/>
                <a:gd name="connsiteY50" fmla="*/ 203359 h 466725"/>
                <a:gd name="connsiteX51" fmla="*/ 64294 w 476250"/>
                <a:gd name="connsiteY51" fmla="*/ 228124 h 466725"/>
                <a:gd name="connsiteX52" fmla="*/ 13811 w 476250"/>
                <a:gd name="connsiteY52" fmla="*/ 228124 h 466725"/>
                <a:gd name="connsiteX53" fmla="*/ 7144 w 476250"/>
                <a:gd name="connsiteY53" fmla="*/ 235744 h 466725"/>
                <a:gd name="connsiteX54" fmla="*/ 7144 w 476250"/>
                <a:gd name="connsiteY54" fmla="*/ 240506 h 466725"/>
                <a:gd name="connsiteX55" fmla="*/ 13811 w 476250"/>
                <a:gd name="connsiteY55" fmla="*/ 247174 h 466725"/>
                <a:gd name="connsiteX56" fmla="*/ 64294 w 476250"/>
                <a:gd name="connsiteY56" fmla="*/ 247174 h 466725"/>
                <a:gd name="connsiteX57" fmla="*/ 64294 w 476250"/>
                <a:gd name="connsiteY57" fmla="*/ 271939 h 466725"/>
                <a:gd name="connsiteX58" fmla="*/ 13811 w 476250"/>
                <a:gd name="connsiteY58" fmla="*/ 271939 h 466725"/>
                <a:gd name="connsiteX59" fmla="*/ 7144 w 476250"/>
                <a:gd name="connsiteY59" fmla="*/ 278606 h 466725"/>
                <a:gd name="connsiteX60" fmla="*/ 7144 w 476250"/>
                <a:gd name="connsiteY60" fmla="*/ 283369 h 466725"/>
                <a:gd name="connsiteX61" fmla="*/ 13811 w 476250"/>
                <a:gd name="connsiteY61" fmla="*/ 290036 h 466725"/>
                <a:gd name="connsiteX62" fmla="*/ 64294 w 476250"/>
                <a:gd name="connsiteY62" fmla="*/ 290036 h 466725"/>
                <a:gd name="connsiteX63" fmla="*/ 64294 w 476250"/>
                <a:gd name="connsiteY63" fmla="*/ 314801 h 466725"/>
                <a:gd name="connsiteX64" fmla="*/ 13811 w 476250"/>
                <a:gd name="connsiteY64" fmla="*/ 314801 h 466725"/>
                <a:gd name="connsiteX65" fmla="*/ 7144 w 476250"/>
                <a:gd name="connsiteY65" fmla="*/ 321469 h 466725"/>
                <a:gd name="connsiteX66" fmla="*/ 7144 w 476250"/>
                <a:gd name="connsiteY66" fmla="*/ 326231 h 466725"/>
                <a:gd name="connsiteX67" fmla="*/ 13811 w 476250"/>
                <a:gd name="connsiteY67" fmla="*/ 332899 h 466725"/>
                <a:gd name="connsiteX68" fmla="*/ 64294 w 476250"/>
                <a:gd name="connsiteY68" fmla="*/ 332899 h 466725"/>
                <a:gd name="connsiteX69" fmla="*/ 64294 w 476250"/>
                <a:gd name="connsiteY69" fmla="*/ 380524 h 466725"/>
                <a:gd name="connsiteX70" fmla="*/ 88106 w 476250"/>
                <a:gd name="connsiteY70" fmla="*/ 404336 h 466725"/>
                <a:gd name="connsiteX71" fmla="*/ 142399 w 476250"/>
                <a:gd name="connsiteY71" fmla="*/ 404336 h 466725"/>
                <a:gd name="connsiteX72" fmla="*/ 142399 w 476250"/>
                <a:gd name="connsiteY72" fmla="*/ 461486 h 466725"/>
                <a:gd name="connsiteX73" fmla="*/ 149066 w 476250"/>
                <a:gd name="connsiteY73" fmla="*/ 468154 h 466725"/>
                <a:gd name="connsiteX74" fmla="*/ 153829 w 476250"/>
                <a:gd name="connsiteY74" fmla="*/ 468154 h 466725"/>
                <a:gd name="connsiteX75" fmla="*/ 160496 w 476250"/>
                <a:gd name="connsiteY75" fmla="*/ 461486 h 466725"/>
                <a:gd name="connsiteX76" fmla="*/ 160496 w 476250"/>
                <a:gd name="connsiteY76" fmla="*/ 404336 h 466725"/>
                <a:gd name="connsiteX77" fmla="*/ 185261 w 476250"/>
                <a:gd name="connsiteY77" fmla="*/ 404336 h 466725"/>
                <a:gd name="connsiteX78" fmla="*/ 185261 w 476250"/>
                <a:gd name="connsiteY78" fmla="*/ 461486 h 466725"/>
                <a:gd name="connsiteX79" fmla="*/ 191929 w 476250"/>
                <a:gd name="connsiteY79" fmla="*/ 468154 h 466725"/>
                <a:gd name="connsiteX80" fmla="*/ 196691 w 476250"/>
                <a:gd name="connsiteY80" fmla="*/ 468154 h 466725"/>
                <a:gd name="connsiteX81" fmla="*/ 203359 w 476250"/>
                <a:gd name="connsiteY81" fmla="*/ 461486 h 466725"/>
                <a:gd name="connsiteX82" fmla="*/ 203359 w 476250"/>
                <a:gd name="connsiteY82" fmla="*/ 404336 h 466725"/>
                <a:gd name="connsiteX83" fmla="*/ 228124 w 476250"/>
                <a:gd name="connsiteY83" fmla="*/ 404336 h 466725"/>
                <a:gd name="connsiteX84" fmla="*/ 228124 w 476250"/>
                <a:gd name="connsiteY84" fmla="*/ 461486 h 466725"/>
                <a:gd name="connsiteX85" fmla="*/ 234791 w 476250"/>
                <a:gd name="connsiteY85" fmla="*/ 468154 h 466725"/>
                <a:gd name="connsiteX86" fmla="*/ 239554 w 476250"/>
                <a:gd name="connsiteY86" fmla="*/ 468154 h 466725"/>
                <a:gd name="connsiteX87" fmla="*/ 246221 w 476250"/>
                <a:gd name="connsiteY87" fmla="*/ 461486 h 466725"/>
                <a:gd name="connsiteX88" fmla="*/ 246221 w 476250"/>
                <a:gd name="connsiteY88" fmla="*/ 404336 h 466725"/>
                <a:gd name="connsiteX89" fmla="*/ 270986 w 476250"/>
                <a:gd name="connsiteY89" fmla="*/ 404336 h 466725"/>
                <a:gd name="connsiteX90" fmla="*/ 270986 w 476250"/>
                <a:gd name="connsiteY90" fmla="*/ 461486 h 466725"/>
                <a:gd name="connsiteX91" fmla="*/ 277654 w 476250"/>
                <a:gd name="connsiteY91" fmla="*/ 468154 h 466725"/>
                <a:gd name="connsiteX92" fmla="*/ 283369 w 476250"/>
                <a:gd name="connsiteY92" fmla="*/ 468154 h 466725"/>
                <a:gd name="connsiteX93" fmla="*/ 290036 w 476250"/>
                <a:gd name="connsiteY93" fmla="*/ 461486 h 466725"/>
                <a:gd name="connsiteX94" fmla="*/ 290036 w 476250"/>
                <a:gd name="connsiteY94" fmla="*/ 404336 h 466725"/>
                <a:gd name="connsiteX95" fmla="*/ 314801 w 476250"/>
                <a:gd name="connsiteY95" fmla="*/ 404336 h 466725"/>
                <a:gd name="connsiteX96" fmla="*/ 314801 w 476250"/>
                <a:gd name="connsiteY96" fmla="*/ 461486 h 466725"/>
                <a:gd name="connsiteX97" fmla="*/ 321469 w 476250"/>
                <a:gd name="connsiteY97" fmla="*/ 468154 h 466725"/>
                <a:gd name="connsiteX98" fmla="*/ 326231 w 476250"/>
                <a:gd name="connsiteY98" fmla="*/ 468154 h 466725"/>
                <a:gd name="connsiteX99" fmla="*/ 332899 w 476250"/>
                <a:gd name="connsiteY99" fmla="*/ 461486 h 466725"/>
                <a:gd name="connsiteX100" fmla="*/ 332899 w 476250"/>
                <a:gd name="connsiteY100" fmla="*/ 404336 h 466725"/>
                <a:gd name="connsiteX101" fmla="*/ 391001 w 476250"/>
                <a:gd name="connsiteY101" fmla="*/ 404336 h 466725"/>
                <a:gd name="connsiteX102" fmla="*/ 414814 w 476250"/>
                <a:gd name="connsiteY102" fmla="*/ 380524 h 466725"/>
                <a:gd name="connsiteX103" fmla="*/ 414814 w 476250"/>
                <a:gd name="connsiteY103" fmla="*/ 332899 h 466725"/>
                <a:gd name="connsiteX104" fmla="*/ 461486 w 476250"/>
                <a:gd name="connsiteY104" fmla="*/ 332899 h 466725"/>
                <a:gd name="connsiteX105" fmla="*/ 468154 w 476250"/>
                <a:gd name="connsiteY105" fmla="*/ 326231 h 466725"/>
                <a:gd name="connsiteX106" fmla="*/ 468154 w 476250"/>
                <a:gd name="connsiteY106" fmla="*/ 321469 h 466725"/>
                <a:gd name="connsiteX107" fmla="*/ 461486 w 476250"/>
                <a:gd name="connsiteY107" fmla="*/ 314801 h 466725"/>
                <a:gd name="connsiteX108" fmla="*/ 414814 w 476250"/>
                <a:gd name="connsiteY108" fmla="*/ 314801 h 466725"/>
                <a:gd name="connsiteX109" fmla="*/ 414814 w 476250"/>
                <a:gd name="connsiteY109" fmla="*/ 290036 h 466725"/>
                <a:gd name="connsiteX110" fmla="*/ 461486 w 476250"/>
                <a:gd name="connsiteY110" fmla="*/ 290036 h 466725"/>
                <a:gd name="connsiteX111" fmla="*/ 468154 w 476250"/>
                <a:gd name="connsiteY111" fmla="*/ 283369 h 466725"/>
                <a:gd name="connsiteX112" fmla="*/ 468154 w 476250"/>
                <a:gd name="connsiteY112" fmla="*/ 278606 h 466725"/>
                <a:gd name="connsiteX113" fmla="*/ 461486 w 476250"/>
                <a:gd name="connsiteY113" fmla="*/ 271939 h 466725"/>
                <a:gd name="connsiteX114" fmla="*/ 414814 w 476250"/>
                <a:gd name="connsiteY114" fmla="*/ 271939 h 466725"/>
                <a:gd name="connsiteX115" fmla="*/ 414814 w 476250"/>
                <a:gd name="connsiteY115" fmla="*/ 247174 h 466725"/>
                <a:gd name="connsiteX116" fmla="*/ 461486 w 476250"/>
                <a:gd name="connsiteY116" fmla="*/ 247174 h 466725"/>
                <a:gd name="connsiteX117" fmla="*/ 468154 w 476250"/>
                <a:gd name="connsiteY117" fmla="*/ 240506 h 466725"/>
                <a:gd name="connsiteX118" fmla="*/ 468154 w 476250"/>
                <a:gd name="connsiteY118" fmla="*/ 235744 h 466725"/>
                <a:gd name="connsiteX119" fmla="*/ 461486 w 476250"/>
                <a:gd name="connsiteY119" fmla="*/ 229076 h 466725"/>
                <a:gd name="connsiteX120" fmla="*/ 414814 w 476250"/>
                <a:gd name="connsiteY120" fmla="*/ 229076 h 466725"/>
                <a:gd name="connsiteX121" fmla="*/ 414814 w 476250"/>
                <a:gd name="connsiteY121" fmla="*/ 204311 h 466725"/>
                <a:gd name="connsiteX122" fmla="*/ 461486 w 476250"/>
                <a:gd name="connsiteY122" fmla="*/ 204311 h 466725"/>
                <a:gd name="connsiteX123" fmla="*/ 468154 w 476250"/>
                <a:gd name="connsiteY123" fmla="*/ 197644 h 466725"/>
                <a:gd name="connsiteX124" fmla="*/ 468154 w 476250"/>
                <a:gd name="connsiteY124" fmla="*/ 192881 h 466725"/>
                <a:gd name="connsiteX125" fmla="*/ 461486 w 476250"/>
                <a:gd name="connsiteY125" fmla="*/ 186214 h 466725"/>
                <a:gd name="connsiteX126" fmla="*/ 414814 w 476250"/>
                <a:gd name="connsiteY126" fmla="*/ 186214 h 466725"/>
                <a:gd name="connsiteX127" fmla="*/ 414814 w 476250"/>
                <a:gd name="connsiteY127" fmla="*/ 161449 h 466725"/>
                <a:gd name="connsiteX128" fmla="*/ 462439 w 476250"/>
                <a:gd name="connsiteY128" fmla="*/ 1614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76250" h="466725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02B5A90-BA2F-44D8-99F7-2F9F1A3A5385}"/>
                </a:ext>
              </a:extLst>
            </p:cNvPr>
            <p:cNvSpPr/>
            <p:nvPr/>
          </p:nvSpPr>
          <p:spPr>
            <a:xfrm>
              <a:off x="5873725" y="1986016"/>
              <a:ext cx="769220" cy="357691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DBC101C9-7B88-4105-B250-0C5AF6D5849F}"/>
              </a:ext>
            </a:extLst>
          </p:cNvPr>
          <p:cNvSpPr/>
          <p:nvPr/>
        </p:nvSpPr>
        <p:spPr>
          <a:xfrm flipH="1">
            <a:off x="2781785" y="2572824"/>
            <a:ext cx="2431874" cy="1428968"/>
          </a:xfrm>
          <a:custGeom>
            <a:avLst/>
            <a:gdLst>
              <a:gd name="connsiteX0" fmla="*/ 113380 w 3584566"/>
              <a:gd name="connsiteY0" fmla="*/ 1853015 h 2106290"/>
              <a:gd name="connsiteX1" fmla="*/ 75670 w 3584566"/>
              <a:gd name="connsiteY1" fmla="*/ 1879468 h 2106290"/>
              <a:gd name="connsiteX2" fmla="*/ 84394 w 3584566"/>
              <a:gd name="connsiteY2" fmla="*/ 1932093 h 2106290"/>
              <a:gd name="connsiteX3" fmla="*/ 142928 w 3584566"/>
              <a:gd name="connsiteY3" fmla="*/ 1929279 h 2106290"/>
              <a:gd name="connsiteX4" fmla="*/ 153059 w 3584566"/>
              <a:gd name="connsiteY4" fmla="*/ 1902544 h 2106290"/>
              <a:gd name="connsiteX5" fmla="*/ 147712 w 3584566"/>
              <a:gd name="connsiteY5" fmla="*/ 1879750 h 2106290"/>
              <a:gd name="connsiteX6" fmla="*/ 113380 w 3584566"/>
              <a:gd name="connsiteY6" fmla="*/ 1853015 h 2106290"/>
              <a:gd name="connsiteX7" fmla="*/ 443198 w 3584566"/>
              <a:gd name="connsiteY7" fmla="*/ 1805738 h 2106290"/>
              <a:gd name="connsiteX8" fmla="*/ 404926 w 3584566"/>
              <a:gd name="connsiteY8" fmla="*/ 1853578 h 2106290"/>
              <a:gd name="connsiteX9" fmla="*/ 445731 w 3584566"/>
              <a:gd name="connsiteY9" fmla="*/ 1900856 h 2106290"/>
              <a:gd name="connsiteX10" fmla="*/ 484848 w 3584566"/>
              <a:gd name="connsiteY10" fmla="*/ 1853860 h 2106290"/>
              <a:gd name="connsiteX11" fmla="*/ 443198 w 3584566"/>
              <a:gd name="connsiteY11" fmla="*/ 1805738 h 2106290"/>
              <a:gd name="connsiteX12" fmla="*/ 295174 w 3584566"/>
              <a:gd name="connsiteY12" fmla="*/ 1473386 h 2106290"/>
              <a:gd name="connsiteX13" fmla="*/ 289827 w 3584566"/>
              <a:gd name="connsiteY13" fmla="*/ 1497025 h 2106290"/>
              <a:gd name="connsiteX14" fmla="*/ 398172 w 3584566"/>
              <a:gd name="connsiteY14" fmla="*/ 1515036 h 2106290"/>
              <a:gd name="connsiteX15" fmla="*/ 1076383 w 3584566"/>
              <a:gd name="connsiteY15" fmla="*/ 1624225 h 2106290"/>
              <a:gd name="connsiteX16" fmla="*/ 1270559 w 3584566"/>
              <a:gd name="connsiteY16" fmla="*/ 1655743 h 2106290"/>
              <a:gd name="connsiteX17" fmla="*/ 1289977 w 3584566"/>
              <a:gd name="connsiteY17" fmla="*/ 1644205 h 2106290"/>
              <a:gd name="connsiteX18" fmla="*/ 1291947 w 3584566"/>
              <a:gd name="connsiteY18" fmla="*/ 1632386 h 2106290"/>
              <a:gd name="connsiteX19" fmla="*/ 295174 w 3584566"/>
              <a:gd name="connsiteY19" fmla="*/ 1473386 h 2106290"/>
              <a:gd name="connsiteX20" fmla="*/ 3290487 w 3584566"/>
              <a:gd name="connsiteY20" fmla="*/ 1327435 h 2106290"/>
              <a:gd name="connsiteX21" fmla="*/ 3356339 w 3584566"/>
              <a:gd name="connsiteY21" fmla="*/ 1455760 h 2106290"/>
              <a:gd name="connsiteX22" fmla="*/ 3316659 w 3584566"/>
              <a:gd name="connsiteY22" fmla="*/ 1753216 h 2106290"/>
              <a:gd name="connsiteX23" fmla="*/ 3119387 w 3584566"/>
              <a:gd name="connsiteY23" fmla="*/ 1987072 h 2106290"/>
              <a:gd name="connsiteX24" fmla="*/ 2970518 w 3584566"/>
              <a:gd name="connsiteY24" fmla="*/ 2031817 h 2106290"/>
              <a:gd name="connsiteX25" fmla="*/ 2956729 w 3584566"/>
              <a:gd name="connsiteY25" fmla="*/ 2030973 h 2106290"/>
              <a:gd name="connsiteX26" fmla="*/ 3287392 w 3584566"/>
              <a:gd name="connsiteY26" fmla="*/ 1756030 h 2106290"/>
              <a:gd name="connsiteX27" fmla="*/ 3290487 w 3584566"/>
              <a:gd name="connsiteY27" fmla="*/ 1327435 h 2106290"/>
              <a:gd name="connsiteX28" fmla="*/ 122104 w 3584566"/>
              <a:gd name="connsiteY28" fmla="*/ 1319452 h 2106290"/>
              <a:gd name="connsiteX29" fmla="*/ 84957 w 3584566"/>
              <a:gd name="connsiteY29" fmla="*/ 1342528 h 2106290"/>
              <a:gd name="connsiteX30" fmla="*/ 79328 w 3584566"/>
              <a:gd name="connsiteY30" fmla="*/ 1361102 h 2106290"/>
              <a:gd name="connsiteX31" fmla="*/ 117882 w 3584566"/>
              <a:gd name="connsiteY31" fmla="*/ 1413445 h 2106290"/>
              <a:gd name="connsiteX32" fmla="*/ 158969 w 3584566"/>
              <a:gd name="connsiteY32" fmla="*/ 1367011 h 2106290"/>
              <a:gd name="connsiteX33" fmla="*/ 154466 w 3584566"/>
              <a:gd name="connsiteY33" fmla="*/ 1346749 h 2106290"/>
              <a:gd name="connsiteX34" fmla="*/ 122104 w 3584566"/>
              <a:gd name="connsiteY34" fmla="*/ 1319452 h 2106290"/>
              <a:gd name="connsiteX35" fmla="*/ 442073 w 3584566"/>
              <a:gd name="connsiteY35" fmla="*/ 1278365 h 2106290"/>
              <a:gd name="connsiteX36" fmla="*/ 404363 w 3584566"/>
              <a:gd name="connsiteY36" fmla="*/ 1310165 h 2106290"/>
              <a:gd name="connsiteX37" fmla="*/ 403800 w 3584566"/>
              <a:gd name="connsiteY37" fmla="*/ 1334930 h 2106290"/>
              <a:gd name="connsiteX38" fmla="*/ 444887 w 3584566"/>
              <a:gd name="connsiteY38" fmla="*/ 1371514 h 2106290"/>
              <a:gd name="connsiteX39" fmla="*/ 480908 w 3584566"/>
              <a:gd name="connsiteY39" fmla="*/ 1322548 h 2106290"/>
              <a:gd name="connsiteX40" fmla="*/ 477531 w 3584566"/>
              <a:gd name="connsiteY40" fmla="*/ 1307351 h 2106290"/>
              <a:gd name="connsiteX41" fmla="*/ 442073 w 3584566"/>
              <a:gd name="connsiteY41" fmla="*/ 1278365 h 2106290"/>
              <a:gd name="connsiteX42" fmla="*/ 3141751 w 3584566"/>
              <a:gd name="connsiteY42" fmla="*/ 1260393 h 2106290"/>
              <a:gd name="connsiteX43" fmla="*/ 3191148 w 3584566"/>
              <a:gd name="connsiteY43" fmla="*/ 1263554 h 2106290"/>
              <a:gd name="connsiteX44" fmla="*/ 3193962 w 3584566"/>
              <a:gd name="connsiteY44" fmla="*/ 1263836 h 2106290"/>
              <a:gd name="connsiteX45" fmla="*/ 3252497 w 3584566"/>
              <a:gd name="connsiteY45" fmla="*/ 1303234 h 2106290"/>
              <a:gd name="connsiteX46" fmla="*/ 3317222 w 3584566"/>
              <a:gd name="connsiteY46" fmla="*/ 1551161 h 2106290"/>
              <a:gd name="connsiteX47" fmla="*/ 3054099 w 3584566"/>
              <a:gd name="connsiteY47" fmla="*/ 1974691 h 2106290"/>
              <a:gd name="connsiteX48" fmla="*/ 2880184 w 3584566"/>
              <a:gd name="connsiteY48" fmla="*/ 2012119 h 2106290"/>
              <a:gd name="connsiteX49" fmla="*/ 2859922 w 3584566"/>
              <a:gd name="connsiteY49" fmla="*/ 2003958 h 2106290"/>
              <a:gd name="connsiteX50" fmla="*/ 2765930 w 3584566"/>
              <a:gd name="connsiteY50" fmla="*/ 1856778 h 2106290"/>
              <a:gd name="connsiteX51" fmla="*/ 2788161 w 3584566"/>
              <a:gd name="connsiteY51" fmla="*/ 1580709 h 2106290"/>
              <a:gd name="connsiteX52" fmla="*/ 3005695 w 3584566"/>
              <a:gd name="connsiteY52" fmla="*/ 1304359 h 2106290"/>
              <a:gd name="connsiteX53" fmla="*/ 3141751 w 3584566"/>
              <a:gd name="connsiteY53" fmla="*/ 1260393 h 2106290"/>
              <a:gd name="connsiteX54" fmla="*/ 3134302 w 3584566"/>
              <a:gd name="connsiteY54" fmla="*/ 1239915 h 2106290"/>
              <a:gd name="connsiteX55" fmla="*/ 2957011 w 3584566"/>
              <a:gd name="connsiteY55" fmla="*/ 1311676 h 2106290"/>
              <a:gd name="connsiteX56" fmla="*/ 2740602 w 3584566"/>
              <a:gd name="connsiteY56" fmla="*/ 1681174 h 2106290"/>
              <a:gd name="connsiteX57" fmla="*/ 2766492 w 3584566"/>
              <a:gd name="connsiteY57" fmla="*/ 1919251 h 2106290"/>
              <a:gd name="connsiteX58" fmla="*/ 2889471 w 3584566"/>
              <a:gd name="connsiteY58" fmla="*/ 2036883 h 2106290"/>
              <a:gd name="connsiteX59" fmla="*/ 3098562 w 3584566"/>
              <a:gd name="connsiteY59" fmla="*/ 2022531 h 2106290"/>
              <a:gd name="connsiteX60" fmla="*/ 3261220 w 3584566"/>
              <a:gd name="connsiteY60" fmla="*/ 1886889 h 2106290"/>
              <a:gd name="connsiteX61" fmla="*/ 3386450 w 3584566"/>
              <a:gd name="connsiteY61" fmla="*/ 1536245 h 2106290"/>
              <a:gd name="connsiteX62" fmla="*/ 3381666 w 3584566"/>
              <a:gd name="connsiteY62" fmla="*/ 1478274 h 2106290"/>
              <a:gd name="connsiteX63" fmla="*/ 3304558 w 3584566"/>
              <a:gd name="connsiteY63" fmla="*/ 1309987 h 2106290"/>
              <a:gd name="connsiteX64" fmla="*/ 3245180 w 3584566"/>
              <a:gd name="connsiteY64" fmla="*/ 1259051 h 2106290"/>
              <a:gd name="connsiteX65" fmla="*/ 3233923 w 3584566"/>
              <a:gd name="connsiteY65" fmla="*/ 1253423 h 2106290"/>
              <a:gd name="connsiteX66" fmla="*/ 3134302 w 3584566"/>
              <a:gd name="connsiteY66" fmla="*/ 1239915 h 2106290"/>
              <a:gd name="connsiteX67" fmla="*/ 485006 w 3584566"/>
              <a:gd name="connsiteY67" fmla="*/ 1232130 h 2106290"/>
              <a:gd name="connsiteX68" fmla="*/ 459520 w 3584566"/>
              <a:gd name="connsiteY68" fmla="*/ 1232776 h 2106290"/>
              <a:gd name="connsiteX69" fmla="*/ 126325 w 3584566"/>
              <a:gd name="connsiteY69" fmla="*/ 1275833 h 2106290"/>
              <a:gd name="connsiteX70" fmla="*/ 47528 w 3584566"/>
              <a:gd name="connsiteY70" fmla="*/ 1351252 h 2106290"/>
              <a:gd name="connsiteX71" fmla="*/ 46403 w 3584566"/>
              <a:gd name="connsiteY71" fmla="*/ 1365323 h 2106290"/>
              <a:gd name="connsiteX72" fmla="*/ 46403 w 3584566"/>
              <a:gd name="connsiteY72" fmla="*/ 1643642 h 2106290"/>
              <a:gd name="connsiteX73" fmla="*/ 44433 w 3584566"/>
              <a:gd name="connsiteY73" fmla="*/ 1643642 h 2106290"/>
              <a:gd name="connsiteX74" fmla="*/ 44714 w 3584566"/>
              <a:gd name="connsiteY74" fmla="*/ 1885660 h 2106290"/>
              <a:gd name="connsiteX75" fmla="*/ 48373 w 3584566"/>
              <a:gd name="connsiteY75" fmla="*/ 1940254 h 2106290"/>
              <a:gd name="connsiteX76" fmla="*/ 103249 w 3584566"/>
              <a:gd name="connsiteY76" fmla="*/ 1985281 h 2106290"/>
              <a:gd name="connsiteX77" fmla="*/ 117319 w 3584566"/>
              <a:gd name="connsiteY77" fmla="*/ 1984155 h 2106290"/>
              <a:gd name="connsiteX78" fmla="*/ 252399 w 3584566"/>
              <a:gd name="connsiteY78" fmla="*/ 1965863 h 2106290"/>
              <a:gd name="connsiteX79" fmla="*/ 464304 w 3584566"/>
              <a:gd name="connsiteY79" fmla="*/ 1937721 h 2106290"/>
              <a:gd name="connsiteX80" fmla="*/ 519743 w 3584566"/>
              <a:gd name="connsiteY80" fmla="*/ 1880875 h 2106290"/>
              <a:gd name="connsiteX81" fmla="*/ 523965 w 3584566"/>
              <a:gd name="connsiteY81" fmla="*/ 1755646 h 2106290"/>
              <a:gd name="connsiteX82" fmla="*/ 518336 w 3584566"/>
              <a:gd name="connsiteY82" fmla="*/ 1741856 h 2106290"/>
              <a:gd name="connsiteX83" fmla="*/ 508768 w 3584566"/>
              <a:gd name="connsiteY83" fmla="*/ 1736791 h 2106290"/>
              <a:gd name="connsiteX84" fmla="*/ 502577 w 3584566"/>
              <a:gd name="connsiteY84" fmla="*/ 1746922 h 2106290"/>
              <a:gd name="connsiteX85" fmla="*/ 502858 w 3584566"/>
              <a:gd name="connsiteY85" fmla="*/ 1796170 h 2106290"/>
              <a:gd name="connsiteX86" fmla="*/ 493009 w 3584566"/>
              <a:gd name="connsiteY86" fmla="*/ 1873840 h 2106290"/>
              <a:gd name="connsiteX87" fmla="*/ 444605 w 3584566"/>
              <a:gd name="connsiteY87" fmla="*/ 1916334 h 2106290"/>
              <a:gd name="connsiteX88" fmla="*/ 103530 w 3584566"/>
              <a:gd name="connsiteY88" fmla="*/ 1963612 h 2106290"/>
              <a:gd name="connsiteX89" fmla="*/ 59629 w 3584566"/>
              <a:gd name="connsiteY89" fmla="*/ 1934344 h 2106290"/>
              <a:gd name="connsiteX90" fmla="*/ 51750 w 3584566"/>
              <a:gd name="connsiteY90" fmla="*/ 1877498 h 2106290"/>
              <a:gd name="connsiteX91" fmla="*/ 51468 w 3584566"/>
              <a:gd name="connsiteY91" fmla="*/ 1390932 h 2106290"/>
              <a:gd name="connsiteX92" fmla="*/ 56534 w 3584566"/>
              <a:gd name="connsiteY92" fmla="*/ 1352096 h 2106290"/>
              <a:gd name="connsiteX93" fmla="*/ 114224 w 3584566"/>
              <a:gd name="connsiteY93" fmla="*/ 1298065 h 2106290"/>
              <a:gd name="connsiteX94" fmla="*/ 448827 w 3584566"/>
              <a:gd name="connsiteY94" fmla="*/ 1254445 h 2106290"/>
              <a:gd name="connsiteX95" fmla="*/ 494697 w 3584566"/>
              <a:gd name="connsiteY95" fmla="*/ 1286526 h 2106290"/>
              <a:gd name="connsiteX96" fmla="*/ 502014 w 3584566"/>
              <a:gd name="connsiteY96" fmla="*/ 1353503 h 2106290"/>
              <a:gd name="connsiteX97" fmla="*/ 510457 w 3584566"/>
              <a:gd name="connsiteY97" fmla="*/ 1394590 h 2106290"/>
              <a:gd name="connsiteX98" fmla="*/ 520025 w 3584566"/>
              <a:gd name="connsiteY98" fmla="*/ 1402470 h 2106290"/>
              <a:gd name="connsiteX99" fmla="*/ 527342 w 3584566"/>
              <a:gd name="connsiteY99" fmla="*/ 1391213 h 2106290"/>
              <a:gd name="connsiteX100" fmla="*/ 520306 w 3584566"/>
              <a:gd name="connsiteY100" fmla="*/ 1277521 h 2106290"/>
              <a:gd name="connsiteX101" fmla="*/ 485006 w 3584566"/>
              <a:gd name="connsiteY101" fmla="*/ 1232130 h 2106290"/>
              <a:gd name="connsiteX102" fmla="*/ 3149780 w 3584566"/>
              <a:gd name="connsiteY102" fmla="*/ 1193763 h 2106290"/>
              <a:gd name="connsiteX103" fmla="*/ 3390671 w 3584566"/>
              <a:gd name="connsiteY103" fmla="*/ 1342069 h 2106290"/>
              <a:gd name="connsiteX104" fmla="*/ 3422471 w 3584566"/>
              <a:gd name="connsiteY104" fmla="*/ 1589714 h 2106290"/>
              <a:gd name="connsiteX105" fmla="*/ 3238989 w 3584566"/>
              <a:gd name="connsiteY105" fmla="*/ 1970750 h 2106290"/>
              <a:gd name="connsiteX106" fmla="*/ 3034400 w 3584566"/>
              <a:gd name="connsiteY106" fmla="*/ 2096543 h 2106290"/>
              <a:gd name="connsiteX107" fmla="*/ 2731597 w 3584566"/>
              <a:gd name="connsiteY107" fmla="*/ 1943453 h 2106290"/>
              <a:gd name="connsiteX108" fmla="*/ 2701204 w 3584566"/>
              <a:gd name="connsiteY108" fmla="*/ 1750683 h 2106290"/>
              <a:gd name="connsiteX109" fmla="*/ 2980931 w 3584566"/>
              <a:gd name="connsiteY109" fmla="*/ 1253986 h 2106290"/>
              <a:gd name="connsiteX110" fmla="*/ 3149780 w 3584566"/>
              <a:gd name="connsiteY110" fmla="*/ 1193763 h 2106290"/>
              <a:gd name="connsiteX111" fmla="*/ 3066480 w 3584566"/>
              <a:gd name="connsiteY111" fmla="*/ 1149300 h 2106290"/>
              <a:gd name="connsiteX112" fmla="*/ 3188614 w 3584566"/>
              <a:gd name="connsiteY112" fmla="*/ 1167873 h 2106290"/>
              <a:gd name="connsiteX113" fmla="*/ 3197338 w 3584566"/>
              <a:gd name="connsiteY113" fmla="*/ 1171250 h 2106290"/>
              <a:gd name="connsiteX114" fmla="*/ 3110944 w 3584566"/>
              <a:gd name="connsiteY114" fmla="*/ 1178004 h 2106290"/>
              <a:gd name="connsiteX115" fmla="*/ 2914797 w 3584566"/>
              <a:gd name="connsiteY115" fmla="*/ 1276218 h 2106290"/>
              <a:gd name="connsiteX116" fmla="*/ 2686288 w 3584566"/>
              <a:gd name="connsiteY116" fmla="*/ 1698341 h 2106290"/>
              <a:gd name="connsiteX117" fmla="*/ 2708520 w 3584566"/>
              <a:gd name="connsiteY117" fmla="*/ 1944579 h 2106290"/>
              <a:gd name="connsiteX118" fmla="*/ 2773245 w 3584566"/>
              <a:gd name="connsiteY118" fmla="*/ 2047577 h 2106290"/>
              <a:gd name="connsiteX119" fmla="*/ 2780281 w 3584566"/>
              <a:gd name="connsiteY119" fmla="*/ 2057426 h 2106290"/>
              <a:gd name="connsiteX120" fmla="*/ 2711334 w 3584566"/>
              <a:gd name="connsiteY120" fmla="*/ 2001706 h 2106290"/>
              <a:gd name="connsiteX121" fmla="*/ 2618749 w 3584566"/>
              <a:gd name="connsiteY121" fmla="*/ 1733799 h 2106290"/>
              <a:gd name="connsiteX122" fmla="*/ 2696138 w 3584566"/>
              <a:gd name="connsiteY122" fmla="*/ 1438876 h 2106290"/>
              <a:gd name="connsiteX123" fmla="*/ 2948567 w 3584566"/>
              <a:gd name="connsiteY123" fmla="*/ 1185602 h 2106290"/>
              <a:gd name="connsiteX124" fmla="*/ 3066480 w 3584566"/>
              <a:gd name="connsiteY124" fmla="*/ 1149300 h 2106290"/>
              <a:gd name="connsiteX125" fmla="*/ 2988282 w 3584566"/>
              <a:gd name="connsiteY125" fmla="*/ 1088056 h 2106290"/>
              <a:gd name="connsiteX126" fmla="*/ 3025394 w 3584566"/>
              <a:gd name="connsiteY126" fmla="*/ 1092453 h 2106290"/>
              <a:gd name="connsiteX127" fmla="*/ 3150624 w 3584566"/>
              <a:gd name="connsiteY127" fmla="*/ 1133821 h 2106290"/>
              <a:gd name="connsiteX128" fmla="*/ 3144995 w 3584566"/>
              <a:gd name="connsiteY128" fmla="*/ 1134103 h 2106290"/>
              <a:gd name="connsiteX129" fmla="*/ 2937311 w 3584566"/>
              <a:gd name="connsiteY129" fmla="*/ 1168435 h 2106290"/>
              <a:gd name="connsiteX130" fmla="*/ 2759175 w 3584566"/>
              <a:gd name="connsiteY130" fmla="*/ 1313083 h 2106290"/>
              <a:gd name="connsiteX131" fmla="*/ 2598768 w 3584566"/>
              <a:gd name="connsiteY131" fmla="*/ 1715507 h 2106290"/>
              <a:gd name="connsiteX132" fmla="*/ 2664901 w 3584566"/>
              <a:gd name="connsiteY132" fmla="*/ 1976097 h 2106290"/>
              <a:gd name="connsiteX133" fmla="*/ 2707958 w 3584566"/>
              <a:gd name="connsiteY133" fmla="*/ 2031255 h 2106290"/>
              <a:gd name="connsiteX134" fmla="*/ 2494926 w 3584566"/>
              <a:gd name="connsiteY134" fmla="*/ 1660068 h 2106290"/>
              <a:gd name="connsiteX135" fmla="*/ 2534887 w 3584566"/>
              <a:gd name="connsiteY135" fmla="*/ 1486998 h 2106290"/>
              <a:gd name="connsiteX136" fmla="*/ 2733848 w 3584566"/>
              <a:gd name="connsiteY136" fmla="*/ 1196577 h 2106290"/>
              <a:gd name="connsiteX137" fmla="*/ 2951382 w 3584566"/>
              <a:gd name="connsiteY137" fmla="*/ 1088513 h 2106290"/>
              <a:gd name="connsiteX138" fmla="*/ 2988282 w 3584566"/>
              <a:gd name="connsiteY138" fmla="*/ 1088056 h 2106290"/>
              <a:gd name="connsiteX139" fmla="*/ 2711053 w 3584566"/>
              <a:gd name="connsiteY139" fmla="*/ 991707 h 2106290"/>
              <a:gd name="connsiteX140" fmla="*/ 2747637 w 3584566"/>
              <a:gd name="connsiteY140" fmla="*/ 999024 h 2106290"/>
              <a:gd name="connsiteX141" fmla="*/ 2898194 w 3584566"/>
              <a:gd name="connsiteY141" fmla="*/ 1064594 h 2106290"/>
              <a:gd name="connsiteX142" fmla="*/ 2912546 w 3584566"/>
              <a:gd name="connsiteY142" fmla="*/ 1071910 h 2106290"/>
              <a:gd name="connsiteX143" fmla="*/ 2902416 w 3584566"/>
              <a:gd name="connsiteY143" fmla="*/ 1075569 h 2106290"/>
              <a:gd name="connsiteX144" fmla="*/ 2702892 w 3584566"/>
              <a:gd name="connsiteY144" fmla="*/ 1196296 h 2106290"/>
              <a:gd name="connsiteX145" fmla="*/ 2508153 w 3584566"/>
              <a:gd name="connsiteY145" fmla="*/ 1497692 h 2106290"/>
              <a:gd name="connsiteX146" fmla="*/ 2484233 w 3584566"/>
              <a:gd name="connsiteY146" fmla="*/ 1786142 h 2106290"/>
              <a:gd name="connsiteX147" fmla="*/ 2507308 w 3584566"/>
              <a:gd name="connsiteY147" fmla="*/ 1860999 h 2106290"/>
              <a:gd name="connsiteX148" fmla="*/ 2343525 w 3584566"/>
              <a:gd name="connsiteY148" fmla="*/ 1767006 h 2106290"/>
              <a:gd name="connsiteX149" fmla="*/ 2288086 w 3584566"/>
              <a:gd name="connsiteY149" fmla="*/ 1697497 h 2106290"/>
              <a:gd name="connsiteX150" fmla="*/ 2251783 w 3584566"/>
              <a:gd name="connsiteY150" fmla="*/ 1486435 h 2106290"/>
              <a:gd name="connsiteX151" fmla="*/ 2424854 w 3584566"/>
              <a:gd name="connsiteY151" fmla="*/ 1115530 h 2106290"/>
              <a:gd name="connsiteX152" fmla="*/ 2711053 w 3584566"/>
              <a:gd name="connsiteY152" fmla="*/ 991707 h 2106290"/>
              <a:gd name="connsiteX153" fmla="*/ 3314689 w 3584566"/>
              <a:gd name="connsiteY153" fmla="*/ 935706 h 2106290"/>
              <a:gd name="connsiteX154" fmla="*/ 3372942 w 3584566"/>
              <a:gd name="connsiteY154" fmla="*/ 999024 h 2106290"/>
              <a:gd name="connsiteX155" fmla="*/ 3335796 w 3584566"/>
              <a:gd name="connsiteY155" fmla="*/ 1226407 h 2106290"/>
              <a:gd name="connsiteX156" fmla="*/ 3333544 w 3584566"/>
              <a:gd name="connsiteY156" fmla="*/ 1230629 h 2106290"/>
              <a:gd name="connsiteX157" fmla="*/ 3323132 w 3584566"/>
              <a:gd name="connsiteY157" fmla="*/ 1223875 h 2106290"/>
              <a:gd name="connsiteX158" fmla="*/ 3304840 w 3584566"/>
              <a:gd name="connsiteY158" fmla="*/ 1210930 h 2106290"/>
              <a:gd name="connsiteX159" fmla="*/ 3223792 w 3584566"/>
              <a:gd name="connsiteY159" fmla="*/ 1159149 h 2106290"/>
              <a:gd name="connsiteX160" fmla="*/ 3219290 w 3584566"/>
              <a:gd name="connsiteY160" fmla="*/ 1155772 h 2106290"/>
              <a:gd name="connsiteX161" fmla="*/ 3179610 w 3584566"/>
              <a:gd name="connsiteY161" fmla="*/ 1122847 h 2106290"/>
              <a:gd name="connsiteX162" fmla="*/ 2991343 w 3584566"/>
              <a:gd name="connsiteY162" fmla="*/ 1064594 h 2106290"/>
              <a:gd name="connsiteX163" fmla="*/ 2985715 w 3584566"/>
              <a:gd name="connsiteY163" fmla="*/ 1064312 h 2106290"/>
              <a:gd name="connsiteX164" fmla="*/ 2910577 w 3584566"/>
              <a:gd name="connsiteY164" fmla="*/ 1047146 h 2106290"/>
              <a:gd name="connsiteX165" fmla="*/ 2782252 w 3584566"/>
              <a:gd name="connsiteY165" fmla="*/ 989737 h 2106290"/>
              <a:gd name="connsiteX166" fmla="*/ 2661806 w 3584566"/>
              <a:gd name="connsiteY166" fmla="*/ 972571 h 2106290"/>
              <a:gd name="connsiteX167" fmla="*/ 2401215 w 3584566"/>
              <a:gd name="connsiteY167" fmla="*/ 1110746 h 2106290"/>
              <a:gd name="connsiteX168" fmla="*/ 2232366 w 3584566"/>
              <a:gd name="connsiteY168" fmla="*/ 1476867 h 2106290"/>
              <a:gd name="connsiteX169" fmla="*/ 2277393 w 3584566"/>
              <a:gd name="connsiteY169" fmla="*/ 1722261 h 2106290"/>
              <a:gd name="connsiteX170" fmla="*/ 2358159 w 3584566"/>
              <a:gd name="connsiteY170" fmla="*/ 1803027 h 2106290"/>
              <a:gd name="connsiteX171" fmla="*/ 2352249 w 3584566"/>
              <a:gd name="connsiteY171" fmla="*/ 1804153 h 2106290"/>
              <a:gd name="connsiteX172" fmla="*/ 2051416 w 3584566"/>
              <a:gd name="connsiteY172" fmla="*/ 1813158 h 2106290"/>
              <a:gd name="connsiteX173" fmla="*/ 2038752 w 3584566"/>
              <a:gd name="connsiteY173" fmla="*/ 1813158 h 2106290"/>
              <a:gd name="connsiteX174" fmla="*/ 1991475 w 3584566"/>
              <a:gd name="connsiteY174" fmla="*/ 1759971 h 2106290"/>
              <a:gd name="connsiteX175" fmla="*/ 2005827 w 3584566"/>
              <a:gd name="connsiteY175" fmla="*/ 1687084 h 2106290"/>
              <a:gd name="connsiteX176" fmla="*/ 2145972 w 3584566"/>
              <a:gd name="connsiteY176" fmla="*/ 1057277 h 2106290"/>
              <a:gd name="connsiteX177" fmla="*/ 2238557 w 3584566"/>
              <a:gd name="connsiteY177" fmla="*/ 980451 h 2106290"/>
              <a:gd name="connsiteX178" fmla="*/ 2658710 w 3584566"/>
              <a:gd name="connsiteY178" fmla="*/ 963003 h 2106290"/>
              <a:gd name="connsiteX179" fmla="*/ 3035244 w 3584566"/>
              <a:gd name="connsiteY179" fmla="*/ 947525 h 2106290"/>
              <a:gd name="connsiteX180" fmla="*/ 3226325 w 3584566"/>
              <a:gd name="connsiteY180" fmla="*/ 940208 h 2106290"/>
              <a:gd name="connsiteX181" fmla="*/ 3314689 w 3584566"/>
              <a:gd name="connsiteY181" fmla="*/ 935706 h 2106290"/>
              <a:gd name="connsiteX182" fmla="*/ 3414028 w 3584566"/>
              <a:gd name="connsiteY182" fmla="*/ 924449 h 2106290"/>
              <a:gd name="connsiteX183" fmla="*/ 3514775 w 3584566"/>
              <a:gd name="connsiteY183" fmla="*/ 928107 h 2106290"/>
              <a:gd name="connsiteX184" fmla="*/ 3584566 w 3584566"/>
              <a:gd name="connsiteY184" fmla="*/ 993396 h 2106290"/>
              <a:gd name="connsiteX185" fmla="*/ 3584566 w 3584566"/>
              <a:gd name="connsiteY185" fmla="*/ 1032794 h 2106290"/>
              <a:gd name="connsiteX186" fmla="*/ 3439074 w 3584566"/>
              <a:gd name="connsiteY186" fmla="*/ 1421428 h 2106290"/>
              <a:gd name="connsiteX187" fmla="*/ 3435416 w 3584566"/>
              <a:gd name="connsiteY187" fmla="*/ 1409327 h 2106290"/>
              <a:gd name="connsiteX188" fmla="*/ 3369565 w 3584566"/>
              <a:gd name="connsiteY188" fmla="*/ 1269464 h 2106290"/>
              <a:gd name="connsiteX189" fmla="*/ 3362811 w 3584566"/>
              <a:gd name="connsiteY189" fmla="*/ 1243574 h 2106290"/>
              <a:gd name="connsiteX190" fmla="*/ 3405304 w 3584566"/>
              <a:gd name="connsiteY190" fmla="*/ 934299 h 2106290"/>
              <a:gd name="connsiteX191" fmla="*/ 3414028 w 3584566"/>
              <a:gd name="connsiteY191" fmla="*/ 924449 h 2106290"/>
              <a:gd name="connsiteX192" fmla="*/ 592277 w 3584566"/>
              <a:gd name="connsiteY192" fmla="*/ 545945 h 2106290"/>
              <a:gd name="connsiteX193" fmla="*/ 604378 w 3584566"/>
              <a:gd name="connsiteY193" fmla="*/ 552980 h 2106290"/>
              <a:gd name="connsiteX194" fmla="*/ 736081 w 3584566"/>
              <a:gd name="connsiteY194" fmla="*/ 660762 h 2106290"/>
              <a:gd name="connsiteX195" fmla="*/ 762534 w 3584566"/>
              <a:gd name="connsiteY195" fmla="*/ 713387 h 2106290"/>
              <a:gd name="connsiteX196" fmla="*/ 773790 w 3584566"/>
              <a:gd name="connsiteY196" fmla="*/ 791339 h 2106290"/>
              <a:gd name="connsiteX197" fmla="*/ 787298 w 3584566"/>
              <a:gd name="connsiteY197" fmla="*/ 814134 h 2106290"/>
              <a:gd name="connsiteX198" fmla="*/ 1849359 w 3584566"/>
              <a:gd name="connsiteY198" fmla="*/ 1592247 h 2106290"/>
              <a:gd name="connsiteX199" fmla="*/ 1935754 w 3584566"/>
              <a:gd name="connsiteY199" fmla="*/ 1654721 h 2106290"/>
              <a:gd name="connsiteX200" fmla="*/ 1974308 w 3584566"/>
              <a:gd name="connsiteY200" fmla="*/ 1546095 h 2106290"/>
              <a:gd name="connsiteX201" fmla="*/ 1978810 w 3584566"/>
              <a:gd name="connsiteY201" fmla="*/ 1546939 h 2106290"/>
              <a:gd name="connsiteX202" fmla="*/ 1968117 w 3584566"/>
              <a:gd name="connsiteY202" fmla="*/ 1629112 h 2106290"/>
              <a:gd name="connsiteX203" fmla="*/ 1957423 w 3584566"/>
              <a:gd name="connsiteY203" fmla="*/ 1730985 h 2106290"/>
              <a:gd name="connsiteX204" fmla="*/ 1963051 w 3584566"/>
              <a:gd name="connsiteY204" fmla="*/ 1793177 h 2106290"/>
              <a:gd name="connsiteX205" fmla="*/ 1842324 w 3584566"/>
              <a:gd name="connsiteY205" fmla="*/ 1711567 h 2106290"/>
              <a:gd name="connsiteX206" fmla="*/ 1822625 w 3584566"/>
              <a:gd name="connsiteY206" fmla="*/ 1697496 h 2106290"/>
              <a:gd name="connsiteX207" fmla="*/ 1823188 w 3584566"/>
              <a:gd name="connsiteY207" fmla="*/ 1698903 h 2106290"/>
              <a:gd name="connsiteX208" fmla="*/ 1814535 w 3584566"/>
              <a:gd name="connsiteY208" fmla="*/ 1693067 h 2106290"/>
              <a:gd name="connsiteX209" fmla="*/ 1814535 w 3584566"/>
              <a:gd name="connsiteY209" fmla="*/ 1700207 h 2106290"/>
              <a:gd name="connsiteX210" fmla="*/ 1814535 w 3584566"/>
              <a:gd name="connsiteY210" fmla="*/ 1930968 h 2106290"/>
              <a:gd name="connsiteX211" fmla="*/ 1812847 w 3584566"/>
              <a:gd name="connsiteY211" fmla="*/ 1971773 h 2106290"/>
              <a:gd name="connsiteX212" fmla="*/ 1736583 w 3584566"/>
              <a:gd name="connsiteY212" fmla="*/ 2077866 h 2106290"/>
              <a:gd name="connsiteX213" fmla="*/ 1479933 w 3584566"/>
              <a:gd name="connsiteY213" fmla="*/ 2079836 h 2106290"/>
              <a:gd name="connsiteX214" fmla="*/ 1416614 w 3584566"/>
              <a:gd name="connsiteY214" fmla="*/ 2010608 h 2106290"/>
              <a:gd name="connsiteX215" fmla="*/ 1407645 w 3584566"/>
              <a:gd name="connsiteY215" fmla="*/ 1990988 h 2106290"/>
              <a:gd name="connsiteX216" fmla="*/ 1370743 w 3584566"/>
              <a:gd name="connsiteY216" fmla="*/ 1960516 h 2106290"/>
              <a:gd name="connsiteX217" fmla="*/ 1197954 w 3584566"/>
              <a:gd name="connsiteY217" fmla="*/ 1882001 h 2106290"/>
              <a:gd name="connsiteX218" fmla="*/ 685778 w 3584566"/>
              <a:gd name="connsiteY218" fmla="*/ 1751706 h 2106290"/>
              <a:gd name="connsiteX219" fmla="*/ 556327 w 3584566"/>
              <a:gd name="connsiteY219" fmla="*/ 1735665 h 2106290"/>
              <a:gd name="connsiteX220" fmla="*/ 556327 w 3584566"/>
              <a:gd name="connsiteY220" fmla="*/ 1761274 h 2106290"/>
              <a:gd name="connsiteX221" fmla="*/ 546196 w 3584566"/>
              <a:gd name="connsiteY221" fmla="*/ 1936596 h 2106290"/>
              <a:gd name="connsiteX222" fmla="*/ 494135 w 3584566"/>
              <a:gd name="connsiteY222" fmla="*/ 1989502 h 2106290"/>
              <a:gd name="connsiteX223" fmla="*/ 258590 w 3584566"/>
              <a:gd name="connsiteY223" fmla="*/ 2021865 h 2106290"/>
              <a:gd name="connsiteX224" fmla="*/ 75951 w 3584566"/>
              <a:gd name="connsiteY224" fmla="*/ 2046066 h 2106290"/>
              <a:gd name="connsiteX225" fmla="*/ 57659 w 3584566"/>
              <a:gd name="connsiteY225" fmla="*/ 2047473 h 2106290"/>
              <a:gd name="connsiteX226" fmla="*/ 14321 w 3584566"/>
              <a:gd name="connsiteY226" fmla="*/ 2015392 h 2106290"/>
              <a:gd name="connsiteX227" fmla="*/ 3065 w 3584566"/>
              <a:gd name="connsiteY227" fmla="*/ 1946164 h 2106290"/>
              <a:gd name="connsiteX228" fmla="*/ 251 w 3584566"/>
              <a:gd name="connsiteY228" fmla="*/ 1875810 h 2106290"/>
              <a:gd name="connsiteX229" fmla="*/ 814 w 3584566"/>
              <a:gd name="connsiteY229" fmla="*/ 1407535 h 2106290"/>
              <a:gd name="connsiteX230" fmla="*/ 5598 w 3584566"/>
              <a:gd name="connsiteY230" fmla="*/ 1295250 h 2106290"/>
              <a:gd name="connsiteX231" fmla="*/ 71730 w 3584566"/>
              <a:gd name="connsiteY231" fmla="*/ 1226304 h 2106290"/>
              <a:gd name="connsiteX232" fmla="*/ 390855 w 3584566"/>
              <a:gd name="connsiteY232" fmla="*/ 1183810 h 2106290"/>
              <a:gd name="connsiteX233" fmla="*/ 487099 w 3584566"/>
              <a:gd name="connsiteY233" fmla="*/ 1171990 h 2106290"/>
              <a:gd name="connsiteX234" fmla="*/ 550980 w 3584566"/>
              <a:gd name="connsiteY234" fmla="*/ 1217580 h 2106290"/>
              <a:gd name="connsiteX235" fmla="*/ 557172 w 3584566"/>
              <a:gd name="connsiteY235" fmla="*/ 1287371 h 2106290"/>
              <a:gd name="connsiteX236" fmla="*/ 556327 w 3584566"/>
              <a:gd name="connsiteY236" fmla="*/ 1373202 h 2106290"/>
              <a:gd name="connsiteX237" fmla="*/ 592348 w 3584566"/>
              <a:gd name="connsiteY237" fmla="*/ 1419917 h 2106290"/>
              <a:gd name="connsiteX238" fmla="*/ 773298 w 3584566"/>
              <a:gd name="connsiteY238" fmla="*/ 1461004 h 2106290"/>
              <a:gd name="connsiteX239" fmla="*/ 1391005 w 3584566"/>
              <a:gd name="connsiteY239" fmla="*/ 1603963 h 2106290"/>
              <a:gd name="connsiteX240" fmla="*/ 1407609 w 3584566"/>
              <a:gd name="connsiteY240" fmla="*/ 1607284 h 2106290"/>
              <a:gd name="connsiteX241" fmla="*/ 1407609 w 3584566"/>
              <a:gd name="connsiteY241" fmla="*/ 1607059 h 2106290"/>
              <a:gd name="connsiteX242" fmla="*/ 1407609 w 3584566"/>
              <a:gd name="connsiteY242" fmla="*/ 1591862 h 2106290"/>
              <a:gd name="connsiteX243" fmla="*/ 1407504 w 3584566"/>
              <a:gd name="connsiteY243" fmla="*/ 1500402 h 2106290"/>
              <a:gd name="connsiteX244" fmla="*/ 1407598 w 3584566"/>
              <a:gd name="connsiteY244" fmla="*/ 1418604 h 2106290"/>
              <a:gd name="connsiteX245" fmla="*/ 1353787 w 3584566"/>
              <a:gd name="connsiteY245" fmla="*/ 1382311 h 2106290"/>
              <a:gd name="connsiteX246" fmla="*/ 796303 w 3584566"/>
              <a:gd name="connsiteY246" fmla="*/ 952309 h 2106290"/>
              <a:gd name="connsiteX247" fmla="*/ 634771 w 3584566"/>
              <a:gd name="connsiteY247" fmla="*/ 830456 h 2106290"/>
              <a:gd name="connsiteX248" fmla="*/ 575392 w 3584566"/>
              <a:gd name="connsiteY248" fmla="*/ 696502 h 2106290"/>
              <a:gd name="connsiteX249" fmla="*/ 589463 w 3584566"/>
              <a:gd name="connsiteY249" fmla="*/ 567895 h 2106290"/>
              <a:gd name="connsiteX250" fmla="*/ 592277 w 3584566"/>
              <a:gd name="connsiteY250" fmla="*/ 545945 h 2106290"/>
              <a:gd name="connsiteX251" fmla="*/ 1575261 w 3584566"/>
              <a:gd name="connsiteY251" fmla="*/ 0 h 2106290"/>
              <a:gd name="connsiteX252" fmla="*/ 1585392 w 3584566"/>
              <a:gd name="connsiteY252" fmla="*/ 2533 h 2106290"/>
              <a:gd name="connsiteX253" fmla="*/ 1887913 w 3584566"/>
              <a:gd name="connsiteY253" fmla="*/ 74294 h 2106290"/>
              <a:gd name="connsiteX254" fmla="*/ 2407124 w 3584566"/>
              <a:gd name="connsiteY254" fmla="*/ 334040 h 2106290"/>
              <a:gd name="connsiteX255" fmla="*/ 2738632 w 3584566"/>
              <a:gd name="connsiteY255" fmla="*/ 497542 h 2106290"/>
              <a:gd name="connsiteX256" fmla="*/ 3507458 w 3584566"/>
              <a:gd name="connsiteY256" fmla="*/ 879986 h 2106290"/>
              <a:gd name="connsiteX257" fmla="*/ 3521247 w 3584566"/>
              <a:gd name="connsiteY257" fmla="*/ 890398 h 2106290"/>
              <a:gd name="connsiteX258" fmla="*/ 3502111 w 3584566"/>
              <a:gd name="connsiteY258" fmla="*/ 891524 h 2106290"/>
              <a:gd name="connsiteX259" fmla="*/ 3254747 w 3584566"/>
              <a:gd name="connsiteY259" fmla="*/ 898559 h 2106290"/>
              <a:gd name="connsiteX260" fmla="*/ 2931682 w 3584566"/>
              <a:gd name="connsiteY260" fmla="*/ 910660 h 2106290"/>
              <a:gd name="connsiteX261" fmla="*/ 2599894 w 3584566"/>
              <a:gd name="connsiteY261" fmla="*/ 920509 h 2106290"/>
              <a:gd name="connsiteX262" fmla="*/ 2375043 w 3584566"/>
              <a:gd name="connsiteY262" fmla="*/ 928389 h 2106290"/>
              <a:gd name="connsiteX263" fmla="*/ 2283583 w 3584566"/>
              <a:gd name="connsiteY263" fmla="*/ 930640 h 2106290"/>
              <a:gd name="connsiteX264" fmla="*/ 2141468 w 3584566"/>
              <a:gd name="connsiteY264" fmla="*/ 1015346 h 2106290"/>
              <a:gd name="connsiteX265" fmla="*/ 2075617 w 3584566"/>
              <a:gd name="connsiteY265" fmla="*/ 1178004 h 2106290"/>
              <a:gd name="connsiteX266" fmla="*/ 1957704 w 3584566"/>
              <a:gd name="connsiteY266" fmla="*/ 1519361 h 2106290"/>
              <a:gd name="connsiteX267" fmla="*/ 1921402 w 3584566"/>
              <a:gd name="connsiteY267" fmla="*/ 1613635 h 2106290"/>
              <a:gd name="connsiteX268" fmla="*/ 1909301 w 3584566"/>
              <a:gd name="connsiteY268" fmla="*/ 1605193 h 2106290"/>
              <a:gd name="connsiteX269" fmla="*/ 1346470 w 3584566"/>
              <a:gd name="connsiteY269" fmla="*/ 1193201 h 2106290"/>
              <a:gd name="connsiteX270" fmla="*/ 808123 w 3584566"/>
              <a:gd name="connsiteY270" fmla="*/ 799782 h 2106290"/>
              <a:gd name="connsiteX271" fmla="*/ 796303 w 3584566"/>
              <a:gd name="connsiteY271" fmla="*/ 780646 h 2106290"/>
              <a:gd name="connsiteX272" fmla="*/ 784765 w 3584566"/>
              <a:gd name="connsiteY272" fmla="*/ 706915 h 2106290"/>
              <a:gd name="connsiteX273" fmla="*/ 745930 w 3584566"/>
              <a:gd name="connsiteY273" fmla="*/ 637687 h 2106290"/>
              <a:gd name="connsiteX274" fmla="*/ 603815 w 3584566"/>
              <a:gd name="connsiteY274" fmla="*/ 522870 h 2106290"/>
              <a:gd name="connsiteX275" fmla="*/ 595091 w 3584566"/>
              <a:gd name="connsiteY275" fmla="*/ 499512 h 2106290"/>
              <a:gd name="connsiteX276" fmla="*/ 652219 w 3584566"/>
              <a:gd name="connsiteY276" fmla="*/ 178699 h 2106290"/>
              <a:gd name="connsiteX277" fmla="*/ 685144 w 3584566"/>
              <a:gd name="connsiteY277" fmla="*/ 89771 h 2106290"/>
              <a:gd name="connsiteX278" fmla="*/ 792926 w 3584566"/>
              <a:gd name="connsiteY278" fmla="*/ 32081 h 2106290"/>
              <a:gd name="connsiteX279" fmla="*/ 950237 w 3584566"/>
              <a:gd name="connsiteY279" fmla="*/ 25046 h 2106290"/>
              <a:gd name="connsiteX280" fmla="*/ 1245442 w 3584566"/>
              <a:gd name="connsiteY280" fmla="*/ 16322 h 2106290"/>
              <a:gd name="connsiteX281" fmla="*/ 1551622 w 3584566"/>
              <a:gd name="connsiteY281" fmla="*/ 2533 h 2106290"/>
              <a:gd name="connsiteX282" fmla="*/ 1563723 w 3584566"/>
              <a:gd name="connsiteY282" fmla="*/ 281 h 2106290"/>
              <a:gd name="connsiteX283" fmla="*/ 1575261 w 3584566"/>
              <a:gd name="connsiteY283" fmla="*/ 0 h 21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</a:cxnLst>
            <a:rect l="l" t="t" r="r" b="b"/>
            <a:pathLst>
              <a:path w="3584566" h="2106290">
                <a:moveTo>
                  <a:pt x="113380" y="1853015"/>
                </a:moveTo>
                <a:cubicBezTo>
                  <a:pt x="96495" y="1852734"/>
                  <a:pt x="81861" y="1862583"/>
                  <a:pt x="75670" y="1879468"/>
                </a:cubicBezTo>
                <a:cubicBezTo>
                  <a:pt x="68635" y="1898323"/>
                  <a:pt x="71449" y="1916334"/>
                  <a:pt x="84394" y="1932093"/>
                </a:cubicBezTo>
                <a:cubicBezTo>
                  <a:pt x="100716" y="1951792"/>
                  <a:pt x="129139" y="1950948"/>
                  <a:pt x="142928" y="1929279"/>
                </a:cubicBezTo>
                <a:cubicBezTo>
                  <a:pt x="148275" y="1920836"/>
                  <a:pt x="150245" y="1910424"/>
                  <a:pt x="153059" y="1902544"/>
                </a:cubicBezTo>
                <a:cubicBezTo>
                  <a:pt x="150808" y="1893258"/>
                  <a:pt x="149964" y="1886222"/>
                  <a:pt x="147712" y="1879750"/>
                </a:cubicBezTo>
                <a:cubicBezTo>
                  <a:pt x="141521" y="1862865"/>
                  <a:pt x="128576" y="1853297"/>
                  <a:pt x="113380" y="1853015"/>
                </a:cubicBezTo>
                <a:close/>
                <a:moveTo>
                  <a:pt x="443198" y="1805738"/>
                </a:moveTo>
                <a:cubicBezTo>
                  <a:pt x="422655" y="1806019"/>
                  <a:pt x="404926" y="1828251"/>
                  <a:pt x="404926" y="1853578"/>
                </a:cubicBezTo>
                <a:cubicBezTo>
                  <a:pt x="404926" y="1878624"/>
                  <a:pt x="423781" y="1900575"/>
                  <a:pt x="445731" y="1900856"/>
                </a:cubicBezTo>
                <a:cubicBezTo>
                  <a:pt x="465993" y="1901137"/>
                  <a:pt x="484848" y="1878624"/>
                  <a:pt x="484848" y="1853860"/>
                </a:cubicBezTo>
                <a:cubicBezTo>
                  <a:pt x="484848" y="1828532"/>
                  <a:pt x="464867" y="1805456"/>
                  <a:pt x="443198" y="1805738"/>
                </a:cubicBezTo>
                <a:close/>
                <a:moveTo>
                  <a:pt x="295174" y="1473386"/>
                </a:moveTo>
                <a:cubicBezTo>
                  <a:pt x="293204" y="1481547"/>
                  <a:pt x="291797" y="1488301"/>
                  <a:pt x="289827" y="1497025"/>
                </a:cubicBezTo>
                <a:cubicBezTo>
                  <a:pt x="327255" y="1503216"/>
                  <a:pt x="362714" y="1509407"/>
                  <a:pt x="398172" y="1515036"/>
                </a:cubicBezTo>
                <a:cubicBezTo>
                  <a:pt x="624148" y="1551620"/>
                  <a:pt x="850406" y="1587922"/>
                  <a:pt x="1076383" y="1624225"/>
                </a:cubicBezTo>
                <a:cubicBezTo>
                  <a:pt x="1141108" y="1634637"/>
                  <a:pt x="1205834" y="1645050"/>
                  <a:pt x="1270559" y="1655743"/>
                </a:cubicBezTo>
                <a:cubicBezTo>
                  <a:pt x="1280972" y="1657432"/>
                  <a:pt x="1289414" y="1657995"/>
                  <a:pt x="1289977" y="1644205"/>
                </a:cubicBezTo>
                <a:cubicBezTo>
                  <a:pt x="1289977" y="1640828"/>
                  <a:pt x="1290821" y="1637170"/>
                  <a:pt x="1291947" y="1632386"/>
                </a:cubicBezTo>
                <a:cubicBezTo>
                  <a:pt x="959314" y="1579198"/>
                  <a:pt x="628088" y="1526574"/>
                  <a:pt x="295174" y="1473386"/>
                </a:cubicBezTo>
                <a:close/>
                <a:moveTo>
                  <a:pt x="3290487" y="1327435"/>
                </a:moveTo>
                <a:cubicBezTo>
                  <a:pt x="3325946" y="1363456"/>
                  <a:pt x="3346207" y="1407075"/>
                  <a:pt x="3356339" y="1455760"/>
                </a:cubicBezTo>
                <a:cubicBezTo>
                  <a:pt x="3377445" y="1559321"/>
                  <a:pt x="3358590" y="1657816"/>
                  <a:pt x="3316659" y="1753216"/>
                </a:cubicBezTo>
                <a:cubicBezTo>
                  <a:pt x="3274165" y="1850586"/>
                  <a:pt x="3210565" y="1930789"/>
                  <a:pt x="3119387" y="1987072"/>
                </a:cubicBezTo>
                <a:cubicBezTo>
                  <a:pt x="3074079" y="2014932"/>
                  <a:pt x="3025113" y="2032662"/>
                  <a:pt x="2970518" y="2031817"/>
                </a:cubicBezTo>
                <a:cubicBezTo>
                  <a:pt x="2967423" y="2031817"/>
                  <a:pt x="2964046" y="2031536"/>
                  <a:pt x="2956729" y="2030973"/>
                </a:cubicBezTo>
                <a:cubicBezTo>
                  <a:pt x="3115166" y="1992982"/>
                  <a:pt x="3221822" y="1897019"/>
                  <a:pt x="3287392" y="1756030"/>
                </a:cubicBezTo>
                <a:cubicBezTo>
                  <a:pt x="3353243" y="1615041"/>
                  <a:pt x="3355776" y="1470957"/>
                  <a:pt x="3290487" y="1327435"/>
                </a:cubicBezTo>
                <a:close/>
                <a:moveTo>
                  <a:pt x="122104" y="1319452"/>
                </a:moveTo>
                <a:cubicBezTo>
                  <a:pt x="104937" y="1318608"/>
                  <a:pt x="92836" y="1327894"/>
                  <a:pt x="84957" y="1342528"/>
                </a:cubicBezTo>
                <a:cubicBezTo>
                  <a:pt x="82143" y="1348156"/>
                  <a:pt x="80173" y="1354629"/>
                  <a:pt x="79328" y="1361102"/>
                </a:cubicBezTo>
                <a:cubicBezTo>
                  <a:pt x="76514" y="1385022"/>
                  <a:pt x="96213" y="1411756"/>
                  <a:pt x="117882" y="1413445"/>
                </a:cubicBezTo>
                <a:cubicBezTo>
                  <a:pt x="139270" y="1415133"/>
                  <a:pt x="157843" y="1393464"/>
                  <a:pt x="158969" y="1367011"/>
                </a:cubicBezTo>
                <a:cubicBezTo>
                  <a:pt x="157562" y="1360257"/>
                  <a:pt x="156999" y="1353222"/>
                  <a:pt x="154466" y="1346749"/>
                </a:cubicBezTo>
                <a:cubicBezTo>
                  <a:pt x="148838" y="1331834"/>
                  <a:pt x="138988" y="1320296"/>
                  <a:pt x="122104" y="1319452"/>
                </a:cubicBezTo>
                <a:close/>
                <a:moveTo>
                  <a:pt x="442073" y="1278365"/>
                </a:moveTo>
                <a:cubicBezTo>
                  <a:pt x="423499" y="1278647"/>
                  <a:pt x="408866" y="1290466"/>
                  <a:pt x="404363" y="1310165"/>
                </a:cubicBezTo>
                <a:cubicBezTo>
                  <a:pt x="402675" y="1318045"/>
                  <a:pt x="402393" y="1327050"/>
                  <a:pt x="403800" y="1334930"/>
                </a:cubicBezTo>
                <a:cubicBezTo>
                  <a:pt x="408021" y="1358006"/>
                  <a:pt x="426032" y="1373202"/>
                  <a:pt x="444887" y="1371514"/>
                </a:cubicBezTo>
                <a:cubicBezTo>
                  <a:pt x="465430" y="1369544"/>
                  <a:pt x="480627" y="1350689"/>
                  <a:pt x="480908" y="1322548"/>
                </a:cubicBezTo>
                <a:cubicBezTo>
                  <a:pt x="480627" y="1320015"/>
                  <a:pt x="479782" y="1313542"/>
                  <a:pt x="477531" y="1307351"/>
                </a:cubicBezTo>
                <a:cubicBezTo>
                  <a:pt x="471903" y="1289341"/>
                  <a:pt x="457551" y="1278084"/>
                  <a:pt x="442073" y="1278365"/>
                </a:cubicBezTo>
                <a:close/>
                <a:moveTo>
                  <a:pt x="3141751" y="1260393"/>
                </a:moveTo>
                <a:cubicBezTo>
                  <a:pt x="3157871" y="1259808"/>
                  <a:pt x="3174333" y="1260810"/>
                  <a:pt x="3191148" y="1263554"/>
                </a:cubicBezTo>
                <a:cubicBezTo>
                  <a:pt x="3191992" y="1263836"/>
                  <a:pt x="3193118" y="1263836"/>
                  <a:pt x="3193962" y="1263836"/>
                </a:cubicBezTo>
                <a:cubicBezTo>
                  <a:pt x="3219853" y="1267213"/>
                  <a:pt x="3238426" y="1279032"/>
                  <a:pt x="3252497" y="1303234"/>
                </a:cubicBezTo>
                <a:cubicBezTo>
                  <a:pt x="3293583" y="1373306"/>
                  <a:pt x="3314127" y="1448444"/>
                  <a:pt x="3317222" y="1551161"/>
                </a:cubicBezTo>
                <a:cubicBezTo>
                  <a:pt x="3311031" y="1726201"/>
                  <a:pt x="3228013" y="1877602"/>
                  <a:pt x="3054099" y="1974691"/>
                </a:cubicBezTo>
                <a:cubicBezTo>
                  <a:pt x="3000349" y="2004521"/>
                  <a:pt x="2941251" y="2014089"/>
                  <a:pt x="2880184" y="2012119"/>
                </a:cubicBezTo>
                <a:cubicBezTo>
                  <a:pt x="2873430" y="2011837"/>
                  <a:pt x="2865832" y="2008179"/>
                  <a:pt x="2859922" y="2003958"/>
                </a:cubicBezTo>
                <a:cubicBezTo>
                  <a:pt x="2808705" y="1967937"/>
                  <a:pt x="2780563" y="1916156"/>
                  <a:pt x="2765930" y="1856778"/>
                </a:cubicBezTo>
                <a:cubicBezTo>
                  <a:pt x="2742853" y="1762503"/>
                  <a:pt x="2755236" y="1670481"/>
                  <a:pt x="2788161" y="1580709"/>
                </a:cubicBezTo>
                <a:cubicBezTo>
                  <a:pt x="2830374" y="1465047"/>
                  <a:pt x="2899602" y="1369648"/>
                  <a:pt x="3005695" y="1304359"/>
                </a:cubicBezTo>
                <a:cubicBezTo>
                  <a:pt x="3048119" y="1278188"/>
                  <a:pt x="3093392" y="1262147"/>
                  <a:pt x="3141751" y="1260393"/>
                </a:cubicBezTo>
                <a:close/>
                <a:moveTo>
                  <a:pt x="3134302" y="1239915"/>
                </a:moveTo>
                <a:cubicBezTo>
                  <a:pt x="3067888" y="1245543"/>
                  <a:pt x="3008791" y="1271433"/>
                  <a:pt x="2957011" y="1311676"/>
                </a:cubicBezTo>
                <a:cubicBezTo>
                  <a:pt x="2836002" y="1405950"/>
                  <a:pt x="2766492" y="1531461"/>
                  <a:pt x="2740602" y="1681174"/>
                </a:cubicBezTo>
                <a:cubicBezTo>
                  <a:pt x="2726531" y="1762784"/>
                  <a:pt x="2730190" y="1843551"/>
                  <a:pt x="2766492" y="1919251"/>
                </a:cubicBezTo>
                <a:cubicBezTo>
                  <a:pt x="2792383" y="1972720"/>
                  <a:pt x="2825308" y="2018591"/>
                  <a:pt x="2889471" y="2036883"/>
                </a:cubicBezTo>
                <a:cubicBezTo>
                  <a:pt x="2962639" y="2057708"/>
                  <a:pt x="3031023" y="2054331"/>
                  <a:pt x="3098562" y="2022531"/>
                </a:cubicBezTo>
                <a:cubicBezTo>
                  <a:pt x="3164413" y="1991575"/>
                  <a:pt x="3216757" y="1943734"/>
                  <a:pt x="3261220" y="1886889"/>
                </a:cubicBezTo>
                <a:cubicBezTo>
                  <a:pt x="3340298" y="1784735"/>
                  <a:pt x="3382229" y="1669355"/>
                  <a:pt x="3386450" y="1536245"/>
                </a:cubicBezTo>
                <a:cubicBezTo>
                  <a:pt x="3385043" y="1519360"/>
                  <a:pt x="3384480" y="1498535"/>
                  <a:pt x="3381666" y="1478274"/>
                </a:cubicBezTo>
                <a:cubicBezTo>
                  <a:pt x="3372661" y="1414674"/>
                  <a:pt x="3350711" y="1356421"/>
                  <a:pt x="3304558" y="1309987"/>
                </a:cubicBezTo>
                <a:cubicBezTo>
                  <a:pt x="3286266" y="1291414"/>
                  <a:pt x="3265160" y="1275655"/>
                  <a:pt x="3245180" y="1259051"/>
                </a:cubicBezTo>
                <a:cubicBezTo>
                  <a:pt x="3242084" y="1256518"/>
                  <a:pt x="3237863" y="1254830"/>
                  <a:pt x="3233923" y="1253423"/>
                </a:cubicBezTo>
                <a:cubicBezTo>
                  <a:pt x="3201842" y="1241885"/>
                  <a:pt x="3168635" y="1237101"/>
                  <a:pt x="3134302" y="1239915"/>
                </a:cubicBezTo>
                <a:close/>
                <a:moveTo>
                  <a:pt x="485006" y="1232130"/>
                </a:moveTo>
                <a:cubicBezTo>
                  <a:pt x="477812" y="1231228"/>
                  <a:pt x="469370" y="1231510"/>
                  <a:pt x="459520" y="1232776"/>
                </a:cubicBezTo>
                <a:cubicBezTo>
                  <a:pt x="348361" y="1247410"/>
                  <a:pt x="237484" y="1262043"/>
                  <a:pt x="126325" y="1275833"/>
                </a:cubicBezTo>
                <a:cubicBezTo>
                  <a:pt x="71730" y="1282587"/>
                  <a:pt x="55690" y="1296939"/>
                  <a:pt x="47528" y="1351252"/>
                </a:cubicBezTo>
                <a:cubicBezTo>
                  <a:pt x="46966" y="1356036"/>
                  <a:pt x="46403" y="1360539"/>
                  <a:pt x="46403" y="1365323"/>
                </a:cubicBezTo>
                <a:cubicBezTo>
                  <a:pt x="46403" y="1457908"/>
                  <a:pt x="46403" y="1550775"/>
                  <a:pt x="46403" y="1643642"/>
                </a:cubicBezTo>
                <a:cubicBezTo>
                  <a:pt x="45840" y="1643642"/>
                  <a:pt x="44996" y="1643642"/>
                  <a:pt x="44433" y="1643642"/>
                </a:cubicBezTo>
                <a:cubicBezTo>
                  <a:pt x="44433" y="1724409"/>
                  <a:pt x="44433" y="1804893"/>
                  <a:pt x="44714" y="1885660"/>
                </a:cubicBezTo>
                <a:cubicBezTo>
                  <a:pt x="44714" y="1903952"/>
                  <a:pt x="45559" y="1922244"/>
                  <a:pt x="48373" y="1940254"/>
                </a:cubicBezTo>
                <a:cubicBezTo>
                  <a:pt x="53720" y="1974024"/>
                  <a:pt x="68916" y="1985843"/>
                  <a:pt x="103249" y="1985281"/>
                </a:cubicBezTo>
                <a:cubicBezTo>
                  <a:pt x="108033" y="1984999"/>
                  <a:pt x="112817" y="1984718"/>
                  <a:pt x="117319" y="1984155"/>
                </a:cubicBezTo>
                <a:cubicBezTo>
                  <a:pt x="162346" y="1977964"/>
                  <a:pt x="207372" y="1971773"/>
                  <a:pt x="252399" y="1965863"/>
                </a:cubicBezTo>
                <a:cubicBezTo>
                  <a:pt x="323034" y="1956295"/>
                  <a:pt x="393951" y="1947852"/>
                  <a:pt x="464304" y="1937721"/>
                </a:cubicBezTo>
                <a:cubicBezTo>
                  <a:pt x="500044" y="1932656"/>
                  <a:pt x="516366" y="1916615"/>
                  <a:pt x="519743" y="1880875"/>
                </a:cubicBezTo>
                <a:cubicBezTo>
                  <a:pt x="523683" y="1839507"/>
                  <a:pt x="523965" y="1797577"/>
                  <a:pt x="523965" y="1755646"/>
                </a:cubicBezTo>
                <a:cubicBezTo>
                  <a:pt x="523965" y="1751143"/>
                  <a:pt x="521150" y="1745796"/>
                  <a:pt x="518336" y="1741856"/>
                </a:cubicBezTo>
                <a:cubicBezTo>
                  <a:pt x="516085" y="1739324"/>
                  <a:pt x="510457" y="1735947"/>
                  <a:pt x="508768" y="1736791"/>
                </a:cubicBezTo>
                <a:cubicBezTo>
                  <a:pt x="505673" y="1738479"/>
                  <a:pt x="502577" y="1743264"/>
                  <a:pt x="502577" y="1746922"/>
                </a:cubicBezTo>
                <a:cubicBezTo>
                  <a:pt x="502014" y="1763244"/>
                  <a:pt x="504265" y="1779848"/>
                  <a:pt x="502858" y="1796170"/>
                </a:cubicBezTo>
                <a:cubicBezTo>
                  <a:pt x="500607" y="1822060"/>
                  <a:pt x="498637" y="1848513"/>
                  <a:pt x="493009" y="1873840"/>
                </a:cubicBezTo>
                <a:cubicBezTo>
                  <a:pt x="487662" y="1898042"/>
                  <a:pt x="470496" y="1912675"/>
                  <a:pt x="444605" y="1916334"/>
                </a:cubicBezTo>
                <a:cubicBezTo>
                  <a:pt x="330914" y="1931812"/>
                  <a:pt x="217222" y="1948134"/>
                  <a:pt x="103530" y="1963612"/>
                </a:cubicBezTo>
                <a:cubicBezTo>
                  <a:pt x="79328" y="1966989"/>
                  <a:pt x="65539" y="1957983"/>
                  <a:pt x="59629" y="1934344"/>
                </a:cubicBezTo>
                <a:cubicBezTo>
                  <a:pt x="55127" y="1915771"/>
                  <a:pt x="51750" y="1896353"/>
                  <a:pt x="51750" y="1877498"/>
                </a:cubicBezTo>
                <a:cubicBezTo>
                  <a:pt x="51187" y="1715403"/>
                  <a:pt x="51187" y="1553027"/>
                  <a:pt x="51468" y="1390932"/>
                </a:cubicBezTo>
                <a:cubicBezTo>
                  <a:pt x="51468" y="1377986"/>
                  <a:pt x="54001" y="1364760"/>
                  <a:pt x="56534" y="1352096"/>
                </a:cubicBezTo>
                <a:cubicBezTo>
                  <a:pt x="63006" y="1320578"/>
                  <a:pt x="81017" y="1302286"/>
                  <a:pt x="114224" y="1298065"/>
                </a:cubicBezTo>
                <a:cubicBezTo>
                  <a:pt x="225946" y="1283994"/>
                  <a:pt x="337386" y="1268797"/>
                  <a:pt x="448827" y="1254445"/>
                </a:cubicBezTo>
                <a:cubicBezTo>
                  <a:pt x="475561" y="1251068"/>
                  <a:pt x="489350" y="1260073"/>
                  <a:pt x="494697" y="1286526"/>
                </a:cubicBezTo>
                <a:cubicBezTo>
                  <a:pt x="499200" y="1308477"/>
                  <a:pt x="499200" y="1331271"/>
                  <a:pt x="502014" y="1353503"/>
                </a:cubicBezTo>
                <a:cubicBezTo>
                  <a:pt x="503984" y="1367574"/>
                  <a:pt x="506798" y="1381082"/>
                  <a:pt x="510457" y="1394590"/>
                </a:cubicBezTo>
                <a:cubicBezTo>
                  <a:pt x="511301" y="1397967"/>
                  <a:pt x="516648" y="1399937"/>
                  <a:pt x="520025" y="1402470"/>
                </a:cubicBezTo>
                <a:cubicBezTo>
                  <a:pt x="522557" y="1398811"/>
                  <a:pt x="527623" y="1394871"/>
                  <a:pt x="527342" y="1391213"/>
                </a:cubicBezTo>
                <a:cubicBezTo>
                  <a:pt x="525653" y="1353222"/>
                  <a:pt x="524809" y="1315231"/>
                  <a:pt x="520306" y="1277521"/>
                </a:cubicBezTo>
                <a:cubicBezTo>
                  <a:pt x="516929" y="1248183"/>
                  <a:pt x="506587" y="1234834"/>
                  <a:pt x="485006" y="1232130"/>
                </a:cubicBezTo>
                <a:close/>
                <a:moveTo>
                  <a:pt x="3149780" y="1193763"/>
                </a:moveTo>
                <a:cubicBezTo>
                  <a:pt x="3255311" y="1186446"/>
                  <a:pt x="3344801" y="1241040"/>
                  <a:pt x="3390671" y="1342069"/>
                </a:cubicBezTo>
                <a:cubicBezTo>
                  <a:pt x="3426693" y="1421146"/>
                  <a:pt x="3434009" y="1504727"/>
                  <a:pt x="3422471" y="1589714"/>
                </a:cubicBezTo>
                <a:cubicBezTo>
                  <a:pt x="3402772" y="1736331"/>
                  <a:pt x="3341424" y="1863812"/>
                  <a:pt x="3238989" y="1970750"/>
                </a:cubicBezTo>
                <a:cubicBezTo>
                  <a:pt x="3181861" y="2030129"/>
                  <a:pt x="3115166" y="2075437"/>
                  <a:pt x="3034400" y="2096543"/>
                </a:cubicBezTo>
                <a:cubicBezTo>
                  <a:pt x="2900164" y="2131157"/>
                  <a:pt x="2783659" y="2072060"/>
                  <a:pt x="2731597" y="1943453"/>
                </a:cubicBezTo>
                <a:cubicBezTo>
                  <a:pt x="2710209" y="1889984"/>
                  <a:pt x="2701485" y="1834264"/>
                  <a:pt x="2701204" y="1750683"/>
                </a:cubicBezTo>
                <a:cubicBezTo>
                  <a:pt x="2714993" y="1560165"/>
                  <a:pt x="2799418" y="1380904"/>
                  <a:pt x="2980931" y="1253986"/>
                </a:cubicBezTo>
                <a:cubicBezTo>
                  <a:pt x="3031304" y="1218809"/>
                  <a:pt x="3087869" y="1197984"/>
                  <a:pt x="3149780" y="1193763"/>
                </a:cubicBezTo>
                <a:close/>
                <a:moveTo>
                  <a:pt x="3066480" y="1149300"/>
                </a:moveTo>
                <a:cubicBezTo>
                  <a:pt x="3106511" y="1145923"/>
                  <a:pt x="3147246" y="1151692"/>
                  <a:pt x="3188614" y="1167873"/>
                </a:cubicBezTo>
                <a:cubicBezTo>
                  <a:pt x="3191710" y="1168717"/>
                  <a:pt x="3194806" y="1170124"/>
                  <a:pt x="3197338" y="1171250"/>
                </a:cubicBezTo>
                <a:cubicBezTo>
                  <a:pt x="3168634" y="1173220"/>
                  <a:pt x="3139367" y="1173220"/>
                  <a:pt x="3110944" y="1178004"/>
                </a:cubicBezTo>
                <a:cubicBezTo>
                  <a:pt x="3035806" y="1190667"/>
                  <a:pt x="2971362" y="1226689"/>
                  <a:pt x="2914797" y="1276218"/>
                </a:cubicBezTo>
                <a:cubicBezTo>
                  <a:pt x="2786753" y="1388502"/>
                  <a:pt x="2711334" y="1530336"/>
                  <a:pt x="2686288" y="1698341"/>
                </a:cubicBezTo>
                <a:cubicBezTo>
                  <a:pt x="2673906" y="1781921"/>
                  <a:pt x="2677283" y="1864657"/>
                  <a:pt x="2708520" y="1944579"/>
                </a:cubicBezTo>
                <a:cubicBezTo>
                  <a:pt x="2723435" y="1982851"/>
                  <a:pt x="2744260" y="2017747"/>
                  <a:pt x="2773245" y="2047577"/>
                </a:cubicBezTo>
                <a:cubicBezTo>
                  <a:pt x="2776060" y="2050391"/>
                  <a:pt x="2778592" y="2053487"/>
                  <a:pt x="2780281" y="2057426"/>
                </a:cubicBezTo>
                <a:cubicBezTo>
                  <a:pt x="2753546" y="2043356"/>
                  <a:pt x="2730470" y="2024501"/>
                  <a:pt x="2711334" y="2001706"/>
                </a:cubicBezTo>
                <a:cubicBezTo>
                  <a:pt x="2646609" y="1924317"/>
                  <a:pt x="2613402" y="1835671"/>
                  <a:pt x="2618749" y="1733799"/>
                </a:cubicBezTo>
                <a:cubicBezTo>
                  <a:pt x="2624095" y="1629957"/>
                  <a:pt x="2644920" y="1530054"/>
                  <a:pt x="2696138" y="1438876"/>
                </a:cubicBezTo>
                <a:cubicBezTo>
                  <a:pt x="2756642" y="1331094"/>
                  <a:pt x="2838815" y="1243855"/>
                  <a:pt x="2948567" y="1185602"/>
                </a:cubicBezTo>
                <a:cubicBezTo>
                  <a:pt x="2987121" y="1165200"/>
                  <a:pt x="3026449" y="1152677"/>
                  <a:pt x="3066480" y="1149300"/>
                </a:cubicBezTo>
                <a:close/>
                <a:moveTo>
                  <a:pt x="2988282" y="1088056"/>
                </a:moveTo>
                <a:cubicBezTo>
                  <a:pt x="3000700" y="1088865"/>
                  <a:pt x="3013153" y="1090483"/>
                  <a:pt x="3025394" y="1092453"/>
                </a:cubicBezTo>
                <a:cubicBezTo>
                  <a:pt x="3069013" y="1099489"/>
                  <a:pt x="3110381" y="1113841"/>
                  <a:pt x="3150624" y="1133821"/>
                </a:cubicBezTo>
                <a:cubicBezTo>
                  <a:pt x="3148654" y="1133821"/>
                  <a:pt x="3146684" y="1134384"/>
                  <a:pt x="3144995" y="1134103"/>
                </a:cubicBezTo>
                <a:cubicBezTo>
                  <a:pt x="3071265" y="1117499"/>
                  <a:pt x="3002599" y="1134103"/>
                  <a:pt x="2937311" y="1168435"/>
                </a:cubicBezTo>
                <a:cubicBezTo>
                  <a:pt x="2868364" y="1204457"/>
                  <a:pt x="2810393" y="1254830"/>
                  <a:pt x="2759175" y="1313083"/>
                </a:cubicBezTo>
                <a:cubicBezTo>
                  <a:pt x="2657865" y="1428182"/>
                  <a:pt x="2610869" y="1564105"/>
                  <a:pt x="2598768" y="1715507"/>
                </a:cubicBezTo>
                <a:cubicBezTo>
                  <a:pt x="2591170" y="1810906"/>
                  <a:pt x="2614809" y="1896457"/>
                  <a:pt x="2664901" y="1976097"/>
                </a:cubicBezTo>
                <a:cubicBezTo>
                  <a:pt x="2677002" y="1994952"/>
                  <a:pt x="2693042" y="2012400"/>
                  <a:pt x="2707958" y="2031255"/>
                </a:cubicBezTo>
                <a:cubicBezTo>
                  <a:pt x="2561903" y="1949926"/>
                  <a:pt x="2484514" y="1829761"/>
                  <a:pt x="2494926" y="1660068"/>
                </a:cubicBezTo>
                <a:cubicBezTo>
                  <a:pt x="2498584" y="1600126"/>
                  <a:pt x="2510122" y="1541592"/>
                  <a:pt x="2534887" y="1486998"/>
                </a:cubicBezTo>
                <a:cubicBezTo>
                  <a:pt x="2583853" y="1378371"/>
                  <a:pt x="2646609" y="1279032"/>
                  <a:pt x="2733848" y="1196577"/>
                </a:cubicBezTo>
                <a:cubicBezTo>
                  <a:pt x="2795196" y="1138324"/>
                  <a:pt x="2865831" y="1097237"/>
                  <a:pt x="2951382" y="1088513"/>
                </a:cubicBezTo>
                <a:cubicBezTo>
                  <a:pt x="2963483" y="1087247"/>
                  <a:pt x="2975865" y="1087247"/>
                  <a:pt x="2988282" y="1088056"/>
                </a:cubicBezTo>
                <a:close/>
                <a:moveTo>
                  <a:pt x="2711053" y="991707"/>
                </a:moveTo>
                <a:cubicBezTo>
                  <a:pt x="2723436" y="991989"/>
                  <a:pt x="2736381" y="994240"/>
                  <a:pt x="2747637" y="999024"/>
                </a:cubicBezTo>
                <a:cubicBezTo>
                  <a:pt x="2798011" y="1020130"/>
                  <a:pt x="2848102" y="1042643"/>
                  <a:pt x="2898194" y="1064594"/>
                </a:cubicBezTo>
                <a:cubicBezTo>
                  <a:pt x="2902416" y="1066564"/>
                  <a:pt x="2906355" y="1068815"/>
                  <a:pt x="2912546" y="1071910"/>
                </a:cubicBezTo>
                <a:cubicBezTo>
                  <a:pt x="2907763" y="1073599"/>
                  <a:pt x="2905230" y="1074725"/>
                  <a:pt x="2902416" y="1075569"/>
                </a:cubicBezTo>
                <a:cubicBezTo>
                  <a:pt x="2823619" y="1095549"/>
                  <a:pt x="2758612" y="1138887"/>
                  <a:pt x="2702892" y="1196296"/>
                </a:cubicBezTo>
                <a:cubicBezTo>
                  <a:pt x="2617905" y="1283535"/>
                  <a:pt x="2552054" y="1384281"/>
                  <a:pt x="2508153" y="1497692"/>
                </a:cubicBezTo>
                <a:cubicBezTo>
                  <a:pt x="2472132" y="1590840"/>
                  <a:pt x="2460875" y="1687366"/>
                  <a:pt x="2484233" y="1786142"/>
                </a:cubicBezTo>
                <a:cubicBezTo>
                  <a:pt x="2490142" y="1810626"/>
                  <a:pt x="2499148" y="1834546"/>
                  <a:pt x="2507308" y="1860999"/>
                </a:cubicBezTo>
                <a:cubicBezTo>
                  <a:pt x="2451025" y="1829480"/>
                  <a:pt x="2394742" y="1801902"/>
                  <a:pt x="2343525" y="1767006"/>
                </a:cubicBezTo>
                <a:cubicBezTo>
                  <a:pt x="2319886" y="1751247"/>
                  <a:pt x="2303001" y="1723105"/>
                  <a:pt x="2288086" y="1697497"/>
                </a:cubicBezTo>
                <a:cubicBezTo>
                  <a:pt x="2250376" y="1632208"/>
                  <a:pt x="2243060" y="1560447"/>
                  <a:pt x="2251783" y="1486435"/>
                </a:cubicBezTo>
                <a:cubicBezTo>
                  <a:pt x="2268950" y="1344039"/>
                  <a:pt x="2329735" y="1221061"/>
                  <a:pt x="2424854" y="1115530"/>
                </a:cubicBezTo>
                <a:cubicBezTo>
                  <a:pt x="2500555" y="1031387"/>
                  <a:pt x="2596799" y="989456"/>
                  <a:pt x="2711053" y="991707"/>
                </a:cubicBezTo>
                <a:close/>
                <a:moveTo>
                  <a:pt x="3314689" y="935706"/>
                </a:moveTo>
                <a:cubicBezTo>
                  <a:pt x="3358027" y="934017"/>
                  <a:pt x="3379415" y="956249"/>
                  <a:pt x="3372942" y="999024"/>
                </a:cubicBezTo>
                <a:cubicBezTo>
                  <a:pt x="3361404" y="1075006"/>
                  <a:pt x="3348178" y="1150707"/>
                  <a:pt x="3335796" y="1226407"/>
                </a:cubicBezTo>
                <a:cubicBezTo>
                  <a:pt x="3335796" y="1227252"/>
                  <a:pt x="3334670" y="1228377"/>
                  <a:pt x="3333544" y="1230629"/>
                </a:cubicBezTo>
                <a:cubicBezTo>
                  <a:pt x="3329886" y="1228096"/>
                  <a:pt x="3326509" y="1226126"/>
                  <a:pt x="3323132" y="1223875"/>
                </a:cubicBezTo>
                <a:cubicBezTo>
                  <a:pt x="3316941" y="1219654"/>
                  <a:pt x="3311594" y="1213181"/>
                  <a:pt x="3304840" y="1210930"/>
                </a:cubicBezTo>
                <a:cubicBezTo>
                  <a:pt x="3273603" y="1199954"/>
                  <a:pt x="3253059" y="1172376"/>
                  <a:pt x="3223792" y="1159149"/>
                </a:cubicBezTo>
                <a:cubicBezTo>
                  <a:pt x="3222104" y="1158305"/>
                  <a:pt x="3219853" y="1157179"/>
                  <a:pt x="3219290" y="1155772"/>
                </a:cubicBezTo>
                <a:cubicBezTo>
                  <a:pt x="3213380" y="1135792"/>
                  <a:pt x="3194807" y="1131289"/>
                  <a:pt x="3179610" y="1122847"/>
                </a:cubicBezTo>
                <a:cubicBezTo>
                  <a:pt x="3120794" y="1091047"/>
                  <a:pt x="3056913" y="1074443"/>
                  <a:pt x="2991343" y="1064594"/>
                </a:cubicBezTo>
                <a:cubicBezTo>
                  <a:pt x="2989373" y="1064312"/>
                  <a:pt x="2987403" y="1063749"/>
                  <a:pt x="2985715" y="1064312"/>
                </a:cubicBezTo>
                <a:cubicBezTo>
                  <a:pt x="2957573" y="1071629"/>
                  <a:pt x="2934497" y="1058121"/>
                  <a:pt x="2910577" y="1047146"/>
                </a:cubicBezTo>
                <a:cubicBezTo>
                  <a:pt x="2868083" y="1027728"/>
                  <a:pt x="2823901" y="1011125"/>
                  <a:pt x="2782252" y="989737"/>
                </a:cubicBezTo>
                <a:cubicBezTo>
                  <a:pt x="2743416" y="969475"/>
                  <a:pt x="2703455" y="968350"/>
                  <a:pt x="2661806" y="972571"/>
                </a:cubicBezTo>
                <a:cubicBezTo>
                  <a:pt x="2556275" y="983265"/>
                  <a:pt x="2469318" y="1031105"/>
                  <a:pt x="2401215" y="1110746"/>
                </a:cubicBezTo>
                <a:cubicBezTo>
                  <a:pt x="2310881" y="1216558"/>
                  <a:pt x="2249814" y="1337004"/>
                  <a:pt x="2232366" y="1476867"/>
                </a:cubicBezTo>
                <a:cubicBezTo>
                  <a:pt x="2221672" y="1563262"/>
                  <a:pt x="2230678" y="1646560"/>
                  <a:pt x="2277393" y="1722261"/>
                </a:cubicBezTo>
                <a:cubicBezTo>
                  <a:pt x="2297655" y="1755187"/>
                  <a:pt x="2320731" y="1785861"/>
                  <a:pt x="2358159" y="1803027"/>
                </a:cubicBezTo>
                <a:cubicBezTo>
                  <a:pt x="2356189" y="1803309"/>
                  <a:pt x="2354219" y="1804153"/>
                  <a:pt x="2352249" y="1804153"/>
                </a:cubicBezTo>
                <a:cubicBezTo>
                  <a:pt x="2252065" y="1807249"/>
                  <a:pt x="2151600" y="1810063"/>
                  <a:pt x="2051416" y="1813158"/>
                </a:cubicBezTo>
                <a:cubicBezTo>
                  <a:pt x="2047195" y="1813158"/>
                  <a:pt x="2042974" y="1813440"/>
                  <a:pt x="2038752" y="1813158"/>
                </a:cubicBezTo>
                <a:cubicBezTo>
                  <a:pt x="2006953" y="1812033"/>
                  <a:pt x="1987816" y="1791771"/>
                  <a:pt x="1991475" y="1759971"/>
                </a:cubicBezTo>
                <a:cubicBezTo>
                  <a:pt x="1994289" y="1735488"/>
                  <a:pt x="2000480" y="1711286"/>
                  <a:pt x="2005827" y="1687084"/>
                </a:cubicBezTo>
                <a:cubicBezTo>
                  <a:pt x="2052542" y="1477149"/>
                  <a:pt x="2098975" y="1267213"/>
                  <a:pt x="2145972" y="1057277"/>
                </a:cubicBezTo>
                <a:cubicBezTo>
                  <a:pt x="2156666" y="1009718"/>
                  <a:pt x="2189873" y="982702"/>
                  <a:pt x="2238557" y="980451"/>
                </a:cubicBezTo>
                <a:cubicBezTo>
                  <a:pt x="2378702" y="974541"/>
                  <a:pt x="2518566" y="968631"/>
                  <a:pt x="2658710" y="963003"/>
                </a:cubicBezTo>
                <a:cubicBezTo>
                  <a:pt x="2784222" y="957656"/>
                  <a:pt x="2909733" y="952590"/>
                  <a:pt x="3035244" y="947525"/>
                </a:cubicBezTo>
                <a:cubicBezTo>
                  <a:pt x="3098844" y="944992"/>
                  <a:pt x="3162725" y="942741"/>
                  <a:pt x="3226325" y="940208"/>
                </a:cubicBezTo>
                <a:cubicBezTo>
                  <a:pt x="3255874" y="939083"/>
                  <a:pt x="3285141" y="936831"/>
                  <a:pt x="3314689" y="935706"/>
                </a:cubicBezTo>
                <a:close/>
                <a:moveTo>
                  <a:pt x="3414028" y="924449"/>
                </a:moveTo>
                <a:cubicBezTo>
                  <a:pt x="3447798" y="924730"/>
                  <a:pt x="3481568" y="923886"/>
                  <a:pt x="3514775" y="928107"/>
                </a:cubicBezTo>
                <a:cubicBezTo>
                  <a:pt x="3552203" y="932610"/>
                  <a:pt x="3576123" y="955686"/>
                  <a:pt x="3584566" y="993396"/>
                </a:cubicBezTo>
                <a:cubicBezTo>
                  <a:pt x="3584566" y="1006622"/>
                  <a:pt x="3584566" y="1019567"/>
                  <a:pt x="3584566" y="1032794"/>
                </a:cubicBezTo>
                <a:cubicBezTo>
                  <a:pt x="3547701" y="1166185"/>
                  <a:pt x="3486633" y="1290852"/>
                  <a:pt x="3439074" y="1421428"/>
                </a:cubicBezTo>
                <a:cubicBezTo>
                  <a:pt x="3437949" y="1417489"/>
                  <a:pt x="3436260" y="1413549"/>
                  <a:pt x="3435416" y="1409327"/>
                </a:cubicBezTo>
                <a:cubicBezTo>
                  <a:pt x="3423315" y="1358110"/>
                  <a:pt x="3403897" y="1310269"/>
                  <a:pt x="3369565" y="1269464"/>
                </a:cubicBezTo>
                <a:cubicBezTo>
                  <a:pt x="3362811" y="1261584"/>
                  <a:pt x="3361403" y="1253142"/>
                  <a:pt x="3362811" y="1243574"/>
                </a:cubicBezTo>
                <a:cubicBezTo>
                  <a:pt x="3376881" y="1140576"/>
                  <a:pt x="3390952" y="1037297"/>
                  <a:pt x="3405304" y="934299"/>
                </a:cubicBezTo>
                <a:cubicBezTo>
                  <a:pt x="3405867" y="930640"/>
                  <a:pt x="3410933" y="924449"/>
                  <a:pt x="3414028" y="924449"/>
                </a:cubicBezTo>
                <a:close/>
                <a:moveTo>
                  <a:pt x="592277" y="545945"/>
                </a:moveTo>
                <a:cubicBezTo>
                  <a:pt x="597061" y="548478"/>
                  <a:pt x="601001" y="550448"/>
                  <a:pt x="604378" y="552980"/>
                </a:cubicBezTo>
                <a:cubicBezTo>
                  <a:pt x="648279" y="588720"/>
                  <a:pt x="692461" y="624460"/>
                  <a:pt x="736081" y="660762"/>
                </a:cubicBezTo>
                <a:cubicBezTo>
                  <a:pt x="752121" y="673989"/>
                  <a:pt x="760001" y="692562"/>
                  <a:pt x="762534" y="713387"/>
                </a:cubicBezTo>
                <a:cubicBezTo>
                  <a:pt x="765629" y="739559"/>
                  <a:pt x="768725" y="765730"/>
                  <a:pt x="773790" y="791339"/>
                </a:cubicBezTo>
                <a:cubicBezTo>
                  <a:pt x="775197" y="799782"/>
                  <a:pt x="780544" y="809350"/>
                  <a:pt x="787298" y="814134"/>
                </a:cubicBezTo>
                <a:cubicBezTo>
                  <a:pt x="1141037" y="1073880"/>
                  <a:pt x="1495339" y="1333064"/>
                  <a:pt x="1849359" y="1592247"/>
                </a:cubicBezTo>
                <a:cubicBezTo>
                  <a:pt x="1877219" y="1612790"/>
                  <a:pt x="1905361" y="1632771"/>
                  <a:pt x="1935754" y="1654721"/>
                </a:cubicBezTo>
                <a:cubicBezTo>
                  <a:pt x="1948980" y="1617574"/>
                  <a:pt x="1961644" y="1581835"/>
                  <a:pt x="1974308" y="1546095"/>
                </a:cubicBezTo>
                <a:cubicBezTo>
                  <a:pt x="1975715" y="1546376"/>
                  <a:pt x="1977403" y="1546658"/>
                  <a:pt x="1978810" y="1546939"/>
                </a:cubicBezTo>
                <a:cubicBezTo>
                  <a:pt x="1975152" y="1574236"/>
                  <a:pt x="1971494" y="1601534"/>
                  <a:pt x="1968117" y="1629112"/>
                </a:cubicBezTo>
                <a:cubicBezTo>
                  <a:pt x="1963895" y="1662882"/>
                  <a:pt x="1958830" y="1696933"/>
                  <a:pt x="1957423" y="1730985"/>
                </a:cubicBezTo>
                <a:cubicBezTo>
                  <a:pt x="1956579" y="1750965"/>
                  <a:pt x="1960518" y="1771508"/>
                  <a:pt x="1963051" y="1793177"/>
                </a:cubicBezTo>
                <a:lnTo>
                  <a:pt x="1842324" y="1711567"/>
                </a:lnTo>
                <a:cubicBezTo>
                  <a:pt x="1835851" y="1707064"/>
                  <a:pt x="1829097" y="1702280"/>
                  <a:pt x="1822625" y="1697496"/>
                </a:cubicBezTo>
                <a:cubicBezTo>
                  <a:pt x="1822625" y="1697778"/>
                  <a:pt x="1822625" y="1698059"/>
                  <a:pt x="1823188" y="1698903"/>
                </a:cubicBezTo>
                <a:lnTo>
                  <a:pt x="1814535" y="1693067"/>
                </a:lnTo>
                <a:lnTo>
                  <a:pt x="1814535" y="1700207"/>
                </a:lnTo>
                <a:cubicBezTo>
                  <a:pt x="1814535" y="1777034"/>
                  <a:pt x="1814535" y="1854141"/>
                  <a:pt x="1814535" y="1930968"/>
                </a:cubicBezTo>
                <a:cubicBezTo>
                  <a:pt x="1814535" y="1944757"/>
                  <a:pt x="1813973" y="1958265"/>
                  <a:pt x="1812847" y="1971773"/>
                </a:cubicBezTo>
                <a:cubicBezTo>
                  <a:pt x="1808907" y="2022428"/>
                  <a:pt x="1782454" y="2057323"/>
                  <a:pt x="1736583" y="2077866"/>
                </a:cubicBezTo>
                <a:cubicBezTo>
                  <a:pt x="1651315" y="2115857"/>
                  <a:pt x="1565483" y="2115013"/>
                  <a:pt x="1479933" y="2079836"/>
                </a:cubicBezTo>
                <a:cubicBezTo>
                  <a:pt x="1448696" y="2066891"/>
                  <a:pt x="1426182" y="2044378"/>
                  <a:pt x="1416614" y="2010608"/>
                </a:cubicBezTo>
                <a:lnTo>
                  <a:pt x="1407645" y="1990988"/>
                </a:lnTo>
                <a:lnTo>
                  <a:pt x="1370743" y="1960516"/>
                </a:lnTo>
                <a:cubicBezTo>
                  <a:pt x="1313334" y="1933500"/>
                  <a:pt x="1256770" y="1905359"/>
                  <a:pt x="1197954" y="1882001"/>
                </a:cubicBezTo>
                <a:cubicBezTo>
                  <a:pt x="1032763" y="1816713"/>
                  <a:pt x="861100" y="1775345"/>
                  <a:pt x="685778" y="1751706"/>
                </a:cubicBezTo>
                <a:cubicBezTo>
                  <a:pt x="643566" y="1745796"/>
                  <a:pt x="601072" y="1741294"/>
                  <a:pt x="556327" y="1735665"/>
                </a:cubicBezTo>
                <a:cubicBezTo>
                  <a:pt x="556327" y="1745796"/>
                  <a:pt x="556609" y="1753394"/>
                  <a:pt x="556327" y="1761274"/>
                </a:cubicBezTo>
                <a:cubicBezTo>
                  <a:pt x="553232" y="1819808"/>
                  <a:pt x="551262" y="1878343"/>
                  <a:pt x="546196" y="1936596"/>
                </a:cubicBezTo>
                <a:cubicBezTo>
                  <a:pt x="543382" y="1970084"/>
                  <a:pt x="527904" y="1984436"/>
                  <a:pt x="494135" y="1989502"/>
                </a:cubicBezTo>
                <a:cubicBezTo>
                  <a:pt x="415620" y="2001040"/>
                  <a:pt x="337105" y="2011171"/>
                  <a:pt x="258590" y="2021865"/>
                </a:cubicBezTo>
                <a:cubicBezTo>
                  <a:pt x="197804" y="2030026"/>
                  <a:pt x="136737" y="2038187"/>
                  <a:pt x="75951" y="2046066"/>
                </a:cubicBezTo>
                <a:cubicBezTo>
                  <a:pt x="69760" y="2046910"/>
                  <a:pt x="63851" y="2047473"/>
                  <a:pt x="57659" y="2047473"/>
                </a:cubicBezTo>
                <a:cubicBezTo>
                  <a:pt x="33458" y="2047473"/>
                  <a:pt x="19950" y="2038750"/>
                  <a:pt x="14321" y="2015392"/>
                </a:cubicBezTo>
                <a:cubicBezTo>
                  <a:pt x="8975" y="1992597"/>
                  <a:pt x="5316" y="1969521"/>
                  <a:pt x="3065" y="1946164"/>
                </a:cubicBezTo>
                <a:cubicBezTo>
                  <a:pt x="814" y="1922806"/>
                  <a:pt x="251" y="1899167"/>
                  <a:pt x="251" y="1875810"/>
                </a:cubicBezTo>
                <a:cubicBezTo>
                  <a:pt x="-31" y="1719625"/>
                  <a:pt x="-312" y="1563439"/>
                  <a:pt x="814" y="1407535"/>
                </a:cubicBezTo>
                <a:cubicBezTo>
                  <a:pt x="1095" y="1370107"/>
                  <a:pt x="2221" y="1332679"/>
                  <a:pt x="5598" y="1295250"/>
                </a:cubicBezTo>
                <a:cubicBezTo>
                  <a:pt x="9256" y="1252194"/>
                  <a:pt x="28955" y="1232213"/>
                  <a:pt x="71730" y="1226304"/>
                </a:cubicBezTo>
                <a:cubicBezTo>
                  <a:pt x="177824" y="1211389"/>
                  <a:pt x="284480" y="1197881"/>
                  <a:pt x="390855" y="1183810"/>
                </a:cubicBezTo>
                <a:cubicBezTo>
                  <a:pt x="422936" y="1179589"/>
                  <a:pt x="455018" y="1175649"/>
                  <a:pt x="487099" y="1171990"/>
                </a:cubicBezTo>
                <a:cubicBezTo>
                  <a:pt x="518618" y="1168332"/>
                  <a:pt x="545352" y="1186343"/>
                  <a:pt x="550980" y="1217580"/>
                </a:cubicBezTo>
                <a:cubicBezTo>
                  <a:pt x="555202" y="1240374"/>
                  <a:pt x="556609" y="1264013"/>
                  <a:pt x="557172" y="1287371"/>
                </a:cubicBezTo>
                <a:cubicBezTo>
                  <a:pt x="557734" y="1316075"/>
                  <a:pt x="556609" y="1344498"/>
                  <a:pt x="556327" y="1373202"/>
                </a:cubicBezTo>
                <a:cubicBezTo>
                  <a:pt x="556046" y="1401625"/>
                  <a:pt x="564207" y="1413445"/>
                  <a:pt x="592348" y="1419917"/>
                </a:cubicBezTo>
                <a:cubicBezTo>
                  <a:pt x="652571" y="1433988"/>
                  <a:pt x="713076" y="1447215"/>
                  <a:pt x="773298" y="1461004"/>
                </a:cubicBezTo>
                <a:cubicBezTo>
                  <a:pt x="979294" y="1508563"/>
                  <a:pt x="1185009" y="1556404"/>
                  <a:pt x="1391005" y="1603963"/>
                </a:cubicBezTo>
                <a:lnTo>
                  <a:pt x="1407609" y="1607284"/>
                </a:lnTo>
                <a:lnTo>
                  <a:pt x="1407609" y="1607059"/>
                </a:lnTo>
                <a:cubicBezTo>
                  <a:pt x="1407609" y="1600868"/>
                  <a:pt x="1407609" y="1596365"/>
                  <a:pt x="1407609" y="1591862"/>
                </a:cubicBezTo>
                <a:cubicBezTo>
                  <a:pt x="1407609" y="1564424"/>
                  <a:pt x="1407539" y="1532413"/>
                  <a:pt x="1407504" y="1500402"/>
                </a:cubicBezTo>
                <a:lnTo>
                  <a:pt x="1407598" y="1418604"/>
                </a:lnTo>
                <a:lnTo>
                  <a:pt x="1353787" y="1382311"/>
                </a:lnTo>
                <a:cubicBezTo>
                  <a:pt x="1167772" y="1239071"/>
                  <a:pt x="982037" y="1095549"/>
                  <a:pt x="796303" y="952309"/>
                </a:cubicBezTo>
                <a:cubicBezTo>
                  <a:pt x="742834" y="911222"/>
                  <a:pt x="689928" y="869291"/>
                  <a:pt x="634771" y="830456"/>
                </a:cubicBezTo>
                <a:cubicBezTo>
                  <a:pt x="586930" y="796686"/>
                  <a:pt x="570327" y="751660"/>
                  <a:pt x="575392" y="696502"/>
                </a:cubicBezTo>
                <a:cubicBezTo>
                  <a:pt x="579332" y="653446"/>
                  <a:pt x="584679" y="610671"/>
                  <a:pt x="589463" y="567895"/>
                </a:cubicBezTo>
                <a:cubicBezTo>
                  <a:pt x="590307" y="561423"/>
                  <a:pt x="591152" y="554950"/>
                  <a:pt x="592277" y="545945"/>
                </a:cubicBezTo>
                <a:close/>
                <a:moveTo>
                  <a:pt x="1575261" y="0"/>
                </a:moveTo>
                <a:cubicBezTo>
                  <a:pt x="1578638" y="844"/>
                  <a:pt x="1582015" y="2814"/>
                  <a:pt x="1585392" y="2533"/>
                </a:cubicBezTo>
                <a:cubicBezTo>
                  <a:pt x="1693455" y="-3940"/>
                  <a:pt x="1792513" y="25890"/>
                  <a:pt x="1887913" y="74294"/>
                </a:cubicBezTo>
                <a:cubicBezTo>
                  <a:pt x="2060702" y="161532"/>
                  <a:pt x="2233773" y="247645"/>
                  <a:pt x="2407124" y="334040"/>
                </a:cubicBezTo>
                <a:cubicBezTo>
                  <a:pt x="2517439" y="388916"/>
                  <a:pt x="2628317" y="442666"/>
                  <a:pt x="2738632" y="497542"/>
                </a:cubicBezTo>
                <a:cubicBezTo>
                  <a:pt x="2995001" y="624742"/>
                  <a:pt x="3251370" y="752504"/>
                  <a:pt x="3507458" y="879986"/>
                </a:cubicBezTo>
                <a:cubicBezTo>
                  <a:pt x="3512242" y="882518"/>
                  <a:pt x="3517026" y="885332"/>
                  <a:pt x="3521247" y="890398"/>
                </a:cubicBezTo>
                <a:cubicBezTo>
                  <a:pt x="3514775" y="890679"/>
                  <a:pt x="3508584" y="891242"/>
                  <a:pt x="3502111" y="891524"/>
                </a:cubicBezTo>
                <a:cubicBezTo>
                  <a:pt x="3419657" y="893775"/>
                  <a:pt x="3337202" y="895745"/>
                  <a:pt x="3254747" y="898559"/>
                </a:cubicBezTo>
                <a:cubicBezTo>
                  <a:pt x="3146965" y="902217"/>
                  <a:pt x="3039464" y="907001"/>
                  <a:pt x="2931682" y="910660"/>
                </a:cubicBezTo>
                <a:cubicBezTo>
                  <a:pt x="2821086" y="914318"/>
                  <a:pt x="2710490" y="917132"/>
                  <a:pt x="2599894" y="920509"/>
                </a:cubicBezTo>
                <a:cubicBezTo>
                  <a:pt x="2525037" y="922761"/>
                  <a:pt x="2450181" y="925856"/>
                  <a:pt x="2375043" y="928389"/>
                </a:cubicBezTo>
                <a:cubicBezTo>
                  <a:pt x="2344650" y="929515"/>
                  <a:pt x="2314257" y="930077"/>
                  <a:pt x="2283583" y="930640"/>
                </a:cubicBezTo>
                <a:cubicBezTo>
                  <a:pt x="2219983" y="931766"/>
                  <a:pt x="2173268" y="959626"/>
                  <a:pt x="2141468" y="1015346"/>
                </a:cubicBezTo>
                <a:cubicBezTo>
                  <a:pt x="2112201" y="1066845"/>
                  <a:pt x="2095035" y="1122565"/>
                  <a:pt x="2075617" y="1178004"/>
                </a:cubicBezTo>
                <a:cubicBezTo>
                  <a:pt x="2035938" y="1291696"/>
                  <a:pt x="1997384" y="1405669"/>
                  <a:pt x="1957704" y="1519361"/>
                </a:cubicBezTo>
                <a:cubicBezTo>
                  <a:pt x="1946729" y="1550598"/>
                  <a:pt x="1934065" y="1581272"/>
                  <a:pt x="1921402" y="1613635"/>
                </a:cubicBezTo>
                <a:cubicBezTo>
                  <a:pt x="1917180" y="1610821"/>
                  <a:pt x="1913241" y="1608288"/>
                  <a:pt x="1909301" y="1605193"/>
                </a:cubicBezTo>
                <a:cubicBezTo>
                  <a:pt x="1721878" y="1467862"/>
                  <a:pt x="1534174" y="1330531"/>
                  <a:pt x="1346470" y="1193201"/>
                </a:cubicBezTo>
                <a:cubicBezTo>
                  <a:pt x="1166927" y="1062061"/>
                  <a:pt x="987384" y="931203"/>
                  <a:pt x="808123" y="799782"/>
                </a:cubicBezTo>
                <a:cubicBezTo>
                  <a:pt x="802494" y="795561"/>
                  <a:pt x="797710" y="787681"/>
                  <a:pt x="796303" y="780646"/>
                </a:cubicBezTo>
                <a:cubicBezTo>
                  <a:pt x="791519" y="756163"/>
                  <a:pt x="787861" y="731680"/>
                  <a:pt x="784765" y="706915"/>
                </a:cubicBezTo>
                <a:cubicBezTo>
                  <a:pt x="781107" y="678492"/>
                  <a:pt x="768162" y="655416"/>
                  <a:pt x="745930" y="637687"/>
                </a:cubicBezTo>
                <a:cubicBezTo>
                  <a:pt x="698652" y="599415"/>
                  <a:pt x="651374" y="560861"/>
                  <a:pt x="603815" y="522870"/>
                </a:cubicBezTo>
                <a:cubicBezTo>
                  <a:pt x="595654" y="516397"/>
                  <a:pt x="592840" y="510487"/>
                  <a:pt x="595091" y="499512"/>
                </a:cubicBezTo>
                <a:cubicBezTo>
                  <a:pt x="614509" y="392574"/>
                  <a:pt x="633082" y="285636"/>
                  <a:pt x="652219" y="178699"/>
                </a:cubicBezTo>
                <a:cubicBezTo>
                  <a:pt x="657847" y="147180"/>
                  <a:pt x="666289" y="116506"/>
                  <a:pt x="685144" y="89771"/>
                </a:cubicBezTo>
                <a:cubicBezTo>
                  <a:pt x="711316" y="52625"/>
                  <a:pt x="749307" y="35177"/>
                  <a:pt x="792926" y="32081"/>
                </a:cubicBezTo>
                <a:cubicBezTo>
                  <a:pt x="845270" y="28142"/>
                  <a:pt x="897894" y="26734"/>
                  <a:pt x="950237" y="25046"/>
                </a:cubicBezTo>
                <a:cubicBezTo>
                  <a:pt x="1048733" y="21950"/>
                  <a:pt x="1146947" y="19980"/>
                  <a:pt x="1245442" y="16322"/>
                </a:cubicBezTo>
                <a:cubicBezTo>
                  <a:pt x="1347596" y="12382"/>
                  <a:pt x="1449468" y="7317"/>
                  <a:pt x="1551622" y="2533"/>
                </a:cubicBezTo>
                <a:cubicBezTo>
                  <a:pt x="1555562" y="2251"/>
                  <a:pt x="1559783" y="1126"/>
                  <a:pt x="1563723" y="281"/>
                </a:cubicBezTo>
                <a:cubicBezTo>
                  <a:pt x="1567663" y="0"/>
                  <a:pt x="1571321" y="0"/>
                  <a:pt x="1575261" y="0"/>
                </a:cubicBezTo>
                <a:close/>
              </a:path>
            </a:pathLst>
          </a:custGeom>
          <a:solidFill>
            <a:schemeClr val="accent6"/>
          </a:solidFill>
          <a:ln w="2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83FBA35-1530-41D4-9F0E-E652FDBCB091}"/>
              </a:ext>
            </a:extLst>
          </p:cNvPr>
          <p:cNvGrpSpPr/>
          <p:nvPr/>
        </p:nvGrpSpPr>
        <p:grpSpPr>
          <a:xfrm>
            <a:off x="5476026" y="2660754"/>
            <a:ext cx="1093373" cy="2094391"/>
            <a:chOff x="4929203" y="1548735"/>
            <a:chExt cx="2319196" cy="4442491"/>
          </a:xfrm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3C8557-61FD-42B8-8DFC-C107BDEFA46B}"/>
                </a:ext>
              </a:extLst>
            </p:cNvPr>
            <p:cNvSpPr/>
            <p:nvPr/>
          </p:nvSpPr>
          <p:spPr>
            <a:xfrm>
              <a:off x="4929203" y="1552574"/>
              <a:ext cx="1157272" cy="4438652"/>
            </a:xfrm>
            <a:custGeom>
              <a:avLst/>
              <a:gdLst>
                <a:gd name="connsiteX0" fmla="*/ 501932 w 1157272"/>
                <a:gd name="connsiteY0" fmla="*/ 4181319 h 4438652"/>
                <a:gd name="connsiteX1" fmla="*/ 491678 w 1157272"/>
                <a:gd name="connsiteY1" fmla="*/ 4218918 h 4438652"/>
                <a:gd name="connsiteX2" fmla="*/ 529765 w 1157272"/>
                <a:gd name="connsiteY2" fmla="*/ 4279956 h 4438652"/>
                <a:gd name="connsiteX3" fmla="*/ 915523 w 1157272"/>
                <a:gd name="connsiteY3" fmla="*/ 4353202 h 4438652"/>
                <a:gd name="connsiteX4" fmla="*/ 925777 w 1157272"/>
                <a:gd name="connsiteY4" fmla="*/ 4327321 h 4438652"/>
                <a:gd name="connsiteX5" fmla="*/ 877924 w 1157272"/>
                <a:gd name="connsiteY5" fmla="*/ 4301930 h 4438652"/>
                <a:gd name="connsiteX6" fmla="*/ 558086 w 1157272"/>
                <a:gd name="connsiteY6" fmla="*/ 4204757 h 4438652"/>
                <a:gd name="connsiteX7" fmla="*/ 501932 w 1157272"/>
                <a:gd name="connsiteY7" fmla="*/ 4181319 h 4438652"/>
                <a:gd name="connsiteX8" fmla="*/ 322725 w 1157272"/>
                <a:gd name="connsiteY8" fmla="*/ 2274016 h 4438652"/>
                <a:gd name="connsiteX9" fmla="*/ 318331 w 1157272"/>
                <a:gd name="connsiteY9" fmla="*/ 2301849 h 4438652"/>
                <a:gd name="connsiteX10" fmla="*/ 332004 w 1157272"/>
                <a:gd name="connsiteY10" fmla="*/ 2664168 h 4438652"/>
                <a:gd name="connsiteX11" fmla="*/ 346164 w 1157272"/>
                <a:gd name="connsiteY11" fmla="*/ 2860954 h 4438652"/>
                <a:gd name="connsiteX12" fmla="*/ 387671 w 1157272"/>
                <a:gd name="connsiteY12" fmla="*/ 3158329 h 4438652"/>
                <a:gd name="connsiteX13" fmla="*/ 423805 w 1157272"/>
                <a:gd name="connsiteY13" fmla="*/ 3360485 h 4438652"/>
                <a:gd name="connsiteX14" fmla="*/ 431618 w 1157272"/>
                <a:gd name="connsiteY14" fmla="*/ 3398084 h 4438652"/>
                <a:gd name="connsiteX15" fmla="*/ 472635 w 1157272"/>
                <a:gd name="connsiteY15" fmla="*/ 2963009 h 4438652"/>
                <a:gd name="connsiteX16" fmla="*/ 484843 w 1157272"/>
                <a:gd name="connsiteY16" fmla="*/ 2676864 h 4438652"/>
                <a:gd name="connsiteX17" fmla="*/ 487285 w 1157272"/>
                <a:gd name="connsiteY17" fmla="*/ 2385836 h 4438652"/>
                <a:gd name="connsiteX18" fmla="*/ 465311 w 1157272"/>
                <a:gd name="connsiteY18" fmla="*/ 2349215 h 4438652"/>
                <a:gd name="connsiteX19" fmla="*/ 348118 w 1157272"/>
                <a:gd name="connsiteY19" fmla="*/ 2284759 h 4438652"/>
                <a:gd name="connsiteX20" fmla="*/ 322725 w 1157272"/>
                <a:gd name="connsiteY20" fmla="*/ 2274016 h 4438652"/>
                <a:gd name="connsiteX21" fmla="*/ 366185 w 1157272"/>
                <a:gd name="connsiteY21" fmla="*/ 1299856 h 4438652"/>
                <a:gd name="connsiteX22" fmla="*/ 326632 w 1157272"/>
                <a:gd name="connsiteY22" fmla="*/ 1629947 h 4438652"/>
                <a:gd name="connsiteX23" fmla="*/ 317843 w 1157272"/>
                <a:gd name="connsiteY23" fmla="*/ 2087485 h 4438652"/>
                <a:gd name="connsiteX24" fmla="*/ 327608 w 1157272"/>
                <a:gd name="connsiteY24" fmla="*/ 2117760 h 4438652"/>
                <a:gd name="connsiteX25" fmla="*/ 488260 w 1157272"/>
                <a:gd name="connsiteY25" fmla="*/ 2226162 h 4438652"/>
                <a:gd name="connsiteX26" fmla="*/ 366185 w 1157272"/>
                <a:gd name="connsiteY26" fmla="*/ 1299856 h 4438652"/>
                <a:gd name="connsiteX27" fmla="*/ 883030 w 1157272"/>
                <a:gd name="connsiteY27" fmla="*/ 0 h 4438652"/>
                <a:gd name="connsiteX28" fmla="*/ 1157272 w 1157272"/>
                <a:gd name="connsiteY28" fmla="*/ 0 h 4438652"/>
                <a:gd name="connsiteX29" fmla="*/ 1157272 w 1157272"/>
                <a:gd name="connsiteY29" fmla="*/ 1031538 h 4438652"/>
                <a:gd name="connsiteX30" fmla="*/ 981076 w 1157272"/>
                <a:gd name="connsiteY30" fmla="*/ 1039593 h 4438652"/>
                <a:gd name="connsiteX31" fmla="*/ 785145 w 1157272"/>
                <a:gd name="connsiteY31" fmla="*/ 1058636 h 4438652"/>
                <a:gd name="connsiteX32" fmla="*/ 478493 w 1157272"/>
                <a:gd name="connsiteY32" fmla="*/ 1144577 h 4438652"/>
                <a:gd name="connsiteX33" fmla="*/ 428197 w 1157272"/>
                <a:gd name="connsiteY33" fmla="*/ 1241749 h 4438652"/>
                <a:gd name="connsiteX34" fmla="*/ 580547 w 1157272"/>
                <a:gd name="connsiteY34" fmla="*/ 1632390 h 4438652"/>
                <a:gd name="connsiteX35" fmla="*/ 664048 w 1157272"/>
                <a:gd name="connsiteY35" fmla="*/ 1673896 h 4438652"/>
                <a:gd name="connsiteX36" fmla="*/ 1081544 w 1157272"/>
                <a:gd name="connsiteY36" fmla="*/ 1648993 h 4438652"/>
                <a:gd name="connsiteX37" fmla="*/ 1157272 w 1157272"/>
                <a:gd name="connsiteY37" fmla="*/ 1649199 h 4438652"/>
                <a:gd name="connsiteX38" fmla="*/ 1157272 w 1157272"/>
                <a:gd name="connsiteY38" fmla="*/ 3256840 h 4438652"/>
                <a:gd name="connsiteX39" fmla="*/ 1043946 w 1157272"/>
                <a:gd name="connsiteY39" fmla="*/ 3251104 h 4438652"/>
                <a:gd name="connsiteX40" fmla="*/ 615218 w 1157272"/>
                <a:gd name="connsiteY40" fmla="*/ 3161259 h 4438652"/>
                <a:gd name="connsiteX41" fmla="*/ 586897 w 1157272"/>
                <a:gd name="connsiteY41" fmla="*/ 3175418 h 4438652"/>
                <a:gd name="connsiteX42" fmla="*/ 561016 w 1157272"/>
                <a:gd name="connsiteY42" fmla="*/ 3274056 h 4438652"/>
                <a:gd name="connsiteX43" fmla="*/ 521464 w 1157272"/>
                <a:gd name="connsiteY43" fmla="*/ 3550922 h 4438652"/>
                <a:gd name="connsiteX44" fmla="*/ 592267 w 1157272"/>
                <a:gd name="connsiteY44" fmla="*/ 3686669 h 4438652"/>
                <a:gd name="connsiteX45" fmla="*/ 1037507 w 1157272"/>
                <a:gd name="connsiteY45" fmla="*/ 3812194 h 4438652"/>
                <a:gd name="connsiteX46" fmla="*/ 1157272 w 1157272"/>
                <a:gd name="connsiteY46" fmla="*/ 3818087 h 4438652"/>
                <a:gd name="connsiteX47" fmla="*/ 1157272 w 1157272"/>
                <a:gd name="connsiteY47" fmla="*/ 4438652 h 4438652"/>
                <a:gd name="connsiteX48" fmla="*/ 730193 w 1157272"/>
                <a:gd name="connsiteY48" fmla="*/ 4438652 h 4438652"/>
                <a:gd name="connsiteX49" fmla="*/ 269237 w 1157272"/>
                <a:gd name="connsiteY49" fmla="*/ 3977696 h 4438652"/>
                <a:gd name="connsiteX50" fmla="*/ 269237 w 1157272"/>
                <a:gd name="connsiteY50" fmla="*/ 1360894 h 4438652"/>
                <a:gd name="connsiteX51" fmla="*/ 101261 w 1157272"/>
                <a:gd name="connsiteY51" fmla="*/ 1458066 h 4438652"/>
                <a:gd name="connsiteX52" fmla="*/ 9949 w 1157272"/>
                <a:gd name="connsiteY52" fmla="*/ 1433650 h 4438652"/>
                <a:gd name="connsiteX53" fmla="*/ 8973 w 1157272"/>
                <a:gd name="connsiteY53" fmla="*/ 1432186 h 4438652"/>
                <a:gd name="connsiteX54" fmla="*/ 33388 w 1157272"/>
                <a:gd name="connsiteY54" fmla="*/ 1340874 h 4438652"/>
                <a:gd name="connsiteX55" fmla="*/ 269237 w 1157272"/>
                <a:gd name="connsiteY55" fmla="*/ 1205126 h 4438652"/>
                <a:gd name="connsiteX56" fmla="*/ 269237 w 1157272"/>
                <a:gd name="connsiteY56" fmla="*/ 613794 h 4438652"/>
                <a:gd name="connsiteX57" fmla="*/ 883030 w 1157272"/>
                <a:gd name="connsiteY57" fmla="*/ 0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57272" h="4438652">
                  <a:moveTo>
                    <a:pt x="501932" y="4181319"/>
                  </a:moveTo>
                  <a:cubicBezTo>
                    <a:pt x="485818" y="4190108"/>
                    <a:pt x="493142" y="4206710"/>
                    <a:pt x="491678" y="4218918"/>
                  </a:cubicBezTo>
                  <a:cubicBezTo>
                    <a:pt x="491678" y="4254565"/>
                    <a:pt x="488260" y="4268725"/>
                    <a:pt x="529765" y="4279956"/>
                  </a:cubicBezTo>
                  <a:cubicBezTo>
                    <a:pt x="666001" y="4316091"/>
                    <a:pt x="775380" y="4339529"/>
                    <a:pt x="915523" y="4353202"/>
                  </a:cubicBezTo>
                  <a:cubicBezTo>
                    <a:pt x="935055" y="4355154"/>
                    <a:pt x="931637" y="4341970"/>
                    <a:pt x="925777" y="4327321"/>
                  </a:cubicBezTo>
                  <a:cubicBezTo>
                    <a:pt x="916011" y="4302417"/>
                    <a:pt x="898920" y="4302906"/>
                    <a:pt x="877924" y="4301930"/>
                  </a:cubicBezTo>
                  <a:cubicBezTo>
                    <a:pt x="744129" y="4283862"/>
                    <a:pt x="688950" y="4267261"/>
                    <a:pt x="558086" y="4204757"/>
                  </a:cubicBezTo>
                  <a:cubicBezTo>
                    <a:pt x="546368" y="4197433"/>
                    <a:pt x="517557" y="4173017"/>
                    <a:pt x="501932" y="4181319"/>
                  </a:cubicBezTo>
                  <a:close/>
                  <a:moveTo>
                    <a:pt x="322725" y="2274016"/>
                  </a:moveTo>
                  <a:cubicBezTo>
                    <a:pt x="313449" y="2279875"/>
                    <a:pt x="317843" y="2292571"/>
                    <a:pt x="318331" y="2301849"/>
                  </a:cubicBezTo>
                  <a:cubicBezTo>
                    <a:pt x="322725" y="2425877"/>
                    <a:pt x="326145" y="2540140"/>
                    <a:pt x="332004" y="2664168"/>
                  </a:cubicBezTo>
                  <a:cubicBezTo>
                    <a:pt x="334933" y="2730088"/>
                    <a:pt x="340305" y="2795521"/>
                    <a:pt x="346164" y="2860954"/>
                  </a:cubicBezTo>
                  <a:cubicBezTo>
                    <a:pt x="355442" y="2960079"/>
                    <a:pt x="376440" y="3059204"/>
                    <a:pt x="387671" y="3158329"/>
                  </a:cubicBezTo>
                  <a:cubicBezTo>
                    <a:pt x="396949" y="3240851"/>
                    <a:pt x="407203" y="3274056"/>
                    <a:pt x="423805" y="3360485"/>
                  </a:cubicBezTo>
                  <a:cubicBezTo>
                    <a:pt x="429176" y="3352672"/>
                    <a:pt x="431618" y="3400038"/>
                    <a:pt x="431618" y="3398084"/>
                  </a:cubicBezTo>
                  <a:cubicBezTo>
                    <a:pt x="452126" y="3253547"/>
                    <a:pt x="462381" y="3108033"/>
                    <a:pt x="472635" y="2963009"/>
                  </a:cubicBezTo>
                  <a:cubicBezTo>
                    <a:pt x="479471" y="2867790"/>
                    <a:pt x="480449" y="2772083"/>
                    <a:pt x="484843" y="2676864"/>
                  </a:cubicBezTo>
                  <a:cubicBezTo>
                    <a:pt x="490215" y="2576762"/>
                    <a:pt x="486307" y="2485939"/>
                    <a:pt x="487285" y="2385836"/>
                  </a:cubicBezTo>
                  <a:cubicBezTo>
                    <a:pt x="487285" y="2367770"/>
                    <a:pt x="480449" y="2357515"/>
                    <a:pt x="465311" y="2349215"/>
                  </a:cubicBezTo>
                  <a:cubicBezTo>
                    <a:pt x="429176" y="2328217"/>
                    <a:pt x="384253" y="2305756"/>
                    <a:pt x="348118" y="2284759"/>
                  </a:cubicBezTo>
                  <a:cubicBezTo>
                    <a:pt x="340305" y="2280364"/>
                    <a:pt x="332493" y="2268156"/>
                    <a:pt x="322725" y="2274016"/>
                  </a:cubicBezTo>
                  <a:close/>
                  <a:moveTo>
                    <a:pt x="366185" y="1299856"/>
                  </a:moveTo>
                  <a:cubicBezTo>
                    <a:pt x="344698" y="1415583"/>
                    <a:pt x="330051" y="1513243"/>
                    <a:pt x="326632" y="1629947"/>
                  </a:cubicBezTo>
                  <a:cubicBezTo>
                    <a:pt x="322237" y="1787179"/>
                    <a:pt x="313937" y="1929764"/>
                    <a:pt x="317843" y="2087485"/>
                  </a:cubicBezTo>
                  <a:cubicBezTo>
                    <a:pt x="318331" y="2098716"/>
                    <a:pt x="317355" y="2109946"/>
                    <a:pt x="327608" y="2117760"/>
                  </a:cubicBezTo>
                  <a:cubicBezTo>
                    <a:pt x="375463" y="2152429"/>
                    <a:pt x="433082" y="2186610"/>
                    <a:pt x="488260" y="2226162"/>
                  </a:cubicBezTo>
                  <a:cubicBezTo>
                    <a:pt x="480934" y="1895094"/>
                    <a:pt x="460427" y="1609927"/>
                    <a:pt x="366185" y="1299856"/>
                  </a:cubicBezTo>
                  <a:close/>
                  <a:moveTo>
                    <a:pt x="883030" y="0"/>
                  </a:moveTo>
                  <a:lnTo>
                    <a:pt x="1157272" y="0"/>
                  </a:lnTo>
                  <a:lnTo>
                    <a:pt x="1157272" y="1031538"/>
                  </a:lnTo>
                  <a:lnTo>
                    <a:pt x="981076" y="1039593"/>
                  </a:lnTo>
                  <a:cubicBezTo>
                    <a:pt x="916010" y="1043255"/>
                    <a:pt x="850333" y="1048626"/>
                    <a:pt x="785145" y="1058636"/>
                  </a:cubicBezTo>
                  <a:cubicBezTo>
                    <a:pt x="679672" y="1074750"/>
                    <a:pt x="575176" y="1096235"/>
                    <a:pt x="478493" y="1144577"/>
                  </a:cubicBezTo>
                  <a:cubicBezTo>
                    <a:pt x="436987" y="1165575"/>
                    <a:pt x="420873" y="1197314"/>
                    <a:pt x="428197" y="1241749"/>
                  </a:cubicBezTo>
                  <a:cubicBezTo>
                    <a:pt x="450171" y="1374567"/>
                    <a:pt x="501931" y="1523987"/>
                    <a:pt x="580547" y="1632390"/>
                  </a:cubicBezTo>
                  <a:cubicBezTo>
                    <a:pt x="601056" y="1660713"/>
                    <a:pt x="629378" y="1678291"/>
                    <a:pt x="664048" y="1673896"/>
                  </a:cubicBezTo>
                  <a:cubicBezTo>
                    <a:pt x="802724" y="1656317"/>
                    <a:pt x="942378" y="1655341"/>
                    <a:pt x="1081544" y="1648993"/>
                  </a:cubicBezTo>
                  <a:lnTo>
                    <a:pt x="1157272" y="1649199"/>
                  </a:lnTo>
                  <a:lnTo>
                    <a:pt x="1157272" y="3256840"/>
                  </a:lnTo>
                  <a:lnTo>
                    <a:pt x="1043946" y="3251104"/>
                  </a:lnTo>
                  <a:cubicBezTo>
                    <a:pt x="895991" y="3237432"/>
                    <a:pt x="751454" y="3224249"/>
                    <a:pt x="615218" y="3161259"/>
                  </a:cubicBezTo>
                  <a:cubicBezTo>
                    <a:pt x="599592" y="3153933"/>
                    <a:pt x="590803" y="3158329"/>
                    <a:pt x="586897" y="3175418"/>
                  </a:cubicBezTo>
                  <a:cubicBezTo>
                    <a:pt x="578595" y="3208623"/>
                    <a:pt x="567853" y="3240851"/>
                    <a:pt x="561016" y="3274056"/>
                  </a:cubicBezTo>
                  <a:cubicBezTo>
                    <a:pt x="541484" y="3365367"/>
                    <a:pt x="532207" y="3458144"/>
                    <a:pt x="521464" y="3550922"/>
                  </a:cubicBezTo>
                  <a:cubicBezTo>
                    <a:pt x="514139" y="3614401"/>
                    <a:pt x="535624" y="3659324"/>
                    <a:pt x="592267" y="3686669"/>
                  </a:cubicBezTo>
                  <a:cubicBezTo>
                    <a:pt x="731068" y="3754055"/>
                    <a:pt x="875635" y="3795622"/>
                    <a:pt x="1037507" y="3812194"/>
                  </a:cubicBezTo>
                  <a:lnTo>
                    <a:pt x="1157272" y="3818087"/>
                  </a:lnTo>
                  <a:lnTo>
                    <a:pt x="1157272" y="4438652"/>
                  </a:lnTo>
                  <a:lnTo>
                    <a:pt x="730193" y="4438652"/>
                  </a:lnTo>
                  <a:cubicBezTo>
                    <a:pt x="476764" y="4438652"/>
                    <a:pt x="269237" y="4231125"/>
                    <a:pt x="269237" y="3977696"/>
                  </a:cubicBezTo>
                  <a:lnTo>
                    <a:pt x="269237" y="1360894"/>
                  </a:lnTo>
                  <a:lnTo>
                    <a:pt x="101261" y="1458066"/>
                  </a:lnTo>
                  <a:cubicBezTo>
                    <a:pt x="69522" y="1476621"/>
                    <a:pt x="28505" y="1465390"/>
                    <a:pt x="9949" y="1433650"/>
                  </a:cubicBezTo>
                  <a:lnTo>
                    <a:pt x="8973" y="1432186"/>
                  </a:lnTo>
                  <a:cubicBezTo>
                    <a:pt x="-9583" y="1400446"/>
                    <a:pt x="1648" y="1359429"/>
                    <a:pt x="33388" y="1340874"/>
                  </a:cubicBezTo>
                  <a:lnTo>
                    <a:pt x="269237" y="1205126"/>
                  </a:lnTo>
                  <a:lnTo>
                    <a:pt x="269237" y="613794"/>
                  </a:lnTo>
                  <a:cubicBezTo>
                    <a:pt x="269237" y="276378"/>
                    <a:pt x="545614" y="0"/>
                    <a:pt x="883030" y="0"/>
                  </a:cubicBezTo>
                  <a:close/>
                </a:path>
              </a:pathLst>
            </a:custGeom>
            <a:solidFill>
              <a:schemeClr val="accent6"/>
            </a:solidFill>
            <a:ln w="75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CFC4227-DDD6-4240-AA89-F32F096F33BE}"/>
                </a:ext>
              </a:extLst>
            </p:cNvPr>
            <p:cNvSpPr/>
            <p:nvPr/>
          </p:nvSpPr>
          <p:spPr>
            <a:xfrm>
              <a:off x="6090490" y="1548735"/>
              <a:ext cx="1157909" cy="4438652"/>
            </a:xfrm>
            <a:custGeom>
              <a:avLst/>
              <a:gdLst>
                <a:gd name="connsiteX0" fmla="*/ 698718 w 1157909"/>
                <a:gd name="connsiteY0" fmla="*/ 4181319 h 4438652"/>
                <a:gd name="connsiteX1" fmla="*/ 642563 w 1157909"/>
                <a:gd name="connsiteY1" fmla="*/ 4204757 h 4438652"/>
                <a:gd name="connsiteX2" fmla="*/ 322727 w 1157909"/>
                <a:gd name="connsiteY2" fmla="*/ 4301929 h 4438652"/>
                <a:gd name="connsiteX3" fmla="*/ 274872 w 1157909"/>
                <a:gd name="connsiteY3" fmla="*/ 4326833 h 4438652"/>
                <a:gd name="connsiteX4" fmla="*/ 285128 w 1157909"/>
                <a:gd name="connsiteY4" fmla="*/ 4352713 h 4438652"/>
                <a:gd name="connsiteX5" fmla="*/ 670885 w 1157909"/>
                <a:gd name="connsiteY5" fmla="*/ 4279468 h 4438652"/>
                <a:gd name="connsiteX6" fmla="*/ 708971 w 1157909"/>
                <a:gd name="connsiteY6" fmla="*/ 4218430 h 4438652"/>
                <a:gd name="connsiteX7" fmla="*/ 698718 w 1157909"/>
                <a:gd name="connsiteY7" fmla="*/ 4181319 h 4438652"/>
                <a:gd name="connsiteX8" fmla="*/ 871821 w 1157909"/>
                <a:gd name="connsiteY8" fmla="*/ 2275665 h 4438652"/>
                <a:gd name="connsiteX9" fmla="*/ 854974 w 1157909"/>
                <a:gd name="connsiteY9" fmla="*/ 2279388 h 4438652"/>
                <a:gd name="connsiteX10" fmla="*/ 720691 w 1157909"/>
                <a:gd name="connsiteY10" fmla="*/ 2354097 h 4438652"/>
                <a:gd name="connsiteX11" fmla="*/ 706042 w 1157909"/>
                <a:gd name="connsiteY11" fmla="*/ 2381443 h 4438652"/>
                <a:gd name="connsiteX12" fmla="*/ 708484 w 1157909"/>
                <a:gd name="connsiteY12" fmla="*/ 2565533 h 4438652"/>
                <a:gd name="connsiteX13" fmla="*/ 717761 w 1157909"/>
                <a:gd name="connsiteY13" fmla="*/ 2816030 h 4438652"/>
                <a:gd name="connsiteX14" fmla="*/ 731433 w 1157909"/>
                <a:gd name="connsiteY14" fmla="*/ 3056275 h 4438652"/>
                <a:gd name="connsiteX15" fmla="*/ 768546 w 1157909"/>
                <a:gd name="connsiteY15" fmla="*/ 3376599 h 4438652"/>
                <a:gd name="connsiteX16" fmla="*/ 778311 w 1157909"/>
                <a:gd name="connsiteY16" fmla="*/ 3379041 h 4438652"/>
                <a:gd name="connsiteX17" fmla="*/ 809563 w 1157909"/>
                <a:gd name="connsiteY17" fmla="*/ 3153934 h 4438652"/>
                <a:gd name="connsiteX18" fmla="*/ 847650 w 1157909"/>
                <a:gd name="connsiteY18" fmla="*/ 2872184 h 4438652"/>
                <a:gd name="connsiteX19" fmla="*/ 863276 w 1157909"/>
                <a:gd name="connsiteY19" fmla="*/ 2648543 h 4438652"/>
                <a:gd name="connsiteX20" fmla="*/ 875483 w 1157909"/>
                <a:gd name="connsiteY20" fmla="*/ 2292084 h 4438652"/>
                <a:gd name="connsiteX21" fmla="*/ 871821 w 1157909"/>
                <a:gd name="connsiteY21" fmla="*/ 2275665 h 4438652"/>
                <a:gd name="connsiteX22" fmla="*/ 828607 w 1157909"/>
                <a:gd name="connsiteY22" fmla="*/ 1298880 h 4438652"/>
                <a:gd name="connsiteX23" fmla="*/ 774404 w 1157909"/>
                <a:gd name="connsiteY23" fmla="*/ 1494200 h 4438652"/>
                <a:gd name="connsiteX24" fmla="*/ 732411 w 1157909"/>
                <a:gd name="connsiteY24" fmla="*/ 1796946 h 4438652"/>
                <a:gd name="connsiteX25" fmla="*/ 716786 w 1157909"/>
                <a:gd name="connsiteY25" fmla="*/ 1985430 h 4438652"/>
                <a:gd name="connsiteX26" fmla="*/ 706530 w 1157909"/>
                <a:gd name="connsiteY26" fmla="*/ 2202724 h 4438652"/>
                <a:gd name="connsiteX27" fmla="*/ 728993 w 1157909"/>
                <a:gd name="connsiteY27" fmla="*/ 2213467 h 4438652"/>
                <a:gd name="connsiteX28" fmla="*/ 853510 w 1157909"/>
                <a:gd name="connsiteY28" fmla="*/ 2129967 h 4438652"/>
                <a:gd name="connsiteX29" fmla="*/ 875484 w 1157909"/>
                <a:gd name="connsiteY29" fmla="*/ 2078207 h 4438652"/>
                <a:gd name="connsiteX30" fmla="*/ 867671 w 1157909"/>
                <a:gd name="connsiteY30" fmla="*/ 1557679 h 4438652"/>
                <a:gd name="connsiteX31" fmla="*/ 843744 w 1157909"/>
                <a:gd name="connsiteY31" fmla="*/ 1367242 h 4438652"/>
                <a:gd name="connsiteX32" fmla="*/ 828607 w 1157909"/>
                <a:gd name="connsiteY32" fmla="*/ 1298880 h 4438652"/>
                <a:gd name="connsiteX33" fmla="*/ 0 w 1157909"/>
                <a:gd name="connsiteY33" fmla="*/ 0 h 4438652"/>
                <a:gd name="connsiteX34" fmla="*/ 344923 w 1157909"/>
                <a:gd name="connsiteY34" fmla="*/ 0 h 4438652"/>
                <a:gd name="connsiteX35" fmla="*/ 958717 w 1157909"/>
                <a:gd name="connsiteY35" fmla="*/ 613794 h 4438652"/>
                <a:gd name="connsiteX36" fmla="*/ 958717 w 1157909"/>
                <a:gd name="connsiteY36" fmla="*/ 1245166 h 4438652"/>
                <a:gd name="connsiteX37" fmla="*/ 1124739 w 1157909"/>
                <a:gd name="connsiteY37" fmla="*/ 1340874 h 4438652"/>
                <a:gd name="connsiteX38" fmla="*/ 1149154 w 1157909"/>
                <a:gd name="connsiteY38" fmla="*/ 1432186 h 4438652"/>
                <a:gd name="connsiteX39" fmla="*/ 1148177 w 1157909"/>
                <a:gd name="connsiteY39" fmla="*/ 1433650 h 4438652"/>
                <a:gd name="connsiteX40" fmla="*/ 1056865 w 1157909"/>
                <a:gd name="connsiteY40" fmla="*/ 1458066 h 4438652"/>
                <a:gd name="connsiteX41" fmla="*/ 958229 w 1157909"/>
                <a:gd name="connsiteY41" fmla="*/ 1401423 h 4438652"/>
                <a:gd name="connsiteX42" fmla="*/ 958229 w 1157909"/>
                <a:gd name="connsiteY42" fmla="*/ 3977696 h 4438652"/>
                <a:gd name="connsiteX43" fmla="*/ 497273 w 1157909"/>
                <a:gd name="connsiteY43" fmla="*/ 4438652 h 4438652"/>
                <a:gd name="connsiteX44" fmla="*/ 0 w 1157909"/>
                <a:gd name="connsiteY44" fmla="*/ 4438652 h 4438652"/>
                <a:gd name="connsiteX45" fmla="*/ 0 w 1157909"/>
                <a:gd name="connsiteY45" fmla="*/ 3818087 h 4438652"/>
                <a:gd name="connsiteX46" fmla="*/ 48301 w 1157909"/>
                <a:gd name="connsiteY46" fmla="*/ 3820464 h 4438652"/>
                <a:gd name="connsiteX47" fmla="*/ 260225 w 1157909"/>
                <a:gd name="connsiteY47" fmla="*/ 3798978 h 4438652"/>
                <a:gd name="connsiteX48" fmla="*/ 616197 w 1157909"/>
                <a:gd name="connsiteY48" fmla="*/ 3681787 h 4438652"/>
                <a:gd name="connsiteX49" fmla="*/ 673816 w 1157909"/>
                <a:gd name="connsiteY49" fmla="*/ 3581196 h 4438652"/>
                <a:gd name="connsiteX50" fmla="*/ 667468 w 1157909"/>
                <a:gd name="connsiteY50" fmla="*/ 3482559 h 4438652"/>
                <a:gd name="connsiteX51" fmla="*/ 610337 w 1157909"/>
                <a:gd name="connsiteY51" fmla="*/ 3175906 h 4438652"/>
                <a:gd name="connsiteX52" fmla="*/ 598740 w 1157909"/>
                <a:gd name="connsiteY52" fmla="*/ 3158205 h 4438652"/>
                <a:gd name="connsiteX53" fmla="*/ 579086 w 1157909"/>
                <a:gd name="connsiteY53" fmla="*/ 3163211 h 4438652"/>
                <a:gd name="connsiteX54" fmla="*/ 64423 w 1157909"/>
                <a:gd name="connsiteY54" fmla="*/ 3260100 h 4438652"/>
                <a:gd name="connsiteX55" fmla="*/ 0 w 1157909"/>
                <a:gd name="connsiteY55" fmla="*/ 3256840 h 4438652"/>
                <a:gd name="connsiteX56" fmla="*/ 0 w 1157909"/>
                <a:gd name="connsiteY56" fmla="*/ 1649199 h 4438652"/>
                <a:gd name="connsiteX57" fmla="*/ 148402 w 1157909"/>
                <a:gd name="connsiteY57" fmla="*/ 1649603 h 4438652"/>
                <a:gd name="connsiteX58" fmla="*/ 372533 w 1157909"/>
                <a:gd name="connsiteY58" fmla="*/ 1661200 h 4438652"/>
                <a:gd name="connsiteX59" fmla="*/ 530254 w 1157909"/>
                <a:gd name="connsiteY59" fmla="*/ 1673408 h 4438652"/>
                <a:gd name="connsiteX60" fmla="*/ 618636 w 1157909"/>
                <a:gd name="connsiteY60" fmla="*/ 1629460 h 4438652"/>
                <a:gd name="connsiteX61" fmla="*/ 768056 w 1157909"/>
                <a:gd name="connsiteY61" fmla="*/ 1240773 h 4438652"/>
                <a:gd name="connsiteX62" fmla="*/ 723133 w 1157909"/>
                <a:gd name="connsiteY62" fmla="*/ 1145554 h 4438652"/>
                <a:gd name="connsiteX63" fmla="*/ 593244 w 1157909"/>
                <a:gd name="connsiteY63" fmla="*/ 1097211 h 4438652"/>
                <a:gd name="connsiteX64" fmla="*/ 16073 w 1157909"/>
                <a:gd name="connsiteY64" fmla="*/ 1030803 h 4438652"/>
                <a:gd name="connsiteX65" fmla="*/ 0 w 1157909"/>
                <a:gd name="connsiteY65" fmla="*/ 1031538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57909" h="4438652">
                  <a:moveTo>
                    <a:pt x="698718" y="4181319"/>
                  </a:moveTo>
                  <a:cubicBezTo>
                    <a:pt x="683580" y="4173017"/>
                    <a:pt x="654771" y="4197921"/>
                    <a:pt x="642563" y="4204757"/>
                  </a:cubicBezTo>
                  <a:cubicBezTo>
                    <a:pt x="511699" y="4267260"/>
                    <a:pt x="456032" y="4283862"/>
                    <a:pt x="322727" y="4301929"/>
                  </a:cubicBezTo>
                  <a:cubicBezTo>
                    <a:pt x="301729" y="4302906"/>
                    <a:pt x="284638" y="4302417"/>
                    <a:pt x="274872" y="4326833"/>
                  </a:cubicBezTo>
                  <a:cubicBezTo>
                    <a:pt x="269012" y="4341482"/>
                    <a:pt x="265594" y="4354666"/>
                    <a:pt x="285128" y="4352713"/>
                  </a:cubicBezTo>
                  <a:cubicBezTo>
                    <a:pt x="425269" y="4339041"/>
                    <a:pt x="534648" y="4315602"/>
                    <a:pt x="670885" y="4279468"/>
                  </a:cubicBezTo>
                  <a:cubicBezTo>
                    <a:pt x="712389" y="4268725"/>
                    <a:pt x="708971" y="4254565"/>
                    <a:pt x="708971" y="4218430"/>
                  </a:cubicBezTo>
                  <a:cubicBezTo>
                    <a:pt x="707507" y="4206710"/>
                    <a:pt x="715319" y="4189620"/>
                    <a:pt x="698718" y="4181319"/>
                  </a:cubicBezTo>
                  <a:close/>
                  <a:moveTo>
                    <a:pt x="871821" y="2275665"/>
                  </a:moveTo>
                  <a:cubicBezTo>
                    <a:pt x="869013" y="2273040"/>
                    <a:pt x="864008" y="2273772"/>
                    <a:pt x="854974" y="2279388"/>
                  </a:cubicBezTo>
                  <a:cubicBezTo>
                    <a:pt x="813957" y="2304779"/>
                    <a:pt x="762686" y="2329683"/>
                    <a:pt x="720691" y="2354097"/>
                  </a:cubicBezTo>
                  <a:cubicBezTo>
                    <a:pt x="709460" y="2360445"/>
                    <a:pt x="706042" y="2369235"/>
                    <a:pt x="706042" y="2381443"/>
                  </a:cubicBezTo>
                  <a:cubicBezTo>
                    <a:pt x="706530" y="2442968"/>
                    <a:pt x="702624" y="2504495"/>
                    <a:pt x="708484" y="2565533"/>
                  </a:cubicBezTo>
                  <a:cubicBezTo>
                    <a:pt x="717273" y="2652450"/>
                    <a:pt x="709949" y="2729602"/>
                    <a:pt x="717761" y="2816030"/>
                  </a:cubicBezTo>
                  <a:cubicBezTo>
                    <a:pt x="724598" y="2895623"/>
                    <a:pt x="727039" y="2976193"/>
                    <a:pt x="731433" y="3056275"/>
                  </a:cubicBezTo>
                  <a:cubicBezTo>
                    <a:pt x="738759" y="3176885"/>
                    <a:pt x="750966" y="3247687"/>
                    <a:pt x="768546" y="3376599"/>
                  </a:cubicBezTo>
                  <a:cubicBezTo>
                    <a:pt x="772940" y="3355114"/>
                    <a:pt x="776358" y="3391736"/>
                    <a:pt x="778311" y="3379041"/>
                  </a:cubicBezTo>
                  <a:cubicBezTo>
                    <a:pt x="789054" y="3304331"/>
                    <a:pt x="800773" y="3229133"/>
                    <a:pt x="809563" y="3153934"/>
                  </a:cubicBezTo>
                  <a:cubicBezTo>
                    <a:pt x="820305" y="3060180"/>
                    <a:pt x="839838" y="2966427"/>
                    <a:pt x="847650" y="2872184"/>
                  </a:cubicBezTo>
                  <a:cubicBezTo>
                    <a:pt x="853998" y="2797962"/>
                    <a:pt x="858392" y="2723253"/>
                    <a:pt x="863276" y="2648543"/>
                  </a:cubicBezTo>
                  <a:cubicBezTo>
                    <a:pt x="871577" y="2526468"/>
                    <a:pt x="875483" y="2414159"/>
                    <a:pt x="875483" y="2292084"/>
                  </a:cubicBezTo>
                  <a:cubicBezTo>
                    <a:pt x="875239" y="2284271"/>
                    <a:pt x="874629" y="2278289"/>
                    <a:pt x="871821" y="2275665"/>
                  </a:cubicBezTo>
                  <a:close/>
                  <a:moveTo>
                    <a:pt x="828607" y="1298880"/>
                  </a:moveTo>
                  <a:cubicBezTo>
                    <a:pt x="805168" y="1374566"/>
                    <a:pt x="788078" y="1423885"/>
                    <a:pt x="774404" y="1494200"/>
                  </a:cubicBezTo>
                  <a:cubicBezTo>
                    <a:pt x="754873" y="1594302"/>
                    <a:pt x="742177" y="1695380"/>
                    <a:pt x="732411" y="1796946"/>
                  </a:cubicBezTo>
                  <a:cubicBezTo>
                    <a:pt x="726063" y="1864331"/>
                    <a:pt x="722645" y="1917556"/>
                    <a:pt x="716786" y="1985430"/>
                  </a:cubicBezTo>
                  <a:cubicBezTo>
                    <a:pt x="710438" y="2057698"/>
                    <a:pt x="716786" y="2130456"/>
                    <a:pt x="706530" y="2202724"/>
                  </a:cubicBezTo>
                  <a:cubicBezTo>
                    <a:pt x="703600" y="2224209"/>
                    <a:pt x="713856" y="2224699"/>
                    <a:pt x="728993" y="2213467"/>
                  </a:cubicBezTo>
                  <a:cubicBezTo>
                    <a:pt x="767080" y="2185146"/>
                    <a:pt x="814935" y="2157313"/>
                    <a:pt x="853510" y="2129967"/>
                  </a:cubicBezTo>
                  <a:cubicBezTo>
                    <a:pt x="871578" y="2116784"/>
                    <a:pt x="875484" y="2099693"/>
                    <a:pt x="875484" y="2078207"/>
                  </a:cubicBezTo>
                  <a:cubicBezTo>
                    <a:pt x="874996" y="1899489"/>
                    <a:pt x="875972" y="1735909"/>
                    <a:pt x="867671" y="1557679"/>
                  </a:cubicBezTo>
                  <a:cubicBezTo>
                    <a:pt x="864742" y="1494200"/>
                    <a:pt x="851556" y="1430232"/>
                    <a:pt x="843744" y="1367242"/>
                  </a:cubicBezTo>
                  <a:cubicBezTo>
                    <a:pt x="840326" y="1340873"/>
                    <a:pt x="844233" y="1331596"/>
                    <a:pt x="828607" y="1298880"/>
                  </a:cubicBezTo>
                  <a:close/>
                  <a:moveTo>
                    <a:pt x="0" y="0"/>
                  </a:moveTo>
                  <a:lnTo>
                    <a:pt x="344923" y="0"/>
                  </a:lnTo>
                  <a:cubicBezTo>
                    <a:pt x="682339" y="0"/>
                    <a:pt x="958229" y="276378"/>
                    <a:pt x="958717" y="613794"/>
                  </a:cubicBezTo>
                  <a:lnTo>
                    <a:pt x="958717" y="1245166"/>
                  </a:lnTo>
                  <a:lnTo>
                    <a:pt x="1124739" y="1340874"/>
                  </a:lnTo>
                  <a:cubicBezTo>
                    <a:pt x="1156479" y="1359429"/>
                    <a:pt x="1167221" y="1400446"/>
                    <a:pt x="1149154" y="1432186"/>
                  </a:cubicBezTo>
                  <a:lnTo>
                    <a:pt x="1148177" y="1433650"/>
                  </a:lnTo>
                  <a:cubicBezTo>
                    <a:pt x="1129622" y="1465390"/>
                    <a:pt x="1088604" y="1476621"/>
                    <a:pt x="1056865" y="1458066"/>
                  </a:cubicBezTo>
                  <a:lnTo>
                    <a:pt x="958229" y="1401423"/>
                  </a:lnTo>
                  <a:lnTo>
                    <a:pt x="958229" y="3977696"/>
                  </a:lnTo>
                  <a:cubicBezTo>
                    <a:pt x="958229" y="4231125"/>
                    <a:pt x="750701" y="4438652"/>
                    <a:pt x="497273" y="4438652"/>
                  </a:cubicBezTo>
                  <a:lnTo>
                    <a:pt x="0" y="4438652"/>
                  </a:lnTo>
                  <a:lnTo>
                    <a:pt x="0" y="3818087"/>
                  </a:lnTo>
                  <a:lnTo>
                    <a:pt x="48301" y="3820464"/>
                  </a:lnTo>
                  <a:cubicBezTo>
                    <a:pt x="102015" y="3824371"/>
                    <a:pt x="181608" y="3813628"/>
                    <a:pt x="260225" y="3798978"/>
                  </a:cubicBezTo>
                  <a:cubicBezTo>
                    <a:pt x="384254" y="3776029"/>
                    <a:pt x="503887" y="3739894"/>
                    <a:pt x="616197" y="3681787"/>
                  </a:cubicBezTo>
                  <a:cubicBezTo>
                    <a:pt x="652330" y="3662742"/>
                    <a:pt x="675281" y="3626121"/>
                    <a:pt x="673816" y="3581196"/>
                  </a:cubicBezTo>
                  <a:cubicBezTo>
                    <a:pt x="672839" y="3547992"/>
                    <a:pt x="670398" y="3515276"/>
                    <a:pt x="667468" y="3482559"/>
                  </a:cubicBezTo>
                  <a:cubicBezTo>
                    <a:pt x="658190" y="3378552"/>
                    <a:pt x="640611" y="3276009"/>
                    <a:pt x="610337" y="3175906"/>
                  </a:cubicBezTo>
                  <a:cubicBezTo>
                    <a:pt x="606919" y="3164676"/>
                    <a:pt x="603500" y="3159549"/>
                    <a:pt x="598740" y="3158205"/>
                  </a:cubicBezTo>
                  <a:cubicBezTo>
                    <a:pt x="593978" y="3156863"/>
                    <a:pt x="587874" y="3159305"/>
                    <a:pt x="579086" y="3163211"/>
                  </a:cubicBezTo>
                  <a:cubicBezTo>
                    <a:pt x="412819" y="3233892"/>
                    <a:pt x="240784" y="3260627"/>
                    <a:pt x="64423" y="3260100"/>
                  </a:cubicBezTo>
                  <a:lnTo>
                    <a:pt x="0" y="3256840"/>
                  </a:lnTo>
                  <a:lnTo>
                    <a:pt x="0" y="1649199"/>
                  </a:lnTo>
                  <a:lnTo>
                    <a:pt x="148402" y="1649603"/>
                  </a:lnTo>
                  <a:cubicBezTo>
                    <a:pt x="223112" y="1652411"/>
                    <a:pt x="297822" y="1657050"/>
                    <a:pt x="372533" y="1661200"/>
                  </a:cubicBezTo>
                  <a:cubicBezTo>
                    <a:pt x="425269" y="1664130"/>
                    <a:pt x="477518" y="1669501"/>
                    <a:pt x="530254" y="1673408"/>
                  </a:cubicBezTo>
                  <a:cubicBezTo>
                    <a:pt x="566387" y="1675850"/>
                    <a:pt x="596174" y="1662177"/>
                    <a:pt x="618636" y="1629460"/>
                  </a:cubicBezTo>
                  <a:cubicBezTo>
                    <a:pt x="693834" y="1520081"/>
                    <a:pt x="747546" y="1373102"/>
                    <a:pt x="768056" y="1240773"/>
                  </a:cubicBezTo>
                  <a:cubicBezTo>
                    <a:pt x="774892" y="1195360"/>
                    <a:pt x="763173" y="1166063"/>
                    <a:pt x="723133" y="1145554"/>
                  </a:cubicBezTo>
                  <a:cubicBezTo>
                    <a:pt x="681626" y="1124556"/>
                    <a:pt x="638167" y="1109908"/>
                    <a:pt x="593244" y="1097211"/>
                  </a:cubicBezTo>
                  <a:cubicBezTo>
                    <a:pt x="406226" y="1044476"/>
                    <a:pt x="214323" y="1038616"/>
                    <a:pt x="16073" y="1030803"/>
                  </a:cubicBezTo>
                  <a:lnTo>
                    <a:pt x="0" y="1031538"/>
                  </a:ln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4DF62AA-A122-4C40-85F7-5D5A2D096D28}"/>
              </a:ext>
            </a:extLst>
          </p:cNvPr>
          <p:cNvGrpSpPr/>
          <p:nvPr/>
        </p:nvGrpSpPr>
        <p:grpSpPr>
          <a:xfrm>
            <a:off x="10073024" y="5514900"/>
            <a:ext cx="1689597" cy="840075"/>
            <a:chOff x="6670497" y="4267516"/>
            <a:chExt cx="4190656" cy="2083613"/>
          </a:xfrm>
          <a:solidFill>
            <a:schemeClr val="accent3"/>
          </a:solidFill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AE692C2-798C-4481-B378-8AA6EF4FA94F}"/>
                </a:ext>
              </a:extLst>
            </p:cNvPr>
            <p:cNvSpPr/>
            <p:nvPr/>
          </p:nvSpPr>
          <p:spPr>
            <a:xfrm>
              <a:off x="6670497" y="4910589"/>
              <a:ext cx="2028518" cy="1440540"/>
            </a:xfrm>
            <a:custGeom>
              <a:avLst/>
              <a:gdLst>
                <a:gd name="connsiteX0" fmla="*/ 1359605 w 2028518"/>
                <a:gd name="connsiteY0" fmla="*/ 1366447 h 1440540"/>
                <a:gd name="connsiteX1" fmla="*/ 1359605 w 2028518"/>
                <a:gd name="connsiteY1" fmla="*/ 1406271 h 1440540"/>
                <a:gd name="connsiteX2" fmla="*/ 1942246 w 2028518"/>
                <a:gd name="connsiteY2" fmla="*/ 1406271 h 1440540"/>
                <a:gd name="connsiteX3" fmla="*/ 1942246 w 2028518"/>
                <a:gd name="connsiteY3" fmla="*/ 1366447 h 1440540"/>
                <a:gd name="connsiteX4" fmla="*/ 1359605 w 2028518"/>
                <a:gd name="connsiteY4" fmla="*/ 1305350 h 1440540"/>
                <a:gd name="connsiteX5" fmla="*/ 1359605 w 2028518"/>
                <a:gd name="connsiteY5" fmla="*/ 1345174 h 1440540"/>
                <a:gd name="connsiteX6" fmla="*/ 1942246 w 2028518"/>
                <a:gd name="connsiteY6" fmla="*/ 1345174 h 1440540"/>
                <a:gd name="connsiteX7" fmla="*/ 1942246 w 2028518"/>
                <a:gd name="connsiteY7" fmla="*/ 1305350 h 1440540"/>
                <a:gd name="connsiteX8" fmla="*/ 1359605 w 2028518"/>
                <a:gd name="connsiteY8" fmla="*/ 1244254 h 1440540"/>
                <a:gd name="connsiteX9" fmla="*/ 1359605 w 2028518"/>
                <a:gd name="connsiteY9" fmla="*/ 1284078 h 1440540"/>
                <a:gd name="connsiteX10" fmla="*/ 1942246 w 2028518"/>
                <a:gd name="connsiteY10" fmla="*/ 1284078 h 1440540"/>
                <a:gd name="connsiteX11" fmla="*/ 1942246 w 2028518"/>
                <a:gd name="connsiteY11" fmla="*/ 1244254 h 1440540"/>
                <a:gd name="connsiteX12" fmla="*/ 1359605 w 2028518"/>
                <a:gd name="connsiteY12" fmla="*/ 1183157 h 1440540"/>
                <a:gd name="connsiteX13" fmla="*/ 1359605 w 2028518"/>
                <a:gd name="connsiteY13" fmla="*/ 1222981 h 1440540"/>
                <a:gd name="connsiteX14" fmla="*/ 1942246 w 2028518"/>
                <a:gd name="connsiteY14" fmla="*/ 1222981 h 1440540"/>
                <a:gd name="connsiteX15" fmla="*/ 1942246 w 2028518"/>
                <a:gd name="connsiteY15" fmla="*/ 1183157 h 1440540"/>
                <a:gd name="connsiteX16" fmla="*/ 1003047 w 2028518"/>
                <a:gd name="connsiteY16" fmla="*/ 821458 h 1440540"/>
                <a:gd name="connsiteX17" fmla="*/ 1003047 w 2028518"/>
                <a:gd name="connsiteY17" fmla="*/ 1439143 h 1440540"/>
                <a:gd name="connsiteX18" fmla="*/ 1259865 w 2028518"/>
                <a:gd name="connsiteY18" fmla="*/ 1439143 h 1440540"/>
                <a:gd name="connsiteX19" fmla="*/ 1259865 w 2028518"/>
                <a:gd name="connsiteY19" fmla="*/ 821458 h 1440540"/>
                <a:gd name="connsiteX20" fmla="*/ 640721 w 2028518"/>
                <a:gd name="connsiteY20" fmla="*/ 818736 h 1440540"/>
                <a:gd name="connsiteX21" fmla="*/ 640721 w 2028518"/>
                <a:gd name="connsiteY21" fmla="*/ 1436421 h 1440540"/>
                <a:gd name="connsiteX22" fmla="*/ 860983 w 2028518"/>
                <a:gd name="connsiteY22" fmla="*/ 1436421 h 1440540"/>
                <a:gd name="connsiteX23" fmla="*/ 860983 w 2028518"/>
                <a:gd name="connsiteY23" fmla="*/ 818736 h 1440540"/>
                <a:gd name="connsiteX24" fmla="*/ 1818380 w 2028518"/>
                <a:gd name="connsiteY24" fmla="*/ 734607 h 1440540"/>
                <a:gd name="connsiteX25" fmla="*/ 1818380 w 2028518"/>
                <a:gd name="connsiteY25" fmla="*/ 807677 h 1440540"/>
                <a:gd name="connsiteX26" fmla="*/ 1916476 w 2028518"/>
                <a:gd name="connsiteY26" fmla="*/ 807677 h 1440540"/>
                <a:gd name="connsiteX27" fmla="*/ 1916476 w 2028518"/>
                <a:gd name="connsiteY27" fmla="*/ 734607 h 1440540"/>
                <a:gd name="connsiteX28" fmla="*/ 1634779 w 2028518"/>
                <a:gd name="connsiteY28" fmla="*/ 734607 h 1440540"/>
                <a:gd name="connsiteX29" fmla="*/ 1634779 w 2028518"/>
                <a:gd name="connsiteY29" fmla="*/ 807677 h 1440540"/>
                <a:gd name="connsiteX30" fmla="*/ 1732875 w 2028518"/>
                <a:gd name="connsiteY30" fmla="*/ 807677 h 1440540"/>
                <a:gd name="connsiteX31" fmla="*/ 1732875 w 2028518"/>
                <a:gd name="connsiteY31" fmla="*/ 734607 h 1440540"/>
                <a:gd name="connsiteX32" fmla="*/ 1451179 w 2028518"/>
                <a:gd name="connsiteY32" fmla="*/ 734607 h 1440540"/>
                <a:gd name="connsiteX33" fmla="*/ 1451179 w 2028518"/>
                <a:gd name="connsiteY33" fmla="*/ 807677 h 1440540"/>
                <a:gd name="connsiteX34" fmla="*/ 1549275 w 2028518"/>
                <a:gd name="connsiteY34" fmla="*/ 807677 h 1440540"/>
                <a:gd name="connsiteX35" fmla="*/ 1549275 w 2028518"/>
                <a:gd name="connsiteY35" fmla="*/ 734607 h 1440540"/>
                <a:gd name="connsiteX36" fmla="*/ 1818380 w 2028518"/>
                <a:gd name="connsiteY36" fmla="*/ 582994 h 1440540"/>
                <a:gd name="connsiteX37" fmla="*/ 1818380 w 2028518"/>
                <a:gd name="connsiteY37" fmla="*/ 656064 h 1440540"/>
                <a:gd name="connsiteX38" fmla="*/ 1916476 w 2028518"/>
                <a:gd name="connsiteY38" fmla="*/ 656064 h 1440540"/>
                <a:gd name="connsiteX39" fmla="*/ 1916476 w 2028518"/>
                <a:gd name="connsiteY39" fmla="*/ 582994 h 1440540"/>
                <a:gd name="connsiteX40" fmla="*/ 1634779 w 2028518"/>
                <a:gd name="connsiteY40" fmla="*/ 582994 h 1440540"/>
                <a:gd name="connsiteX41" fmla="*/ 1634779 w 2028518"/>
                <a:gd name="connsiteY41" fmla="*/ 656064 h 1440540"/>
                <a:gd name="connsiteX42" fmla="*/ 1732875 w 2028518"/>
                <a:gd name="connsiteY42" fmla="*/ 656064 h 1440540"/>
                <a:gd name="connsiteX43" fmla="*/ 1732875 w 2028518"/>
                <a:gd name="connsiteY43" fmla="*/ 582994 h 1440540"/>
                <a:gd name="connsiteX44" fmla="*/ 1451179 w 2028518"/>
                <a:gd name="connsiteY44" fmla="*/ 582994 h 1440540"/>
                <a:gd name="connsiteX45" fmla="*/ 1451179 w 2028518"/>
                <a:gd name="connsiteY45" fmla="*/ 656064 h 1440540"/>
                <a:gd name="connsiteX46" fmla="*/ 1549275 w 2028518"/>
                <a:gd name="connsiteY46" fmla="*/ 656064 h 1440540"/>
                <a:gd name="connsiteX47" fmla="*/ 1549275 w 2028518"/>
                <a:gd name="connsiteY47" fmla="*/ 582994 h 1440540"/>
                <a:gd name="connsiteX48" fmla="*/ 403424 w 2028518"/>
                <a:gd name="connsiteY48" fmla="*/ 499916 h 1440540"/>
                <a:gd name="connsiteX49" fmla="*/ 348620 w 2028518"/>
                <a:gd name="connsiteY49" fmla="*/ 554720 h 1440540"/>
                <a:gd name="connsiteX50" fmla="*/ 348620 w 2028518"/>
                <a:gd name="connsiteY50" fmla="*/ 1438886 h 1440540"/>
                <a:gd name="connsiteX51" fmla="*/ 458227 w 2028518"/>
                <a:gd name="connsiteY51" fmla="*/ 1438886 h 1440540"/>
                <a:gd name="connsiteX52" fmla="*/ 458228 w 2028518"/>
                <a:gd name="connsiteY52" fmla="*/ 554720 h 1440540"/>
                <a:gd name="connsiteX53" fmla="*/ 403424 w 2028518"/>
                <a:gd name="connsiteY53" fmla="*/ 499916 h 1440540"/>
                <a:gd name="connsiteX54" fmla="*/ 169200 w 2028518"/>
                <a:gd name="connsiteY54" fmla="*/ 496212 h 1440540"/>
                <a:gd name="connsiteX55" fmla="*/ 114396 w 2028518"/>
                <a:gd name="connsiteY55" fmla="*/ 551016 h 1440540"/>
                <a:gd name="connsiteX56" fmla="*/ 114396 w 2028518"/>
                <a:gd name="connsiteY56" fmla="*/ 1435182 h 1440540"/>
                <a:gd name="connsiteX57" fmla="*/ 224003 w 2028518"/>
                <a:gd name="connsiteY57" fmla="*/ 1435182 h 1440540"/>
                <a:gd name="connsiteX58" fmla="*/ 224004 w 2028518"/>
                <a:gd name="connsiteY58" fmla="*/ 551016 h 1440540"/>
                <a:gd name="connsiteX59" fmla="*/ 169200 w 2028518"/>
                <a:gd name="connsiteY59" fmla="*/ 496212 h 1440540"/>
                <a:gd name="connsiteX60" fmla="*/ 1818380 w 2028518"/>
                <a:gd name="connsiteY60" fmla="*/ 431380 h 1440540"/>
                <a:gd name="connsiteX61" fmla="*/ 1818380 w 2028518"/>
                <a:gd name="connsiteY61" fmla="*/ 504450 h 1440540"/>
                <a:gd name="connsiteX62" fmla="*/ 1916476 w 2028518"/>
                <a:gd name="connsiteY62" fmla="*/ 504450 h 1440540"/>
                <a:gd name="connsiteX63" fmla="*/ 1916476 w 2028518"/>
                <a:gd name="connsiteY63" fmla="*/ 431380 h 1440540"/>
                <a:gd name="connsiteX64" fmla="*/ 1634779 w 2028518"/>
                <a:gd name="connsiteY64" fmla="*/ 431380 h 1440540"/>
                <a:gd name="connsiteX65" fmla="*/ 1634779 w 2028518"/>
                <a:gd name="connsiteY65" fmla="*/ 504450 h 1440540"/>
                <a:gd name="connsiteX66" fmla="*/ 1732875 w 2028518"/>
                <a:gd name="connsiteY66" fmla="*/ 504450 h 1440540"/>
                <a:gd name="connsiteX67" fmla="*/ 1732875 w 2028518"/>
                <a:gd name="connsiteY67" fmla="*/ 431380 h 1440540"/>
                <a:gd name="connsiteX68" fmla="*/ 1451179 w 2028518"/>
                <a:gd name="connsiteY68" fmla="*/ 431380 h 1440540"/>
                <a:gd name="connsiteX69" fmla="*/ 1451179 w 2028518"/>
                <a:gd name="connsiteY69" fmla="*/ 504450 h 1440540"/>
                <a:gd name="connsiteX70" fmla="*/ 1549275 w 2028518"/>
                <a:gd name="connsiteY70" fmla="*/ 504450 h 1440540"/>
                <a:gd name="connsiteX71" fmla="*/ 1549275 w 2028518"/>
                <a:gd name="connsiteY71" fmla="*/ 431380 h 1440540"/>
                <a:gd name="connsiteX72" fmla="*/ 1254606 w 2028518"/>
                <a:gd name="connsiteY72" fmla="*/ 431380 h 1440540"/>
                <a:gd name="connsiteX73" fmla="*/ 1254606 w 2028518"/>
                <a:gd name="connsiteY73" fmla="*/ 504450 h 1440540"/>
                <a:gd name="connsiteX74" fmla="*/ 1352702 w 2028518"/>
                <a:gd name="connsiteY74" fmla="*/ 504450 h 1440540"/>
                <a:gd name="connsiteX75" fmla="*/ 1352702 w 2028518"/>
                <a:gd name="connsiteY75" fmla="*/ 431380 h 1440540"/>
                <a:gd name="connsiteX76" fmla="*/ 1071005 w 2028518"/>
                <a:gd name="connsiteY76" fmla="*/ 431380 h 1440540"/>
                <a:gd name="connsiteX77" fmla="*/ 1071005 w 2028518"/>
                <a:gd name="connsiteY77" fmla="*/ 504450 h 1440540"/>
                <a:gd name="connsiteX78" fmla="*/ 1169101 w 2028518"/>
                <a:gd name="connsiteY78" fmla="*/ 504450 h 1440540"/>
                <a:gd name="connsiteX79" fmla="*/ 1169101 w 2028518"/>
                <a:gd name="connsiteY79" fmla="*/ 431380 h 1440540"/>
                <a:gd name="connsiteX80" fmla="*/ 887405 w 2028518"/>
                <a:gd name="connsiteY80" fmla="*/ 431380 h 1440540"/>
                <a:gd name="connsiteX81" fmla="*/ 887405 w 2028518"/>
                <a:gd name="connsiteY81" fmla="*/ 504450 h 1440540"/>
                <a:gd name="connsiteX82" fmla="*/ 985501 w 2028518"/>
                <a:gd name="connsiteY82" fmla="*/ 504450 h 1440540"/>
                <a:gd name="connsiteX83" fmla="*/ 985501 w 2028518"/>
                <a:gd name="connsiteY83" fmla="*/ 431380 h 1440540"/>
                <a:gd name="connsiteX84" fmla="*/ 726849 w 2028518"/>
                <a:gd name="connsiteY84" fmla="*/ 431380 h 1440540"/>
                <a:gd name="connsiteX85" fmla="*/ 726849 w 2028518"/>
                <a:gd name="connsiteY85" fmla="*/ 504450 h 1440540"/>
                <a:gd name="connsiteX86" fmla="*/ 824945 w 2028518"/>
                <a:gd name="connsiteY86" fmla="*/ 504450 h 1440540"/>
                <a:gd name="connsiteX87" fmla="*/ 824945 w 2028518"/>
                <a:gd name="connsiteY87" fmla="*/ 431380 h 1440540"/>
                <a:gd name="connsiteX88" fmla="*/ 543248 w 2028518"/>
                <a:gd name="connsiteY88" fmla="*/ 431380 h 1440540"/>
                <a:gd name="connsiteX89" fmla="*/ 543248 w 2028518"/>
                <a:gd name="connsiteY89" fmla="*/ 504450 h 1440540"/>
                <a:gd name="connsiteX90" fmla="*/ 641344 w 2028518"/>
                <a:gd name="connsiteY90" fmla="*/ 504450 h 1440540"/>
                <a:gd name="connsiteX91" fmla="*/ 641344 w 2028518"/>
                <a:gd name="connsiteY91" fmla="*/ 431380 h 1440540"/>
                <a:gd name="connsiteX92" fmla="*/ 525663 w 2028518"/>
                <a:gd name="connsiteY92" fmla="*/ 0 h 1440540"/>
                <a:gd name="connsiteX93" fmla="*/ 525663 w 2028518"/>
                <a:gd name="connsiteY93" fmla="*/ 296929 h 1440540"/>
                <a:gd name="connsiteX94" fmla="*/ 1026614 w 2028518"/>
                <a:gd name="connsiteY94" fmla="*/ 0 h 1440540"/>
                <a:gd name="connsiteX95" fmla="*/ 1026614 w 2028518"/>
                <a:gd name="connsiteY95" fmla="*/ 296930 h 1440540"/>
                <a:gd name="connsiteX96" fmla="*/ 1527566 w 2028518"/>
                <a:gd name="connsiteY96" fmla="*/ 0 h 1440540"/>
                <a:gd name="connsiteX97" fmla="*/ 1527566 w 2028518"/>
                <a:gd name="connsiteY97" fmla="*/ 296930 h 1440540"/>
                <a:gd name="connsiteX98" fmla="*/ 2028518 w 2028518"/>
                <a:gd name="connsiteY98" fmla="*/ 0 h 1440540"/>
                <a:gd name="connsiteX99" fmla="*/ 2028518 w 2028518"/>
                <a:gd name="connsiteY99" fmla="*/ 311577 h 1440540"/>
                <a:gd name="connsiteX100" fmla="*/ 2028518 w 2028518"/>
                <a:gd name="connsiteY100" fmla="*/ 1440540 h 1440540"/>
                <a:gd name="connsiteX101" fmla="*/ 0 w 2028518"/>
                <a:gd name="connsiteY101" fmla="*/ 1440540 h 1440540"/>
                <a:gd name="connsiteX102" fmla="*/ 0 w 2028518"/>
                <a:gd name="connsiteY102" fmla="*/ 311577 h 144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28518" h="1440540">
                  <a:moveTo>
                    <a:pt x="1359605" y="1366447"/>
                  </a:moveTo>
                  <a:lnTo>
                    <a:pt x="1359605" y="1406271"/>
                  </a:lnTo>
                  <a:lnTo>
                    <a:pt x="1942246" y="1406271"/>
                  </a:lnTo>
                  <a:lnTo>
                    <a:pt x="1942246" y="1366447"/>
                  </a:lnTo>
                  <a:close/>
                  <a:moveTo>
                    <a:pt x="1359605" y="1305350"/>
                  </a:moveTo>
                  <a:lnTo>
                    <a:pt x="1359605" y="1345174"/>
                  </a:lnTo>
                  <a:lnTo>
                    <a:pt x="1942246" y="1345174"/>
                  </a:lnTo>
                  <a:lnTo>
                    <a:pt x="1942246" y="1305350"/>
                  </a:lnTo>
                  <a:close/>
                  <a:moveTo>
                    <a:pt x="1359605" y="1244254"/>
                  </a:moveTo>
                  <a:lnTo>
                    <a:pt x="1359605" y="1284078"/>
                  </a:lnTo>
                  <a:lnTo>
                    <a:pt x="1942246" y="1284078"/>
                  </a:lnTo>
                  <a:lnTo>
                    <a:pt x="1942246" y="1244254"/>
                  </a:lnTo>
                  <a:close/>
                  <a:moveTo>
                    <a:pt x="1359605" y="1183157"/>
                  </a:moveTo>
                  <a:lnTo>
                    <a:pt x="1359605" y="1222981"/>
                  </a:lnTo>
                  <a:lnTo>
                    <a:pt x="1942246" y="1222981"/>
                  </a:lnTo>
                  <a:lnTo>
                    <a:pt x="1942246" y="1183157"/>
                  </a:lnTo>
                  <a:close/>
                  <a:moveTo>
                    <a:pt x="1003047" y="821458"/>
                  </a:moveTo>
                  <a:lnTo>
                    <a:pt x="1003047" y="1439143"/>
                  </a:lnTo>
                  <a:lnTo>
                    <a:pt x="1259865" y="1439143"/>
                  </a:lnTo>
                  <a:lnTo>
                    <a:pt x="1259865" y="821458"/>
                  </a:lnTo>
                  <a:close/>
                  <a:moveTo>
                    <a:pt x="640721" y="818736"/>
                  </a:moveTo>
                  <a:lnTo>
                    <a:pt x="640721" y="1436421"/>
                  </a:lnTo>
                  <a:lnTo>
                    <a:pt x="860983" y="1436421"/>
                  </a:lnTo>
                  <a:lnTo>
                    <a:pt x="860983" y="818736"/>
                  </a:lnTo>
                  <a:close/>
                  <a:moveTo>
                    <a:pt x="1818380" y="734607"/>
                  </a:moveTo>
                  <a:lnTo>
                    <a:pt x="1818380" y="807677"/>
                  </a:lnTo>
                  <a:lnTo>
                    <a:pt x="1916476" y="807677"/>
                  </a:lnTo>
                  <a:lnTo>
                    <a:pt x="1916476" y="734607"/>
                  </a:lnTo>
                  <a:close/>
                  <a:moveTo>
                    <a:pt x="1634779" y="734607"/>
                  </a:moveTo>
                  <a:lnTo>
                    <a:pt x="1634779" y="807677"/>
                  </a:lnTo>
                  <a:lnTo>
                    <a:pt x="1732875" y="807677"/>
                  </a:lnTo>
                  <a:lnTo>
                    <a:pt x="1732875" y="734607"/>
                  </a:lnTo>
                  <a:close/>
                  <a:moveTo>
                    <a:pt x="1451179" y="734607"/>
                  </a:moveTo>
                  <a:lnTo>
                    <a:pt x="1451179" y="807677"/>
                  </a:lnTo>
                  <a:lnTo>
                    <a:pt x="1549275" y="807677"/>
                  </a:lnTo>
                  <a:lnTo>
                    <a:pt x="1549275" y="734607"/>
                  </a:lnTo>
                  <a:close/>
                  <a:moveTo>
                    <a:pt x="1818380" y="582994"/>
                  </a:moveTo>
                  <a:lnTo>
                    <a:pt x="1818380" y="656064"/>
                  </a:lnTo>
                  <a:lnTo>
                    <a:pt x="1916476" y="656064"/>
                  </a:lnTo>
                  <a:lnTo>
                    <a:pt x="1916476" y="582994"/>
                  </a:lnTo>
                  <a:close/>
                  <a:moveTo>
                    <a:pt x="1634779" y="582994"/>
                  </a:moveTo>
                  <a:lnTo>
                    <a:pt x="1634779" y="656064"/>
                  </a:lnTo>
                  <a:lnTo>
                    <a:pt x="1732875" y="656064"/>
                  </a:lnTo>
                  <a:lnTo>
                    <a:pt x="1732875" y="582994"/>
                  </a:lnTo>
                  <a:close/>
                  <a:moveTo>
                    <a:pt x="1451179" y="582994"/>
                  </a:moveTo>
                  <a:lnTo>
                    <a:pt x="1451179" y="656064"/>
                  </a:lnTo>
                  <a:lnTo>
                    <a:pt x="1549275" y="656064"/>
                  </a:lnTo>
                  <a:lnTo>
                    <a:pt x="1549275" y="582994"/>
                  </a:lnTo>
                  <a:close/>
                  <a:moveTo>
                    <a:pt x="403424" y="499916"/>
                  </a:moveTo>
                  <a:cubicBezTo>
                    <a:pt x="373157" y="499916"/>
                    <a:pt x="348620" y="524453"/>
                    <a:pt x="348620" y="554720"/>
                  </a:cubicBezTo>
                  <a:lnTo>
                    <a:pt x="348620" y="1438886"/>
                  </a:lnTo>
                  <a:lnTo>
                    <a:pt x="458227" y="1438886"/>
                  </a:lnTo>
                  <a:cubicBezTo>
                    <a:pt x="458227" y="1144164"/>
                    <a:pt x="458228" y="849442"/>
                    <a:pt x="458228" y="554720"/>
                  </a:cubicBezTo>
                  <a:cubicBezTo>
                    <a:pt x="458228" y="524453"/>
                    <a:pt x="433691" y="499916"/>
                    <a:pt x="403424" y="499916"/>
                  </a:cubicBezTo>
                  <a:close/>
                  <a:moveTo>
                    <a:pt x="169200" y="496212"/>
                  </a:moveTo>
                  <a:cubicBezTo>
                    <a:pt x="138933" y="496212"/>
                    <a:pt x="114396" y="520749"/>
                    <a:pt x="114396" y="551016"/>
                  </a:cubicBezTo>
                  <a:lnTo>
                    <a:pt x="114396" y="1435182"/>
                  </a:lnTo>
                  <a:lnTo>
                    <a:pt x="224003" y="1435182"/>
                  </a:lnTo>
                  <a:cubicBezTo>
                    <a:pt x="224003" y="1140460"/>
                    <a:pt x="224004" y="845738"/>
                    <a:pt x="224004" y="551016"/>
                  </a:cubicBezTo>
                  <a:cubicBezTo>
                    <a:pt x="224004" y="520749"/>
                    <a:pt x="199467" y="496212"/>
                    <a:pt x="169200" y="496212"/>
                  </a:cubicBezTo>
                  <a:close/>
                  <a:moveTo>
                    <a:pt x="1818380" y="431380"/>
                  </a:moveTo>
                  <a:lnTo>
                    <a:pt x="1818380" y="504450"/>
                  </a:lnTo>
                  <a:lnTo>
                    <a:pt x="1916476" y="504450"/>
                  </a:lnTo>
                  <a:lnTo>
                    <a:pt x="1916476" y="431380"/>
                  </a:lnTo>
                  <a:close/>
                  <a:moveTo>
                    <a:pt x="1634779" y="431380"/>
                  </a:moveTo>
                  <a:lnTo>
                    <a:pt x="1634779" y="504450"/>
                  </a:lnTo>
                  <a:lnTo>
                    <a:pt x="1732875" y="504450"/>
                  </a:lnTo>
                  <a:lnTo>
                    <a:pt x="1732875" y="431380"/>
                  </a:lnTo>
                  <a:close/>
                  <a:moveTo>
                    <a:pt x="1451179" y="431380"/>
                  </a:moveTo>
                  <a:lnTo>
                    <a:pt x="1451179" y="504450"/>
                  </a:lnTo>
                  <a:lnTo>
                    <a:pt x="1549275" y="504450"/>
                  </a:lnTo>
                  <a:lnTo>
                    <a:pt x="1549275" y="431380"/>
                  </a:lnTo>
                  <a:close/>
                  <a:moveTo>
                    <a:pt x="1254606" y="431380"/>
                  </a:moveTo>
                  <a:lnTo>
                    <a:pt x="1254606" y="504450"/>
                  </a:lnTo>
                  <a:lnTo>
                    <a:pt x="1352702" y="504450"/>
                  </a:lnTo>
                  <a:lnTo>
                    <a:pt x="1352702" y="431380"/>
                  </a:lnTo>
                  <a:close/>
                  <a:moveTo>
                    <a:pt x="1071005" y="431380"/>
                  </a:moveTo>
                  <a:lnTo>
                    <a:pt x="1071005" y="504450"/>
                  </a:lnTo>
                  <a:lnTo>
                    <a:pt x="1169101" y="504450"/>
                  </a:lnTo>
                  <a:lnTo>
                    <a:pt x="1169101" y="431380"/>
                  </a:lnTo>
                  <a:close/>
                  <a:moveTo>
                    <a:pt x="887405" y="431380"/>
                  </a:moveTo>
                  <a:lnTo>
                    <a:pt x="887405" y="504450"/>
                  </a:lnTo>
                  <a:lnTo>
                    <a:pt x="985501" y="504450"/>
                  </a:lnTo>
                  <a:lnTo>
                    <a:pt x="985501" y="431380"/>
                  </a:lnTo>
                  <a:close/>
                  <a:moveTo>
                    <a:pt x="726849" y="431380"/>
                  </a:moveTo>
                  <a:lnTo>
                    <a:pt x="726849" y="504450"/>
                  </a:lnTo>
                  <a:lnTo>
                    <a:pt x="824945" y="504450"/>
                  </a:lnTo>
                  <a:lnTo>
                    <a:pt x="824945" y="431380"/>
                  </a:lnTo>
                  <a:close/>
                  <a:moveTo>
                    <a:pt x="543248" y="431380"/>
                  </a:moveTo>
                  <a:lnTo>
                    <a:pt x="543248" y="504450"/>
                  </a:lnTo>
                  <a:lnTo>
                    <a:pt x="641344" y="504450"/>
                  </a:lnTo>
                  <a:lnTo>
                    <a:pt x="641344" y="431380"/>
                  </a:lnTo>
                  <a:close/>
                  <a:moveTo>
                    <a:pt x="525663" y="0"/>
                  </a:moveTo>
                  <a:lnTo>
                    <a:pt x="525663" y="296929"/>
                  </a:lnTo>
                  <a:lnTo>
                    <a:pt x="1026614" y="0"/>
                  </a:lnTo>
                  <a:lnTo>
                    <a:pt x="1026614" y="296930"/>
                  </a:lnTo>
                  <a:lnTo>
                    <a:pt x="1527566" y="0"/>
                  </a:lnTo>
                  <a:lnTo>
                    <a:pt x="1527566" y="296930"/>
                  </a:lnTo>
                  <a:lnTo>
                    <a:pt x="2028518" y="0"/>
                  </a:lnTo>
                  <a:lnTo>
                    <a:pt x="2028518" y="311577"/>
                  </a:lnTo>
                  <a:lnTo>
                    <a:pt x="2028518" y="1440540"/>
                  </a:lnTo>
                  <a:lnTo>
                    <a:pt x="0" y="1440540"/>
                  </a:lnTo>
                  <a:lnTo>
                    <a:pt x="0" y="31157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BE4CA19-F3C1-42A5-BBDE-E004D6C023DE}"/>
                </a:ext>
              </a:extLst>
            </p:cNvPr>
            <p:cNvSpPr/>
            <p:nvPr/>
          </p:nvSpPr>
          <p:spPr>
            <a:xfrm>
              <a:off x="8698073" y="4267516"/>
              <a:ext cx="2163080" cy="2082019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17464574-96BC-4EF5-9C68-ABEB7724C037}"/>
              </a:ext>
            </a:extLst>
          </p:cNvPr>
          <p:cNvSpPr/>
          <p:nvPr/>
        </p:nvSpPr>
        <p:spPr>
          <a:xfrm>
            <a:off x="7114679" y="3223159"/>
            <a:ext cx="1003140" cy="1214148"/>
          </a:xfrm>
          <a:custGeom>
            <a:avLst/>
            <a:gdLst>
              <a:gd name="connsiteX0" fmla="*/ 606198 w 2730981"/>
              <a:gd name="connsiteY0" fmla="*/ 3305429 h 3305431"/>
              <a:gd name="connsiteX1" fmla="*/ 2124047 w 2730981"/>
              <a:gd name="connsiteY1" fmla="*/ 3305429 h 3305431"/>
              <a:gd name="connsiteX2" fmla="*/ 2124047 w 2730981"/>
              <a:gd name="connsiteY2" fmla="*/ 3305431 h 3305431"/>
              <a:gd name="connsiteX3" fmla="*/ 606198 w 2730981"/>
              <a:gd name="connsiteY3" fmla="*/ 3305431 h 3305431"/>
              <a:gd name="connsiteX4" fmla="*/ 1927883 w 2730981"/>
              <a:gd name="connsiteY4" fmla="*/ 2009495 h 3305431"/>
              <a:gd name="connsiteX5" fmla="*/ 2217323 w 2730981"/>
              <a:gd name="connsiteY5" fmla="*/ 2009495 h 3305431"/>
              <a:gd name="connsiteX6" fmla="*/ 2730979 w 2730981"/>
              <a:gd name="connsiteY6" fmla="*/ 2523151 h 3305431"/>
              <a:gd name="connsiteX7" fmla="*/ 2730979 w 2730981"/>
              <a:gd name="connsiteY7" fmla="*/ 3004463 h 3305431"/>
              <a:gd name="connsiteX8" fmla="*/ 2730981 w 2730981"/>
              <a:gd name="connsiteY8" fmla="*/ 3004463 h 3305431"/>
              <a:gd name="connsiteX9" fmla="*/ 2730981 w 2730981"/>
              <a:gd name="connsiteY9" fmla="*/ 3305431 h 3305431"/>
              <a:gd name="connsiteX10" fmla="*/ 2202976 w 2730981"/>
              <a:gd name="connsiteY10" fmla="*/ 3305431 h 3305431"/>
              <a:gd name="connsiteX11" fmla="*/ 2202976 w 2730981"/>
              <a:gd name="connsiteY11" fmla="*/ 3182572 h 3305431"/>
              <a:gd name="connsiteX12" fmla="*/ 2200338 w 2730981"/>
              <a:gd name="connsiteY12" fmla="*/ 3182572 h 3305431"/>
              <a:gd name="connsiteX13" fmla="*/ 2200338 w 2730981"/>
              <a:gd name="connsiteY13" fmla="*/ 2665938 h 3305431"/>
              <a:gd name="connsiteX14" fmla="*/ 1927883 w 2730981"/>
              <a:gd name="connsiteY14" fmla="*/ 2665938 h 3305431"/>
              <a:gd name="connsiteX15" fmla="*/ 941890 w 2730981"/>
              <a:gd name="connsiteY15" fmla="*/ 2009495 h 3305431"/>
              <a:gd name="connsiteX16" fmla="*/ 1789093 w 2730981"/>
              <a:gd name="connsiteY16" fmla="*/ 2009495 h 3305431"/>
              <a:gd name="connsiteX17" fmla="*/ 1789093 w 2730981"/>
              <a:gd name="connsiteY17" fmla="*/ 2665938 h 3305431"/>
              <a:gd name="connsiteX18" fmla="*/ 941890 w 2730981"/>
              <a:gd name="connsiteY18" fmla="*/ 2665938 h 3305431"/>
              <a:gd name="connsiteX19" fmla="*/ 513656 w 2730981"/>
              <a:gd name="connsiteY19" fmla="*/ 2009495 h 3305431"/>
              <a:gd name="connsiteX20" fmla="*/ 803100 w 2730981"/>
              <a:gd name="connsiteY20" fmla="*/ 2009495 h 3305431"/>
              <a:gd name="connsiteX21" fmla="*/ 803100 w 2730981"/>
              <a:gd name="connsiteY21" fmla="*/ 2665938 h 3305431"/>
              <a:gd name="connsiteX22" fmla="*/ 526771 w 2730981"/>
              <a:gd name="connsiteY22" fmla="*/ 2665938 h 3305431"/>
              <a:gd name="connsiteX23" fmla="*/ 526771 w 2730981"/>
              <a:gd name="connsiteY23" fmla="*/ 3305429 h 3305431"/>
              <a:gd name="connsiteX24" fmla="*/ 528008 w 2730981"/>
              <a:gd name="connsiteY24" fmla="*/ 3305429 h 3305431"/>
              <a:gd name="connsiteX25" fmla="*/ 528008 w 2730981"/>
              <a:gd name="connsiteY25" fmla="*/ 3305431 h 3305431"/>
              <a:gd name="connsiteX26" fmla="*/ 1 w 2730981"/>
              <a:gd name="connsiteY26" fmla="*/ 3305431 h 3305431"/>
              <a:gd name="connsiteX27" fmla="*/ 1 w 2730981"/>
              <a:gd name="connsiteY27" fmla="*/ 3182572 h 3305431"/>
              <a:gd name="connsiteX28" fmla="*/ 0 w 2730981"/>
              <a:gd name="connsiteY28" fmla="*/ 3182572 h 3305431"/>
              <a:gd name="connsiteX29" fmla="*/ 0 w 2730981"/>
              <a:gd name="connsiteY29" fmla="*/ 2523151 h 3305431"/>
              <a:gd name="connsiteX30" fmla="*/ 513656 w 2730981"/>
              <a:gd name="connsiteY30" fmla="*/ 2009495 h 3305431"/>
              <a:gd name="connsiteX31" fmla="*/ 586317 w 2730981"/>
              <a:gd name="connsiteY31" fmla="*/ 1077676 h 3305431"/>
              <a:gd name="connsiteX32" fmla="*/ 590605 w 2730981"/>
              <a:gd name="connsiteY32" fmla="*/ 1148496 h 3305431"/>
              <a:gd name="connsiteX33" fmla="*/ 972029 w 2730981"/>
              <a:gd name="connsiteY33" fmla="*/ 1723349 h 3305431"/>
              <a:gd name="connsiteX34" fmla="*/ 1753423 w 2730981"/>
              <a:gd name="connsiteY34" fmla="*/ 1724310 h 3305431"/>
              <a:gd name="connsiteX35" fmla="*/ 2136259 w 2730981"/>
              <a:gd name="connsiteY35" fmla="*/ 1150397 h 3305431"/>
              <a:gd name="connsiteX36" fmla="*/ 2140842 w 2730981"/>
              <a:gd name="connsiteY36" fmla="*/ 1077676 h 3305431"/>
              <a:gd name="connsiteX37" fmla="*/ 1253092 w 2730981"/>
              <a:gd name="connsiteY37" fmla="*/ 0 h 3305431"/>
              <a:gd name="connsiteX38" fmla="*/ 1474020 w 2730981"/>
              <a:gd name="connsiteY38" fmla="*/ 0 h 3305431"/>
              <a:gd name="connsiteX39" fmla="*/ 1620259 w 2730981"/>
              <a:gd name="connsiteY39" fmla="*/ 96933 h 3305431"/>
              <a:gd name="connsiteX40" fmla="*/ 1623835 w 2730981"/>
              <a:gd name="connsiteY40" fmla="*/ 114647 h 3305431"/>
              <a:gd name="connsiteX41" fmla="*/ 1641032 w 2730981"/>
              <a:gd name="connsiteY41" fmla="*/ 120430 h 3305431"/>
              <a:gd name="connsiteX42" fmla="*/ 1518281 w 2730981"/>
              <a:gd name="connsiteY42" fmla="*/ 727985 h 3305431"/>
              <a:gd name="connsiteX43" fmla="*/ 1545935 w 2730981"/>
              <a:gd name="connsiteY43" fmla="*/ 769644 h 3305431"/>
              <a:gd name="connsiteX44" fmla="*/ 1545934 w 2730981"/>
              <a:gd name="connsiteY44" fmla="*/ 769642 h 3305431"/>
              <a:gd name="connsiteX45" fmla="*/ 1587593 w 2730981"/>
              <a:gd name="connsiteY45" fmla="*/ 741988 h 3305431"/>
              <a:gd name="connsiteX46" fmla="*/ 1707673 w 2730981"/>
              <a:gd name="connsiteY46" fmla="*/ 147658 h 3305431"/>
              <a:gd name="connsiteX47" fmla="*/ 1776248 w 2730981"/>
              <a:gd name="connsiteY47" fmla="*/ 181484 h 3305431"/>
              <a:gd name="connsiteX48" fmla="*/ 2180524 w 2730981"/>
              <a:gd name="connsiteY48" fmla="*/ 795322 h 3305431"/>
              <a:gd name="connsiteX49" fmla="*/ 2185101 w 2730981"/>
              <a:gd name="connsiteY49" fmla="*/ 883363 h 3305431"/>
              <a:gd name="connsiteX50" fmla="*/ 2228620 w 2730981"/>
              <a:gd name="connsiteY50" fmla="*/ 883363 h 3305431"/>
              <a:gd name="connsiteX51" fmla="*/ 2296930 w 2730981"/>
              <a:gd name="connsiteY51" fmla="*/ 951674 h 3305431"/>
              <a:gd name="connsiteX52" fmla="*/ 2296930 w 2730981"/>
              <a:gd name="connsiteY52" fmla="*/ 1009366 h 3305431"/>
              <a:gd name="connsiteX53" fmla="*/ 2228620 w 2730981"/>
              <a:gd name="connsiteY53" fmla="*/ 1077676 h 3305431"/>
              <a:gd name="connsiteX54" fmla="*/ 2191575 w 2730981"/>
              <a:gd name="connsiteY54" fmla="*/ 1077676 h 3305431"/>
              <a:gd name="connsiteX55" fmla="*/ 2186579 w 2730981"/>
              <a:gd name="connsiteY55" fmla="*/ 1156959 h 3305431"/>
              <a:gd name="connsiteX56" fmla="*/ 1778812 w 2730981"/>
              <a:gd name="connsiteY56" fmla="*/ 1768247 h 3305431"/>
              <a:gd name="connsiteX57" fmla="*/ 946532 w 2730981"/>
              <a:gd name="connsiteY57" fmla="*/ 1767224 h 3305431"/>
              <a:gd name="connsiteX58" fmla="*/ 540269 w 2730981"/>
              <a:gd name="connsiteY58" fmla="*/ 1154936 h 3305431"/>
              <a:gd name="connsiteX59" fmla="*/ 535592 w 2730981"/>
              <a:gd name="connsiteY59" fmla="*/ 1077676 h 3305431"/>
              <a:gd name="connsiteX60" fmla="*/ 498490 w 2730981"/>
              <a:gd name="connsiteY60" fmla="*/ 1077676 h 3305431"/>
              <a:gd name="connsiteX61" fmla="*/ 430180 w 2730981"/>
              <a:gd name="connsiteY61" fmla="*/ 1009366 h 3305431"/>
              <a:gd name="connsiteX62" fmla="*/ 430180 w 2730981"/>
              <a:gd name="connsiteY62" fmla="*/ 951674 h 3305431"/>
              <a:gd name="connsiteX63" fmla="*/ 498490 w 2730981"/>
              <a:gd name="connsiteY63" fmla="*/ 883363 h 3305431"/>
              <a:gd name="connsiteX64" fmla="*/ 542291 w 2730981"/>
              <a:gd name="connsiteY64" fmla="*/ 883363 h 3305431"/>
              <a:gd name="connsiteX65" fmla="*/ 545664 w 2730981"/>
              <a:gd name="connsiteY65" fmla="*/ 803334 h 3305431"/>
              <a:gd name="connsiteX66" fmla="*/ 943905 w 2730981"/>
              <a:gd name="connsiteY66" fmla="*/ 185562 h 3305431"/>
              <a:gd name="connsiteX67" fmla="*/ 1036040 w 2730981"/>
              <a:gd name="connsiteY67" fmla="*/ 138987 h 3305431"/>
              <a:gd name="connsiteX68" fmla="*/ 1157872 w 2730981"/>
              <a:gd name="connsiteY68" fmla="*/ 741988 h 3305431"/>
              <a:gd name="connsiteX69" fmla="*/ 1199531 w 2730981"/>
              <a:gd name="connsiteY69" fmla="*/ 769642 h 3305431"/>
              <a:gd name="connsiteX70" fmla="*/ 1199530 w 2730981"/>
              <a:gd name="connsiteY70" fmla="*/ 769644 h 3305431"/>
              <a:gd name="connsiteX71" fmla="*/ 1227184 w 2730981"/>
              <a:gd name="connsiteY71" fmla="*/ 727985 h 3305431"/>
              <a:gd name="connsiteX72" fmla="*/ 1103254 w 2730981"/>
              <a:gd name="connsiteY72" fmla="*/ 114596 h 3305431"/>
              <a:gd name="connsiteX73" fmla="*/ 1103290 w 2730981"/>
              <a:gd name="connsiteY73" fmla="*/ 114584 h 3305431"/>
              <a:gd name="connsiteX74" fmla="*/ 1106853 w 2730981"/>
              <a:gd name="connsiteY74" fmla="*/ 96933 h 3305431"/>
              <a:gd name="connsiteX75" fmla="*/ 1253092 w 2730981"/>
              <a:gd name="connsiteY75" fmla="*/ 0 h 330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30981" h="3305431">
                <a:moveTo>
                  <a:pt x="606198" y="3305429"/>
                </a:moveTo>
                <a:lnTo>
                  <a:pt x="2124047" y="3305429"/>
                </a:lnTo>
                <a:lnTo>
                  <a:pt x="2124047" y="3305431"/>
                </a:lnTo>
                <a:lnTo>
                  <a:pt x="606198" y="3305431"/>
                </a:lnTo>
                <a:close/>
                <a:moveTo>
                  <a:pt x="1927883" y="2009495"/>
                </a:moveTo>
                <a:lnTo>
                  <a:pt x="2217323" y="2009495"/>
                </a:lnTo>
                <a:cubicBezTo>
                  <a:pt x="2501007" y="2009495"/>
                  <a:pt x="2730979" y="2239468"/>
                  <a:pt x="2730979" y="2523151"/>
                </a:cubicBezTo>
                <a:lnTo>
                  <a:pt x="2730979" y="3004463"/>
                </a:lnTo>
                <a:lnTo>
                  <a:pt x="2730981" y="3004463"/>
                </a:lnTo>
                <a:lnTo>
                  <a:pt x="2730981" y="3305431"/>
                </a:lnTo>
                <a:lnTo>
                  <a:pt x="2202976" y="3305431"/>
                </a:lnTo>
                <a:lnTo>
                  <a:pt x="2202976" y="3182572"/>
                </a:lnTo>
                <a:lnTo>
                  <a:pt x="2200338" y="3182572"/>
                </a:lnTo>
                <a:lnTo>
                  <a:pt x="2200338" y="2665938"/>
                </a:lnTo>
                <a:lnTo>
                  <a:pt x="1927883" y="2665938"/>
                </a:lnTo>
                <a:close/>
                <a:moveTo>
                  <a:pt x="941890" y="2009495"/>
                </a:moveTo>
                <a:lnTo>
                  <a:pt x="1789093" y="2009495"/>
                </a:lnTo>
                <a:lnTo>
                  <a:pt x="1789093" y="2665938"/>
                </a:lnTo>
                <a:lnTo>
                  <a:pt x="941890" y="2665938"/>
                </a:lnTo>
                <a:close/>
                <a:moveTo>
                  <a:pt x="513656" y="2009495"/>
                </a:moveTo>
                <a:lnTo>
                  <a:pt x="803100" y="2009495"/>
                </a:lnTo>
                <a:lnTo>
                  <a:pt x="803100" y="2665938"/>
                </a:lnTo>
                <a:lnTo>
                  <a:pt x="526771" y="2665938"/>
                </a:lnTo>
                <a:lnTo>
                  <a:pt x="526771" y="3305429"/>
                </a:lnTo>
                <a:lnTo>
                  <a:pt x="528008" y="3305429"/>
                </a:lnTo>
                <a:lnTo>
                  <a:pt x="528008" y="3305431"/>
                </a:lnTo>
                <a:lnTo>
                  <a:pt x="1" y="3305431"/>
                </a:lnTo>
                <a:lnTo>
                  <a:pt x="1" y="3182572"/>
                </a:lnTo>
                <a:lnTo>
                  <a:pt x="0" y="3182572"/>
                </a:lnTo>
                <a:lnTo>
                  <a:pt x="0" y="2523151"/>
                </a:lnTo>
                <a:cubicBezTo>
                  <a:pt x="0" y="2239468"/>
                  <a:pt x="229973" y="2009495"/>
                  <a:pt x="513656" y="2009495"/>
                </a:cubicBezTo>
                <a:close/>
                <a:moveTo>
                  <a:pt x="586317" y="1077676"/>
                </a:moveTo>
                <a:lnTo>
                  <a:pt x="590605" y="1148496"/>
                </a:lnTo>
                <a:cubicBezTo>
                  <a:pt x="621088" y="1387051"/>
                  <a:pt x="760741" y="1600563"/>
                  <a:pt x="972029" y="1723349"/>
                </a:cubicBezTo>
                <a:cubicBezTo>
                  <a:pt x="1213501" y="1863676"/>
                  <a:pt x="1511607" y="1864042"/>
                  <a:pt x="1753423" y="1724310"/>
                </a:cubicBezTo>
                <a:cubicBezTo>
                  <a:pt x="1965012" y="1602044"/>
                  <a:pt x="2105190" y="1388877"/>
                  <a:pt x="2136259" y="1150397"/>
                </a:cubicBezTo>
                <a:lnTo>
                  <a:pt x="2140842" y="1077676"/>
                </a:lnTo>
                <a:close/>
                <a:moveTo>
                  <a:pt x="1253092" y="0"/>
                </a:moveTo>
                <a:lnTo>
                  <a:pt x="1474020" y="0"/>
                </a:lnTo>
                <a:cubicBezTo>
                  <a:pt x="1539761" y="0"/>
                  <a:pt x="1596165" y="39970"/>
                  <a:pt x="1620259" y="96933"/>
                </a:cubicBezTo>
                <a:lnTo>
                  <a:pt x="1623835" y="114647"/>
                </a:lnTo>
                <a:lnTo>
                  <a:pt x="1641032" y="120430"/>
                </a:lnTo>
                <a:lnTo>
                  <a:pt x="1518281" y="727985"/>
                </a:lnTo>
                <a:cubicBezTo>
                  <a:pt x="1514414" y="747125"/>
                  <a:pt x="1526795" y="765776"/>
                  <a:pt x="1545935" y="769644"/>
                </a:cubicBezTo>
                <a:lnTo>
                  <a:pt x="1545934" y="769642"/>
                </a:lnTo>
                <a:cubicBezTo>
                  <a:pt x="1565075" y="773510"/>
                  <a:pt x="1583726" y="761128"/>
                  <a:pt x="1587593" y="741988"/>
                </a:cubicBezTo>
                <a:lnTo>
                  <a:pt x="1707673" y="147658"/>
                </a:lnTo>
                <a:lnTo>
                  <a:pt x="1776248" y="181484"/>
                </a:lnTo>
                <a:cubicBezTo>
                  <a:pt x="2001760" y="312227"/>
                  <a:pt x="2150022" y="540695"/>
                  <a:pt x="2180524" y="795322"/>
                </a:cubicBezTo>
                <a:lnTo>
                  <a:pt x="2185101" y="883363"/>
                </a:lnTo>
                <a:lnTo>
                  <a:pt x="2228620" y="883363"/>
                </a:lnTo>
                <a:cubicBezTo>
                  <a:pt x="2266347" y="883363"/>
                  <a:pt x="2296930" y="913947"/>
                  <a:pt x="2296930" y="951674"/>
                </a:cubicBezTo>
                <a:lnTo>
                  <a:pt x="2296930" y="1009366"/>
                </a:lnTo>
                <a:cubicBezTo>
                  <a:pt x="2296930" y="1047093"/>
                  <a:pt x="2266347" y="1077676"/>
                  <a:pt x="2228620" y="1077676"/>
                </a:cubicBezTo>
                <a:lnTo>
                  <a:pt x="2191575" y="1077676"/>
                </a:lnTo>
                <a:lnTo>
                  <a:pt x="2186579" y="1156959"/>
                </a:lnTo>
                <a:cubicBezTo>
                  <a:pt x="2153486" y="1410969"/>
                  <a:pt x="2004180" y="1638018"/>
                  <a:pt x="1778812" y="1768247"/>
                </a:cubicBezTo>
                <a:cubicBezTo>
                  <a:pt x="1521248" y="1917079"/>
                  <a:pt x="1203729" y="1916689"/>
                  <a:pt x="946532" y="1767224"/>
                </a:cubicBezTo>
                <a:cubicBezTo>
                  <a:pt x="721485" y="1636442"/>
                  <a:pt x="572737" y="1409026"/>
                  <a:pt x="540269" y="1154936"/>
                </a:cubicBezTo>
                <a:lnTo>
                  <a:pt x="535592" y="1077676"/>
                </a:lnTo>
                <a:lnTo>
                  <a:pt x="498490" y="1077676"/>
                </a:lnTo>
                <a:cubicBezTo>
                  <a:pt x="460763" y="1077676"/>
                  <a:pt x="430180" y="1047093"/>
                  <a:pt x="430180" y="1009366"/>
                </a:cubicBezTo>
                <a:lnTo>
                  <a:pt x="430180" y="951674"/>
                </a:lnTo>
                <a:cubicBezTo>
                  <a:pt x="430180" y="913947"/>
                  <a:pt x="460763" y="883363"/>
                  <a:pt x="498490" y="883363"/>
                </a:cubicBezTo>
                <a:lnTo>
                  <a:pt x="542291" y="883363"/>
                </a:lnTo>
                <a:lnTo>
                  <a:pt x="545664" y="803334"/>
                </a:lnTo>
                <a:cubicBezTo>
                  <a:pt x="573671" y="548420"/>
                  <a:pt x="719686" y="318510"/>
                  <a:pt x="943905" y="185562"/>
                </a:cubicBezTo>
                <a:lnTo>
                  <a:pt x="1036040" y="138987"/>
                </a:lnTo>
                <a:lnTo>
                  <a:pt x="1157872" y="741988"/>
                </a:lnTo>
                <a:cubicBezTo>
                  <a:pt x="1161739" y="761128"/>
                  <a:pt x="1180390" y="773510"/>
                  <a:pt x="1199531" y="769642"/>
                </a:cubicBezTo>
                <a:lnTo>
                  <a:pt x="1199530" y="769644"/>
                </a:lnTo>
                <a:cubicBezTo>
                  <a:pt x="1218670" y="765776"/>
                  <a:pt x="1231051" y="747125"/>
                  <a:pt x="1227184" y="727985"/>
                </a:cubicBezTo>
                <a:lnTo>
                  <a:pt x="1103254" y="114596"/>
                </a:lnTo>
                <a:lnTo>
                  <a:pt x="1103290" y="114584"/>
                </a:lnTo>
                <a:lnTo>
                  <a:pt x="1106853" y="96933"/>
                </a:lnTo>
                <a:cubicBezTo>
                  <a:pt x="1130947" y="39970"/>
                  <a:pt x="1187352" y="0"/>
                  <a:pt x="12530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5AF874F1-C7AC-4E1E-8111-3103CB81B643}"/>
              </a:ext>
            </a:extLst>
          </p:cNvPr>
          <p:cNvSpPr/>
          <p:nvPr/>
        </p:nvSpPr>
        <p:spPr>
          <a:xfrm rot="5400000">
            <a:off x="8759946" y="5213505"/>
            <a:ext cx="1034496" cy="1306621"/>
          </a:xfrm>
          <a:custGeom>
            <a:avLst/>
            <a:gdLst>
              <a:gd name="connsiteX0" fmla="*/ 855467 w 1318389"/>
              <a:gd name="connsiteY0" fmla="*/ 1312844 h 1665195"/>
              <a:gd name="connsiteX1" fmla="*/ 898407 w 1318389"/>
              <a:gd name="connsiteY1" fmla="*/ 1355784 h 1665195"/>
              <a:gd name="connsiteX2" fmla="*/ 941347 w 1318389"/>
              <a:gd name="connsiteY2" fmla="*/ 1312844 h 1665195"/>
              <a:gd name="connsiteX3" fmla="*/ 898407 w 1318389"/>
              <a:gd name="connsiteY3" fmla="*/ 1269904 h 1665195"/>
              <a:gd name="connsiteX4" fmla="*/ 855467 w 1318389"/>
              <a:gd name="connsiteY4" fmla="*/ 1312844 h 1665195"/>
              <a:gd name="connsiteX5" fmla="*/ 362769 w 1318389"/>
              <a:gd name="connsiteY5" fmla="*/ 236590 h 1665195"/>
              <a:gd name="connsiteX6" fmla="*/ 405229 w 1318389"/>
              <a:gd name="connsiteY6" fmla="*/ 279050 h 1665195"/>
              <a:gd name="connsiteX7" fmla="*/ 447689 w 1318389"/>
              <a:gd name="connsiteY7" fmla="*/ 236590 h 1665195"/>
              <a:gd name="connsiteX8" fmla="*/ 405229 w 1318389"/>
              <a:gd name="connsiteY8" fmla="*/ 194130 h 1665195"/>
              <a:gd name="connsiteX9" fmla="*/ 362769 w 1318389"/>
              <a:gd name="connsiteY9" fmla="*/ 236590 h 1665195"/>
              <a:gd name="connsiteX10" fmla="*/ 348187 w 1318389"/>
              <a:gd name="connsiteY10" fmla="*/ 1312844 h 1665195"/>
              <a:gd name="connsiteX11" fmla="*/ 391127 w 1318389"/>
              <a:gd name="connsiteY11" fmla="*/ 1355784 h 1665195"/>
              <a:gd name="connsiteX12" fmla="*/ 434066 w 1318389"/>
              <a:gd name="connsiteY12" fmla="*/ 1312844 h 1665195"/>
              <a:gd name="connsiteX13" fmla="*/ 391127 w 1318389"/>
              <a:gd name="connsiteY13" fmla="*/ 1269904 h 1665195"/>
              <a:gd name="connsiteX14" fmla="*/ 348187 w 1318389"/>
              <a:gd name="connsiteY14" fmla="*/ 1312844 h 1665195"/>
              <a:gd name="connsiteX15" fmla="*/ 81655 w 1318389"/>
              <a:gd name="connsiteY15" fmla="*/ 873373 h 1665195"/>
              <a:gd name="connsiteX16" fmla="*/ 124595 w 1318389"/>
              <a:gd name="connsiteY16" fmla="*/ 916313 h 1665195"/>
              <a:gd name="connsiteX17" fmla="*/ 167534 w 1318389"/>
              <a:gd name="connsiteY17" fmla="*/ 873373 h 1665195"/>
              <a:gd name="connsiteX18" fmla="*/ 124595 w 1318389"/>
              <a:gd name="connsiteY18" fmla="*/ 830433 h 1665195"/>
              <a:gd name="connsiteX19" fmla="*/ 81655 w 1318389"/>
              <a:gd name="connsiteY19" fmla="*/ 873373 h 1665195"/>
              <a:gd name="connsiteX20" fmla="*/ 898 w 1318389"/>
              <a:gd name="connsiteY20" fmla="*/ 878256 h 1665195"/>
              <a:gd name="connsiteX21" fmla="*/ 59313 w 1318389"/>
              <a:gd name="connsiteY21" fmla="*/ 760898 h 1665195"/>
              <a:gd name="connsiteX22" fmla="*/ 60023 w 1318389"/>
              <a:gd name="connsiteY22" fmla="*/ 760660 h 1665195"/>
              <a:gd name="connsiteX23" fmla="*/ 301509 w 1318389"/>
              <a:gd name="connsiteY23" fmla="*/ 256655 h 1665195"/>
              <a:gd name="connsiteX24" fmla="*/ 300401 w 1318389"/>
              <a:gd name="connsiteY24" fmla="*/ 253678 h 1665195"/>
              <a:gd name="connsiteX25" fmla="*/ 392815 w 1318389"/>
              <a:gd name="connsiteY25" fmla="*/ 125792 h 1665195"/>
              <a:gd name="connsiteX26" fmla="*/ 426561 w 1318389"/>
              <a:gd name="connsiteY26" fmla="*/ 127298 h 1665195"/>
              <a:gd name="connsiteX27" fmla="*/ 501833 w 1318389"/>
              <a:gd name="connsiteY27" fmla="*/ 25203 h 1665195"/>
              <a:gd name="connsiteX28" fmla="*/ 659591 w 1318389"/>
              <a:gd name="connsiteY28" fmla="*/ 0 h 1665195"/>
              <a:gd name="connsiteX29" fmla="*/ 767873 w 1318389"/>
              <a:gd name="connsiteY29" fmla="*/ 94280 h 1665195"/>
              <a:gd name="connsiteX30" fmla="*/ 773474 w 1318389"/>
              <a:gd name="connsiteY30" fmla="*/ 129752 h 1665195"/>
              <a:gd name="connsiteX31" fmla="*/ 750137 w 1318389"/>
              <a:gd name="connsiteY31" fmla="*/ 133486 h 1665195"/>
              <a:gd name="connsiteX32" fmla="*/ 643721 w 1318389"/>
              <a:gd name="connsiteY32" fmla="*/ 50407 h 1665195"/>
              <a:gd name="connsiteX33" fmla="*/ 528905 w 1318389"/>
              <a:gd name="connsiteY33" fmla="*/ 68143 h 1665195"/>
              <a:gd name="connsiteX34" fmla="*/ 477195 w 1318389"/>
              <a:gd name="connsiteY34" fmla="*/ 147376 h 1665195"/>
              <a:gd name="connsiteX35" fmla="*/ 504919 w 1318389"/>
              <a:gd name="connsiteY35" fmla="*/ 176856 h 1665195"/>
              <a:gd name="connsiteX36" fmla="*/ 520701 w 1318389"/>
              <a:gd name="connsiteY36" fmla="*/ 218206 h 1665195"/>
              <a:gd name="connsiteX37" fmla="*/ 520838 w 1318389"/>
              <a:gd name="connsiteY37" fmla="*/ 251739 h 1665195"/>
              <a:gd name="connsiteX38" fmla="*/ 512601 w 1318389"/>
              <a:gd name="connsiteY38" fmla="*/ 279384 h 1665195"/>
              <a:gd name="connsiteX39" fmla="*/ 572778 w 1318389"/>
              <a:gd name="connsiteY39" fmla="*/ 326714 h 1665195"/>
              <a:gd name="connsiteX40" fmla="*/ 687595 w 1318389"/>
              <a:gd name="connsiteY40" fmla="*/ 308045 h 1665195"/>
              <a:gd name="connsiteX41" fmla="*/ 763207 w 1318389"/>
              <a:gd name="connsiteY41" fmla="*/ 196028 h 1665195"/>
              <a:gd name="connsiteX42" fmla="*/ 785610 w 1318389"/>
              <a:gd name="connsiteY42" fmla="*/ 192294 h 1665195"/>
              <a:gd name="connsiteX43" fmla="*/ 791211 w 1318389"/>
              <a:gd name="connsiteY43" fmla="*/ 227766 h 1665195"/>
              <a:gd name="connsiteX44" fmla="*/ 718400 w 1318389"/>
              <a:gd name="connsiteY44" fmla="*/ 350984 h 1665195"/>
              <a:gd name="connsiteX45" fmla="*/ 560643 w 1318389"/>
              <a:gd name="connsiteY45" fmla="*/ 376188 h 1665195"/>
              <a:gd name="connsiteX46" fmla="*/ 481653 w 1318389"/>
              <a:gd name="connsiteY46" fmla="*/ 320430 h 1665195"/>
              <a:gd name="connsiteX47" fmla="*/ 469637 w 1318389"/>
              <a:gd name="connsiteY47" fmla="*/ 330704 h 1665195"/>
              <a:gd name="connsiteX48" fmla="*/ 462283 w 1318389"/>
              <a:gd name="connsiteY48" fmla="*/ 333441 h 1665195"/>
              <a:gd name="connsiteX49" fmla="*/ 252808 w 1318389"/>
              <a:gd name="connsiteY49" fmla="*/ 858867 h 1665195"/>
              <a:gd name="connsiteX50" fmla="*/ 444434 w 1318389"/>
              <a:gd name="connsiteY50" fmla="*/ 1190772 h 1665195"/>
              <a:gd name="connsiteX51" fmla="*/ 801245 w 1318389"/>
              <a:gd name="connsiteY51" fmla="*/ 1187463 h 1665195"/>
              <a:gd name="connsiteX52" fmla="*/ 801245 w 1318389"/>
              <a:gd name="connsiteY52" fmla="*/ 1116815 h 1665195"/>
              <a:gd name="connsiteX53" fmla="*/ 890858 w 1318389"/>
              <a:gd name="connsiteY53" fmla="*/ 1027202 h 1665195"/>
              <a:gd name="connsiteX54" fmla="*/ 1200123 w 1318389"/>
              <a:gd name="connsiteY54" fmla="*/ 1027202 h 1665195"/>
              <a:gd name="connsiteX55" fmla="*/ 1205949 w 1318389"/>
              <a:gd name="connsiteY55" fmla="*/ 998361 h 1665195"/>
              <a:gd name="connsiteX56" fmla="*/ 1288518 w 1318389"/>
              <a:gd name="connsiteY56" fmla="*/ 943622 h 1665195"/>
              <a:gd name="connsiteX57" fmla="*/ 1318389 w 1318389"/>
              <a:gd name="connsiteY57" fmla="*/ 974426 h 1665195"/>
              <a:gd name="connsiteX58" fmla="*/ 1318389 w 1318389"/>
              <a:gd name="connsiteY58" fmla="*/ 1635324 h 1665195"/>
              <a:gd name="connsiteX59" fmla="*/ 1288518 w 1318389"/>
              <a:gd name="connsiteY59" fmla="*/ 1665195 h 1665195"/>
              <a:gd name="connsiteX60" fmla="*/ 1205949 w 1318389"/>
              <a:gd name="connsiteY60" fmla="*/ 1610455 h 1665195"/>
              <a:gd name="connsiteX61" fmla="*/ 1203531 w 1318389"/>
              <a:gd name="connsiteY61" fmla="*/ 1598487 h 1665195"/>
              <a:gd name="connsiteX62" fmla="*/ 890858 w 1318389"/>
              <a:gd name="connsiteY62" fmla="*/ 1598487 h 1665195"/>
              <a:gd name="connsiteX63" fmla="*/ 801245 w 1318389"/>
              <a:gd name="connsiteY63" fmla="*/ 1508873 h 1665195"/>
              <a:gd name="connsiteX64" fmla="*/ 801245 w 1318389"/>
              <a:gd name="connsiteY64" fmla="*/ 1426032 h 1665195"/>
              <a:gd name="connsiteX65" fmla="*/ 379661 w 1318389"/>
              <a:gd name="connsiteY65" fmla="*/ 1429942 h 1665195"/>
              <a:gd name="connsiteX66" fmla="*/ 294951 w 1318389"/>
              <a:gd name="connsiteY66" fmla="*/ 1395390 h 1665195"/>
              <a:gd name="connsiteX67" fmla="*/ 270560 w 1318389"/>
              <a:gd name="connsiteY67" fmla="*/ 1359849 h 1665195"/>
              <a:gd name="connsiteX68" fmla="*/ 263688 w 1318389"/>
              <a:gd name="connsiteY68" fmla="*/ 1352058 h 1665195"/>
              <a:gd name="connsiteX69" fmla="*/ 15908 w 1318389"/>
              <a:gd name="connsiteY69" fmla="*/ 922891 h 1665195"/>
              <a:gd name="connsiteX70" fmla="*/ 898 w 1318389"/>
              <a:gd name="connsiteY70" fmla="*/ 878256 h 166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 And PNG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8008046-A199-4D05-A585-46BF3FAE7893}"/>
              </a:ext>
            </a:extLst>
          </p:cNvPr>
          <p:cNvSpPr>
            <a:spLocks/>
          </p:cNvSpPr>
          <p:nvPr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CEE8399-8075-4A34-AB23-6F26BEEB574A}"/>
              </a:ext>
            </a:extLst>
          </p:cNvPr>
          <p:cNvSpPr>
            <a:spLocks/>
          </p:cNvSpPr>
          <p:nvPr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20A956-9703-4370-8880-9402B7DA7545}"/>
              </a:ext>
            </a:extLst>
          </p:cNvPr>
          <p:cNvGrpSpPr/>
          <p:nvPr/>
        </p:nvGrpSpPr>
        <p:grpSpPr>
          <a:xfrm>
            <a:off x="7373445" y="1058953"/>
            <a:ext cx="2335230" cy="2481301"/>
            <a:chOff x="6446339" y="1280897"/>
            <a:chExt cx="4320717" cy="528517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6ABB8C-7DBE-460D-8752-1CD60D53AB82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86E5044-8EEA-47AF-B087-075DE71E3890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D33A5A-4CF8-431D-AA11-5504DD5DA6E6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4F3F9A-6E6D-4D11-BF85-9670F940EE1B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38C817-E407-4DE5-AF1D-0AEEEEB7A02C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A19652-C014-42CC-B0D8-2A7EB5F7C68F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72FC226-FF78-4522-BEE3-70DA63A54611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BB815D9-6608-4A3B-A9A6-C119C36BBFB0}"/>
              </a:ext>
            </a:extLst>
          </p:cNvPr>
          <p:cNvGrpSpPr/>
          <p:nvPr/>
        </p:nvGrpSpPr>
        <p:grpSpPr>
          <a:xfrm>
            <a:off x="3375811" y="3195420"/>
            <a:ext cx="2308299" cy="2956734"/>
            <a:chOff x="-67621" y="1506785"/>
            <a:chExt cx="4223096" cy="5409425"/>
          </a:xfrm>
        </p:grpSpPr>
        <p:sp>
          <p:nvSpPr>
            <p:cNvPr id="5" name="Rounded Rectangle 39">
              <a:extLst>
                <a:ext uri="{FF2B5EF4-FFF2-40B4-BE49-F238E27FC236}">
                  <a16:creationId xmlns:a16="http://schemas.microsoft.com/office/drawing/2014/main" id="{CE24424F-CC47-4A58-8DA7-E10E8EAF7E53}"/>
                </a:ext>
              </a:extLst>
            </p:cNvPr>
            <p:cNvSpPr/>
            <p:nvPr/>
          </p:nvSpPr>
          <p:spPr>
            <a:xfrm rot="2483232">
              <a:off x="-67621" y="1813625"/>
              <a:ext cx="4223096" cy="5102585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Picture 2" descr="D:\Fullppt\PNG이미지\핸드폰2.png">
              <a:extLst>
                <a:ext uri="{FF2B5EF4-FFF2-40B4-BE49-F238E27FC236}">
                  <a16:creationId xmlns:a16="http://schemas.microsoft.com/office/drawing/2014/main" id="{3C16F8AF-9DFE-4A25-B51D-57BEADED1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00000">
              <a:off x="579006" y="1506785"/>
              <a:ext cx="3097075" cy="375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DCC2E4-2787-4458-86E2-B3E4A97D983B}"/>
                </a:ext>
              </a:extLst>
            </p:cNvPr>
            <p:cNvSpPr/>
            <p:nvPr/>
          </p:nvSpPr>
          <p:spPr>
            <a:xfrm rot="3148397">
              <a:off x="2515338" y="2820410"/>
              <a:ext cx="1316954" cy="1118479"/>
            </a:xfrm>
            <a:custGeom>
              <a:avLst/>
              <a:gdLst>
                <a:gd name="connsiteX0" fmla="*/ 75030 w 1316954"/>
                <a:gd name="connsiteY0" fmla="*/ 75030 h 1118479"/>
                <a:gd name="connsiteX1" fmla="*/ 256167 w 1316954"/>
                <a:gd name="connsiteY1" fmla="*/ 0 h 1118479"/>
                <a:gd name="connsiteX2" fmla="*/ 512334 w 1316954"/>
                <a:gd name="connsiteY2" fmla="*/ 256167 h 1118479"/>
                <a:gd name="connsiteX3" fmla="*/ 512334 w 1316954"/>
                <a:gd name="connsiteY3" fmla="*/ 325549 h 1118479"/>
                <a:gd name="connsiteX4" fmla="*/ 573788 w 1316954"/>
                <a:gd name="connsiteY4" fmla="*/ 284115 h 1118479"/>
                <a:gd name="connsiteX5" fmla="*/ 673500 w 1316954"/>
                <a:gd name="connsiteY5" fmla="*/ 263984 h 1118479"/>
                <a:gd name="connsiteX6" fmla="*/ 929667 w 1316954"/>
                <a:gd name="connsiteY6" fmla="*/ 520151 h 1118479"/>
                <a:gd name="connsiteX7" fmla="*/ 929667 w 1316954"/>
                <a:gd name="connsiteY7" fmla="*/ 585238 h 1118479"/>
                <a:gd name="connsiteX8" fmla="*/ 979505 w 1316954"/>
                <a:gd name="connsiteY8" fmla="*/ 551637 h 1118479"/>
                <a:gd name="connsiteX9" fmla="*/ 1074053 w 1316954"/>
                <a:gd name="connsiteY9" fmla="*/ 532548 h 1118479"/>
                <a:gd name="connsiteX10" fmla="*/ 1316954 w 1316954"/>
                <a:gd name="connsiteY10" fmla="*/ 775449 h 1118479"/>
                <a:gd name="connsiteX11" fmla="*/ 1316953 w 1316954"/>
                <a:gd name="connsiteY11" fmla="*/ 875578 h 1118479"/>
                <a:gd name="connsiteX12" fmla="*/ 1074052 w 1316954"/>
                <a:gd name="connsiteY12" fmla="*/ 1118479 h 1118479"/>
                <a:gd name="connsiteX13" fmla="*/ 1074053 w 1316954"/>
                <a:gd name="connsiteY13" fmla="*/ 1118478 h 1118479"/>
                <a:gd name="connsiteX14" fmla="*/ 836087 w 1316954"/>
                <a:gd name="connsiteY14" fmla="*/ 924530 h 1118479"/>
                <a:gd name="connsiteX15" fmla="*/ 832547 w 1316954"/>
                <a:gd name="connsiteY15" fmla="*/ 889407 h 1118479"/>
                <a:gd name="connsiteX16" fmla="*/ 773212 w 1316954"/>
                <a:gd name="connsiteY16" fmla="*/ 929412 h 1118479"/>
                <a:gd name="connsiteX17" fmla="*/ 673500 w 1316954"/>
                <a:gd name="connsiteY17" fmla="*/ 949543 h 1118479"/>
                <a:gd name="connsiteX18" fmla="*/ 417333 w 1316954"/>
                <a:gd name="connsiteY18" fmla="*/ 693376 h 1118479"/>
                <a:gd name="connsiteX19" fmla="*/ 417333 w 1316954"/>
                <a:gd name="connsiteY19" fmla="*/ 623994 h 1118479"/>
                <a:gd name="connsiteX20" fmla="*/ 355879 w 1316954"/>
                <a:gd name="connsiteY20" fmla="*/ 665428 h 1118479"/>
                <a:gd name="connsiteX21" fmla="*/ 256167 w 1316954"/>
                <a:gd name="connsiteY21" fmla="*/ 685559 h 1118479"/>
                <a:gd name="connsiteX22" fmla="*/ 0 w 1316954"/>
                <a:gd name="connsiteY22" fmla="*/ 429392 h 1118479"/>
                <a:gd name="connsiteX23" fmla="*/ 0 w 1316954"/>
                <a:gd name="connsiteY23" fmla="*/ 256167 h 1118479"/>
                <a:gd name="connsiteX24" fmla="*/ 75030 w 1316954"/>
                <a:gd name="connsiteY24" fmla="*/ 75030 h 11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16954" h="1118479">
                  <a:moveTo>
                    <a:pt x="75030" y="75030"/>
                  </a:moveTo>
                  <a:cubicBezTo>
                    <a:pt x="121387" y="28673"/>
                    <a:pt x="185428" y="0"/>
                    <a:pt x="256167" y="0"/>
                  </a:cubicBezTo>
                  <a:cubicBezTo>
                    <a:pt x="397644" y="0"/>
                    <a:pt x="512334" y="114690"/>
                    <a:pt x="512334" y="256167"/>
                  </a:cubicBezTo>
                  <a:lnTo>
                    <a:pt x="512334" y="325549"/>
                  </a:lnTo>
                  <a:lnTo>
                    <a:pt x="573788" y="284115"/>
                  </a:lnTo>
                  <a:cubicBezTo>
                    <a:pt x="604436" y="271152"/>
                    <a:pt x="638131" y="263984"/>
                    <a:pt x="673500" y="263984"/>
                  </a:cubicBezTo>
                  <a:cubicBezTo>
                    <a:pt x="814977" y="263984"/>
                    <a:pt x="929667" y="378674"/>
                    <a:pt x="929667" y="520151"/>
                  </a:cubicBezTo>
                  <a:lnTo>
                    <a:pt x="929667" y="585238"/>
                  </a:lnTo>
                  <a:lnTo>
                    <a:pt x="979505" y="551637"/>
                  </a:lnTo>
                  <a:cubicBezTo>
                    <a:pt x="1008565" y="539345"/>
                    <a:pt x="1040516" y="532548"/>
                    <a:pt x="1074053" y="532548"/>
                  </a:cubicBezTo>
                  <a:cubicBezTo>
                    <a:pt x="1208204" y="532548"/>
                    <a:pt x="1316954" y="641298"/>
                    <a:pt x="1316954" y="775449"/>
                  </a:cubicBezTo>
                  <a:cubicBezTo>
                    <a:pt x="1316954" y="808825"/>
                    <a:pt x="1316953" y="842202"/>
                    <a:pt x="1316953" y="875578"/>
                  </a:cubicBezTo>
                  <a:cubicBezTo>
                    <a:pt x="1316953" y="1009729"/>
                    <a:pt x="1208203" y="1118479"/>
                    <a:pt x="1074052" y="1118479"/>
                  </a:cubicBezTo>
                  <a:lnTo>
                    <a:pt x="1074053" y="1118478"/>
                  </a:lnTo>
                  <a:cubicBezTo>
                    <a:pt x="956671" y="1118478"/>
                    <a:pt x="858737" y="1035217"/>
                    <a:pt x="836087" y="924530"/>
                  </a:cubicBezTo>
                  <a:lnTo>
                    <a:pt x="832547" y="889407"/>
                  </a:lnTo>
                  <a:lnTo>
                    <a:pt x="773212" y="929412"/>
                  </a:lnTo>
                  <a:cubicBezTo>
                    <a:pt x="742565" y="942375"/>
                    <a:pt x="708869" y="949543"/>
                    <a:pt x="673500" y="949543"/>
                  </a:cubicBezTo>
                  <a:cubicBezTo>
                    <a:pt x="532023" y="949543"/>
                    <a:pt x="417333" y="834853"/>
                    <a:pt x="417333" y="693376"/>
                  </a:cubicBezTo>
                  <a:lnTo>
                    <a:pt x="417333" y="623994"/>
                  </a:lnTo>
                  <a:lnTo>
                    <a:pt x="355879" y="665428"/>
                  </a:lnTo>
                  <a:cubicBezTo>
                    <a:pt x="325231" y="678391"/>
                    <a:pt x="291536" y="685559"/>
                    <a:pt x="256167" y="685559"/>
                  </a:cubicBezTo>
                  <a:cubicBezTo>
                    <a:pt x="114690" y="685559"/>
                    <a:pt x="0" y="570869"/>
                    <a:pt x="0" y="429392"/>
                  </a:cubicBezTo>
                  <a:lnTo>
                    <a:pt x="0" y="256167"/>
                  </a:lnTo>
                  <a:cubicBezTo>
                    <a:pt x="0" y="185429"/>
                    <a:pt x="28672" y="121387"/>
                    <a:pt x="75030" y="75030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B091A03-6081-4654-B4D5-F24E289370DA}"/>
              </a:ext>
            </a:extLst>
          </p:cNvPr>
          <p:cNvGrpSpPr/>
          <p:nvPr/>
        </p:nvGrpSpPr>
        <p:grpSpPr>
          <a:xfrm>
            <a:off x="5665226" y="3284235"/>
            <a:ext cx="2580392" cy="2776923"/>
            <a:chOff x="1" y="3385664"/>
            <a:chExt cx="3245157" cy="3492319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373AA0E-9C86-41D7-AF70-21FE01ED4C24}"/>
                </a:ext>
              </a:extLst>
            </p:cNvPr>
            <p:cNvGrpSpPr/>
            <p:nvPr/>
          </p:nvGrpSpPr>
          <p:grpSpPr>
            <a:xfrm>
              <a:off x="1" y="3962278"/>
              <a:ext cx="2034371" cy="2277641"/>
              <a:chOff x="1" y="3962278"/>
              <a:chExt cx="2034371" cy="2277641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B68F3ED-3BFD-45A1-9591-6BE64DD5B035}"/>
                  </a:ext>
                </a:extLst>
              </p:cNvPr>
              <p:cNvSpPr/>
              <p:nvPr/>
            </p:nvSpPr>
            <p:spPr>
              <a:xfrm>
                <a:off x="504899" y="3962278"/>
                <a:ext cx="1529473" cy="1851626"/>
              </a:xfrm>
              <a:custGeom>
                <a:avLst/>
                <a:gdLst>
                  <a:gd name="connsiteX0" fmla="*/ 2660333 w 2715559"/>
                  <a:gd name="connsiteY0" fmla="*/ 1901649 h 3287536"/>
                  <a:gd name="connsiteX1" fmla="*/ 2655570 w 2715559"/>
                  <a:gd name="connsiteY1" fmla="*/ 1765441 h 3287536"/>
                  <a:gd name="connsiteX2" fmla="*/ 2713672 w 2715559"/>
                  <a:gd name="connsiteY2" fmla="*/ 1554939 h 3287536"/>
                  <a:gd name="connsiteX3" fmla="*/ 2673668 w 2715559"/>
                  <a:gd name="connsiteY3" fmla="*/ 1450164 h 3287536"/>
                  <a:gd name="connsiteX4" fmla="*/ 2648903 w 2715559"/>
                  <a:gd name="connsiteY4" fmla="*/ 1334911 h 3287536"/>
                  <a:gd name="connsiteX5" fmla="*/ 2655570 w 2715559"/>
                  <a:gd name="connsiteY5" fmla="*/ 1231089 h 3287536"/>
                  <a:gd name="connsiteX6" fmla="*/ 2480310 w 2715559"/>
                  <a:gd name="connsiteY6" fmla="*/ 1001536 h 3287536"/>
                  <a:gd name="connsiteX7" fmla="*/ 1182052 w 2715559"/>
                  <a:gd name="connsiteY7" fmla="*/ 964389 h 3287536"/>
                  <a:gd name="connsiteX8" fmla="*/ 886777 w 2715559"/>
                  <a:gd name="connsiteY8" fmla="*/ 993916 h 3287536"/>
                  <a:gd name="connsiteX9" fmla="*/ 865823 w 2715559"/>
                  <a:gd name="connsiteY9" fmla="*/ 979629 h 3287536"/>
                  <a:gd name="connsiteX10" fmla="*/ 901065 w 2715559"/>
                  <a:gd name="connsiteY10" fmla="*/ 824371 h 3287536"/>
                  <a:gd name="connsiteX11" fmla="*/ 973455 w 2715559"/>
                  <a:gd name="connsiteY11" fmla="*/ 680544 h 3287536"/>
                  <a:gd name="connsiteX12" fmla="*/ 973455 w 2715559"/>
                  <a:gd name="connsiteY12" fmla="*/ 680544 h 3287536"/>
                  <a:gd name="connsiteX13" fmla="*/ 985838 w 2715559"/>
                  <a:gd name="connsiteY13" fmla="*/ 133809 h 3287536"/>
                  <a:gd name="connsiteX14" fmla="*/ 1012508 w 2715559"/>
                  <a:gd name="connsiteY14" fmla="*/ 103329 h 3287536"/>
                  <a:gd name="connsiteX15" fmla="*/ 983933 w 2715559"/>
                  <a:gd name="connsiteY15" fmla="*/ 57609 h 3287536"/>
                  <a:gd name="connsiteX16" fmla="*/ 784860 w 2715559"/>
                  <a:gd name="connsiteY16" fmla="*/ 42369 h 3287536"/>
                  <a:gd name="connsiteX17" fmla="*/ 716280 w 2715559"/>
                  <a:gd name="connsiteY17" fmla="*/ 156669 h 3287536"/>
                  <a:gd name="connsiteX18" fmla="*/ 649605 w 2715559"/>
                  <a:gd name="connsiteY18" fmla="*/ 318594 h 3287536"/>
                  <a:gd name="connsiteX19" fmla="*/ 258127 w 2715559"/>
                  <a:gd name="connsiteY19" fmla="*/ 921526 h 3287536"/>
                  <a:gd name="connsiteX20" fmla="*/ 160020 w 2715559"/>
                  <a:gd name="connsiteY20" fmla="*/ 1078689 h 3287536"/>
                  <a:gd name="connsiteX21" fmla="*/ 40005 w 2715559"/>
                  <a:gd name="connsiteY21" fmla="*/ 1474929 h 3287536"/>
                  <a:gd name="connsiteX22" fmla="*/ 0 w 2715559"/>
                  <a:gd name="connsiteY22" fmla="*/ 1522554 h 3287536"/>
                  <a:gd name="connsiteX23" fmla="*/ 3810 w 2715559"/>
                  <a:gd name="connsiteY23" fmla="*/ 1534936 h 3287536"/>
                  <a:gd name="connsiteX24" fmla="*/ 303848 w 2715559"/>
                  <a:gd name="connsiteY24" fmla="*/ 2331226 h 3287536"/>
                  <a:gd name="connsiteX25" fmla="*/ 664845 w 2715559"/>
                  <a:gd name="connsiteY25" fmla="*/ 3287536 h 3287536"/>
                  <a:gd name="connsiteX26" fmla="*/ 701040 w 2715559"/>
                  <a:gd name="connsiteY26" fmla="*/ 3279916 h 3287536"/>
                  <a:gd name="connsiteX27" fmla="*/ 992505 w 2715559"/>
                  <a:gd name="connsiteY27" fmla="*/ 3169426 h 3287536"/>
                  <a:gd name="connsiteX28" fmla="*/ 1344930 w 2715559"/>
                  <a:gd name="connsiteY28" fmla="*/ 3009406 h 3287536"/>
                  <a:gd name="connsiteX29" fmla="*/ 2436495 w 2715559"/>
                  <a:gd name="connsiteY29" fmla="*/ 2568399 h 3287536"/>
                  <a:gd name="connsiteX30" fmla="*/ 2579370 w 2715559"/>
                  <a:gd name="connsiteY30" fmla="*/ 2518869 h 3287536"/>
                  <a:gd name="connsiteX31" fmla="*/ 2651760 w 2715559"/>
                  <a:gd name="connsiteY31" fmla="*/ 2436001 h 3287536"/>
                  <a:gd name="connsiteX32" fmla="*/ 2594610 w 2715559"/>
                  <a:gd name="connsiteY32" fmla="*/ 2215974 h 3287536"/>
                  <a:gd name="connsiteX33" fmla="*/ 2700338 w 2715559"/>
                  <a:gd name="connsiteY33" fmla="*/ 2056906 h 3287536"/>
                  <a:gd name="connsiteX34" fmla="*/ 2660333 w 2715559"/>
                  <a:gd name="connsiteY34" fmla="*/ 1901649 h 328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15559" h="3287536">
                    <a:moveTo>
                      <a:pt x="2660333" y="1901649"/>
                    </a:moveTo>
                    <a:cubicBezTo>
                      <a:pt x="2630805" y="1854024"/>
                      <a:pt x="2619375" y="1812114"/>
                      <a:pt x="2655570" y="1765441"/>
                    </a:cubicBezTo>
                    <a:cubicBezTo>
                      <a:pt x="2695575" y="1700671"/>
                      <a:pt x="2723197" y="1633044"/>
                      <a:pt x="2713672" y="1554939"/>
                    </a:cubicBezTo>
                    <a:cubicBezTo>
                      <a:pt x="2707005" y="1506361"/>
                      <a:pt x="2686050" y="1459689"/>
                      <a:pt x="2673668" y="1450164"/>
                    </a:cubicBezTo>
                    <a:cubicBezTo>
                      <a:pt x="2630805" y="1418731"/>
                      <a:pt x="2627947" y="1379679"/>
                      <a:pt x="2648903" y="1334911"/>
                    </a:cubicBezTo>
                    <a:cubicBezTo>
                      <a:pt x="2663190" y="1310146"/>
                      <a:pt x="2662238" y="1257759"/>
                      <a:pt x="2655570" y="1231089"/>
                    </a:cubicBezTo>
                    <a:cubicBezTo>
                      <a:pt x="2627947" y="1131076"/>
                      <a:pt x="2575560" y="1050114"/>
                      <a:pt x="2480310" y="1001536"/>
                    </a:cubicBezTo>
                    <a:cubicBezTo>
                      <a:pt x="2211705" y="870091"/>
                      <a:pt x="1816418" y="870091"/>
                      <a:pt x="1182052" y="964389"/>
                    </a:cubicBezTo>
                    <a:cubicBezTo>
                      <a:pt x="1154430" y="977724"/>
                      <a:pt x="998220" y="981534"/>
                      <a:pt x="886777" y="993916"/>
                    </a:cubicBezTo>
                    <a:cubicBezTo>
                      <a:pt x="867727" y="995821"/>
                      <a:pt x="863918" y="996774"/>
                      <a:pt x="865823" y="979629"/>
                    </a:cubicBezTo>
                    <a:cubicBezTo>
                      <a:pt x="871538" y="927241"/>
                      <a:pt x="869633" y="873901"/>
                      <a:pt x="901065" y="824371"/>
                    </a:cubicBezTo>
                    <a:cubicBezTo>
                      <a:pt x="929640" y="779604"/>
                      <a:pt x="949643" y="729121"/>
                      <a:pt x="973455" y="680544"/>
                    </a:cubicBezTo>
                    <a:cubicBezTo>
                      <a:pt x="973455" y="680544"/>
                      <a:pt x="973455" y="680544"/>
                      <a:pt x="973455" y="680544"/>
                    </a:cubicBezTo>
                    <a:cubicBezTo>
                      <a:pt x="978218" y="498616"/>
                      <a:pt x="982027" y="315736"/>
                      <a:pt x="985838" y="133809"/>
                    </a:cubicBezTo>
                    <a:cubicBezTo>
                      <a:pt x="985838" y="112854"/>
                      <a:pt x="990600" y="101424"/>
                      <a:pt x="1012508" y="103329"/>
                    </a:cubicBezTo>
                    <a:cubicBezTo>
                      <a:pt x="1002983" y="88089"/>
                      <a:pt x="995363" y="71896"/>
                      <a:pt x="983933" y="57609"/>
                    </a:cubicBezTo>
                    <a:cubicBezTo>
                      <a:pt x="929640" y="-12876"/>
                      <a:pt x="848677" y="-19544"/>
                      <a:pt x="784860" y="42369"/>
                    </a:cubicBezTo>
                    <a:cubicBezTo>
                      <a:pt x="751523" y="74754"/>
                      <a:pt x="729615" y="112854"/>
                      <a:pt x="716280" y="156669"/>
                    </a:cubicBezTo>
                    <a:cubicBezTo>
                      <a:pt x="698183" y="211914"/>
                      <a:pt x="681990" y="269064"/>
                      <a:pt x="649605" y="318594"/>
                    </a:cubicBezTo>
                    <a:cubicBezTo>
                      <a:pt x="519113" y="519571"/>
                      <a:pt x="387667" y="719596"/>
                      <a:pt x="258127" y="921526"/>
                    </a:cubicBezTo>
                    <a:cubicBezTo>
                      <a:pt x="224790" y="972961"/>
                      <a:pt x="182880" y="1020586"/>
                      <a:pt x="160020" y="1078689"/>
                    </a:cubicBezTo>
                    <a:cubicBezTo>
                      <a:pt x="109538" y="1207276"/>
                      <a:pt x="78105" y="1342531"/>
                      <a:pt x="40005" y="1474929"/>
                    </a:cubicBezTo>
                    <a:cubicBezTo>
                      <a:pt x="33338" y="1497789"/>
                      <a:pt x="26670" y="1517791"/>
                      <a:pt x="0" y="1522554"/>
                    </a:cubicBezTo>
                    <a:cubicBezTo>
                      <a:pt x="953" y="1526364"/>
                      <a:pt x="1905" y="1531126"/>
                      <a:pt x="3810" y="1534936"/>
                    </a:cubicBezTo>
                    <a:cubicBezTo>
                      <a:pt x="103823" y="1800684"/>
                      <a:pt x="203835" y="2065479"/>
                      <a:pt x="303848" y="2331226"/>
                    </a:cubicBezTo>
                    <a:cubicBezTo>
                      <a:pt x="423863" y="2650314"/>
                      <a:pt x="544830" y="2968449"/>
                      <a:pt x="664845" y="3287536"/>
                    </a:cubicBezTo>
                    <a:cubicBezTo>
                      <a:pt x="677227" y="3284679"/>
                      <a:pt x="688658" y="3282774"/>
                      <a:pt x="701040" y="3279916"/>
                    </a:cubicBezTo>
                    <a:cubicBezTo>
                      <a:pt x="801052" y="3250389"/>
                      <a:pt x="896302" y="3208479"/>
                      <a:pt x="992505" y="3169426"/>
                    </a:cubicBezTo>
                    <a:cubicBezTo>
                      <a:pt x="1109663" y="3121801"/>
                      <a:pt x="1229677" y="3062746"/>
                      <a:pt x="1344930" y="3009406"/>
                    </a:cubicBezTo>
                    <a:cubicBezTo>
                      <a:pt x="1480185" y="2930349"/>
                      <a:pt x="2380298" y="2584591"/>
                      <a:pt x="2436495" y="2568399"/>
                    </a:cubicBezTo>
                    <a:cubicBezTo>
                      <a:pt x="2484120" y="2551254"/>
                      <a:pt x="2536508" y="2534109"/>
                      <a:pt x="2579370" y="2518869"/>
                    </a:cubicBezTo>
                    <a:cubicBezTo>
                      <a:pt x="2617470" y="2505534"/>
                      <a:pt x="2642235" y="2476959"/>
                      <a:pt x="2651760" y="2436001"/>
                    </a:cubicBezTo>
                    <a:cubicBezTo>
                      <a:pt x="2670810" y="2353134"/>
                      <a:pt x="2670810" y="2275029"/>
                      <a:pt x="2594610" y="2215974"/>
                    </a:cubicBezTo>
                    <a:cubicBezTo>
                      <a:pt x="2682240" y="2173111"/>
                      <a:pt x="2707958" y="2135964"/>
                      <a:pt x="2700338" y="2056906"/>
                    </a:cubicBezTo>
                    <a:cubicBezTo>
                      <a:pt x="2696528" y="2003566"/>
                      <a:pt x="2688908" y="1947369"/>
                      <a:pt x="2660333" y="1901649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628DBEF-25CD-4E0A-806D-A25B31F6A6B0}"/>
                  </a:ext>
                </a:extLst>
              </p:cNvPr>
              <p:cNvSpPr/>
              <p:nvPr/>
            </p:nvSpPr>
            <p:spPr>
              <a:xfrm>
                <a:off x="1" y="4806553"/>
                <a:ext cx="907217" cy="1433366"/>
              </a:xfrm>
              <a:custGeom>
                <a:avLst/>
                <a:gdLst>
                  <a:gd name="connsiteX0" fmla="*/ 496382 w 907217"/>
                  <a:gd name="connsiteY0" fmla="*/ 594 h 1433366"/>
                  <a:gd name="connsiteX1" fmla="*/ 505435 w 907217"/>
                  <a:gd name="connsiteY1" fmla="*/ 13804 h 1433366"/>
                  <a:gd name="connsiteX2" fmla="*/ 904570 w 907217"/>
                  <a:gd name="connsiteY2" fmla="*/ 1073337 h 1433366"/>
                  <a:gd name="connsiteX3" fmla="*/ 895450 w 907217"/>
                  <a:gd name="connsiteY3" fmla="*/ 1094796 h 1433366"/>
                  <a:gd name="connsiteX4" fmla="*/ 31248 w 907217"/>
                  <a:gd name="connsiteY4" fmla="*/ 1421547 h 1433366"/>
                  <a:gd name="connsiteX5" fmla="*/ 0 w 907217"/>
                  <a:gd name="connsiteY5" fmla="*/ 1433366 h 1433366"/>
                  <a:gd name="connsiteX6" fmla="*/ 0 w 907217"/>
                  <a:gd name="connsiteY6" fmla="*/ 172401 h 1433366"/>
                  <a:gd name="connsiteX7" fmla="*/ 103788 w 907217"/>
                  <a:gd name="connsiteY7" fmla="*/ 135927 h 1433366"/>
                  <a:gd name="connsiteX8" fmla="*/ 479684 w 907217"/>
                  <a:gd name="connsiteY8" fmla="*/ 3075 h 1433366"/>
                  <a:gd name="connsiteX9" fmla="*/ 496382 w 907217"/>
                  <a:gd name="connsiteY9" fmla="*/ 594 h 14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7217" h="1433366">
                    <a:moveTo>
                      <a:pt x="496382" y="594"/>
                    </a:moveTo>
                    <a:cubicBezTo>
                      <a:pt x="500607" y="2002"/>
                      <a:pt x="503557" y="6025"/>
                      <a:pt x="505435" y="13804"/>
                    </a:cubicBezTo>
                    <a:cubicBezTo>
                      <a:pt x="511336" y="18096"/>
                      <a:pt x="895450" y="1051878"/>
                      <a:pt x="904570" y="1073337"/>
                    </a:cubicBezTo>
                    <a:cubicBezTo>
                      <a:pt x="909398" y="1085139"/>
                      <a:pt x="908325" y="1089968"/>
                      <a:pt x="895450" y="1094796"/>
                    </a:cubicBezTo>
                    <a:cubicBezTo>
                      <a:pt x="842473" y="1113908"/>
                      <a:pt x="392172" y="1284950"/>
                      <a:pt x="31248" y="1421547"/>
                    </a:cubicBezTo>
                    <a:lnTo>
                      <a:pt x="0" y="1433366"/>
                    </a:lnTo>
                    <a:lnTo>
                      <a:pt x="0" y="172401"/>
                    </a:lnTo>
                    <a:lnTo>
                      <a:pt x="103788" y="135927"/>
                    </a:lnTo>
                    <a:cubicBezTo>
                      <a:pt x="298625" y="67426"/>
                      <a:pt x="455543" y="12128"/>
                      <a:pt x="479684" y="3075"/>
                    </a:cubicBezTo>
                    <a:cubicBezTo>
                      <a:pt x="486658" y="393"/>
                      <a:pt x="492157" y="-815"/>
                      <a:pt x="496382" y="5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65AB5ED-D439-4397-939D-92E7E59E4751}"/>
                </a:ext>
              </a:extLst>
            </p:cNvPr>
            <p:cNvGrpSpPr/>
            <p:nvPr/>
          </p:nvGrpSpPr>
          <p:grpSpPr>
            <a:xfrm>
              <a:off x="1024195" y="4013492"/>
              <a:ext cx="903974" cy="1659328"/>
              <a:chOff x="2832912" y="2217237"/>
              <a:chExt cx="1264088" cy="2320350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712839E-6003-4BE4-AA01-8470438384B6}"/>
                  </a:ext>
                </a:extLst>
              </p:cNvPr>
              <p:cNvSpPr/>
              <p:nvPr/>
            </p:nvSpPr>
            <p:spPr>
              <a:xfrm>
                <a:off x="2832912" y="2217237"/>
                <a:ext cx="1264088" cy="2320350"/>
              </a:xfrm>
              <a:custGeom>
                <a:avLst/>
                <a:gdLst>
                  <a:gd name="connsiteX0" fmla="*/ 1460199 w 1604995"/>
                  <a:gd name="connsiteY0" fmla="*/ 2946099 h 2946115"/>
                  <a:gd name="connsiteX1" fmla="*/ 92409 w 1604995"/>
                  <a:gd name="connsiteY1" fmla="*/ 2921334 h 2946115"/>
                  <a:gd name="connsiteX2" fmla="*/ 16 w 1604995"/>
                  <a:gd name="connsiteY2" fmla="*/ 2825131 h 2946115"/>
                  <a:gd name="connsiteX3" fmla="*/ 48594 w 1604995"/>
                  <a:gd name="connsiteY3" fmla="*/ 92409 h 2946115"/>
                  <a:gd name="connsiteX4" fmla="*/ 144796 w 1604995"/>
                  <a:gd name="connsiteY4" fmla="*/ 16 h 2946115"/>
                  <a:gd name="connsiteX5" fmla="*/ 1512586 w 1604995"/>
                  <a:gd name="connsiteY5" fmla="*/ 24781 h 2946115"/>
                  <a:gd name="connsiteX6" fmla="*/ 1604979 w 1604995"/>
                  <a:gd name="connsiteY6" fmla="*/ 120984 h 2946115"/>
                  <a:gd name="connsiteX7" fmla="*/ 1555449 w 1604995"/>
                  <a:gd name="connsiteY7" fmla="*/ 2853706 h 2946115"/>
                  <a:gd name="connsiteX8" fmla="*/ 1460199 w 1604995"/>
                  <a:gd name="connsiteY8" fmla="*/ 2946099 h 294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4995" h="2946115">
                    <a:moveTo>
                      <a:pt x="1460199" y="2946099"/>
                    </a:moveTo>
                    <a:lnTo>
                      <a:pt x="92409" y="2921334"/>
                    </a:lnTo>
                    <a:cubicBezTo>
                      <a:pt x="40021" y="2920381"/>
                      <a:pt x="-936" y="2877519"/>
                      <a:pt x="16" y="2825131"/>
                    </a:cubicBezTo>
                    <a:lnTo>
                      <a:pt x="48594" y="92409"/>
                    </a:lnTo>
                    <a:cubicBezTo>
                      <a:pt x="49546" y="40021"/>
                      <a:pt x="92409" y="-936"/>
                      <a:pt x="144796" y="16"/>
                    </a:cubicBezTo>
                    <a:lnTo>
                      <a:pt x="1512586" y="24781"/>
                    </a:lnTo>
                    <a:cubicBezTo>
                      <a:pt x="1564974" y="25734"/>
                      <a:pt x="1605931" y="68596"/>
                      <a:pt x="1604979" y="120984"/>
                    </a:cubicBezTo>
                    <a:lnTo>
                      <a:pt x="1555449" y="2853706"/>
                    </a:lnTo>
                    <a:cubicBezTo>
                      <a:pt x="1554496" y="2906094"/>
                      <a:pt x="1511634" y="2947051"/>
                      <a:pt x="1460199" y="29460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625933-1DE7-4ED2-8B8F-EFFAD53AF01A}"/>
                  </a:ext>
                </a:extLst>
              </p:cNvPr>
              <p:cNvSpPr/>
              <p:nvPr/>
            </p:nvSpPr>
            <p:spPr>
              <a:xfrm>
                <a:off x="2912444" y="2446057"/>
                <a:ext cx="1099772" cy="1786191"/>
              </a:xfrm>
              <a:custGeom>
                <a:avLst/>
                <a:gdLst>
                  <a:gd name="connsiteX0" fmla="*/ 1320165 w 1396365"/>
                  <a:gd name="connsiteY0" fmla="*/ 2267903 h 2267902"/>
                  <a:gd name="connsiteX1" fmla="*/ 36195 w 1396365"/>
                  <a:gd name="connsiteY1" fmla="*/ 2245043 h 2267902"/>
                  <a:gd name="connsiteX2" fmla="*/ 0 w 1396365"/>
                  <a:gd name="connsiteY2" fmla="*/ 2207895 h 2267902"/>
                  <a:gd name="connsiteX3" fmla="*/ 39053 w 1396365"/>
                  <a:gd name="connsiteY3" fmla="*/ 36195 h 2267902"/>
                  <a:gd name="connsiteX4" fmla="*/ 76200 w 1396365"/>
                  <a:gd name="connsiteY4" fmla="*/ 0 h 2267902"/>
                  <a:gd name="connsiteX5" fmla="*/ 1360170 w 1396365"/>
                  <a:gd name="connsiteY5" fmla="*/ 22860 h 2267902"/>
                  <a:gd name="connsiteX6" fmla="*/ 1396365 w 1396365"/>
                  <a:gd name="connsiteY6" fmla="*/ 60007 h 2267902"/>
                  <a:gd name="connsiteX7" fmla="*/ 1357313 w 1396365"/>
                  <a:gd name="connsiteY7" fmla="*/ 2231708 h 2267902"/>
                  <a:gd name="connsiteX8" fmla="*/ 1320165 w 1396365"/>
                  <a:gd name="connsiteY8" fmla="*/ 2267903 h 226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6365" h="2267902">
                    <a:moveTo>
                      <a:pt x="1320165" y="2267903"/>
                    </a:moveTo>
                    <a:lnTo>
                      <a:pt x="36195" y="2245043"/>
                    </a:lnTo>
                    <a:cubicBezTo>
                      <a:pt x="16192" y="2245043"/>
                      <a:pt x="0" y="2227897"/>
                      <a:pt x="0" y="2207895"/>
                    </a:cubicBezTo>
                    <a:lnTo>
                      <a:pt x="39053" y="36195"/>
                    </a:lnTo>
                    <a:cubicBezTo>
                      <a:pt x="39053" y="16192"/>
                      <a:pt x="56197" y="0"/>
                      <a:pt x="76200" y="0"/>
                    </a:cubicBezTo>
                    <a:lnTo>
                      <a:pt x="1360170" y="22860"/>
                    </a:lnTo>
                    <a:cubicBezTo>
                      <a:pt x="1380173" y="22860"/>
                      <a:pt x="1396365" y="40005"/>
                      <a:pt x="1396365" y="60007"/>
                    </a:cubicBezTo>
                    <a:lnTo>
                      <a:pt x="1357313" y="2231708"/>
                    </a:lnTo>
                    <a:cubicBezTo>
                      <a:pt x="1356360" y="2251710"/>
                      <a:pt x="1340167" y="2267903"/>
                      <a:pt x="1320165" y="2267903"/>
                    </a:cubicBezTo>
                    <a:close/>
                  </a:path>
                </a:pathLst>
              </a:custGeom>
              <a:solidFill>
                <a:srgbClr val="C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BF59653-8D8D-40F7-AAAF-FD0E1857685D}"/>
                  </a:ext>
                </a:extLst>
              </p:cNvPr>
              <p:cNvGrpSpPr/>
              <p:nvPr/>
            </p:nvGrpSpPr>
            <p:grpSpPr>
              <a:xfrm>
                <a:off x="3349795" y="3780629"/>
                <a:ext cx="224346" cy="223572"/>
                <a:chOff x="3349795" y="3780629"/>
                <a:chExt cx="224346" cy="223572"/>
              </a:xfrm>
            </p:grpSpPr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D0BD67E5-B52C-4686-95EE-3C17680011C0}"/>
                    </a:ext>
                  </a:extLst>
                </p:cNvPr>
                <p:cNvSpPr/>
                <p:nvPr/>
              </p:nvSpPr>
              <p:spPr>
                <a:xfrm>
                  <a:off x="3349795" y="3780629"/>
                  <a:ext cx="224346" cy="223572"/>
                </a:xfrm>
                <a:custGeom>
                  <a:avLst/>
                  <a:gdLst>
                    <a:gd name="connsiteX0" fmla="*/ 11 w 284849"/>
                    <a:gd name="connsiteY0" fmla="*/ 139076 h 283866"/>
                    <a:gd name="connsiteX1" fmla="*/ 142886 w 284849"/>
                    <a:gd name="connsiteY1" fmla="*/ 11 h 283866"/>
                    <a:gd name="connsiteX2" fmla="*/ 284808 w 284849"/>
                    <a:gd name="connsiteY2" fmla="*/ 143838 h 283866"/>
                    <a:gd name="connsiteX3" fmla="*/ 140981 w 284849"/>
                    <a:gd name="connsiteY3" fmla="*/ 283856 h 283866"/>
                    <a:gd name="connsiteX4" fmla="*/ 11 w 284849"/>
                    <a:gd name="connsiteY4" fmla="*/ 139076 h 28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849" h="283866">
                      <a:moveTo>
                        <a:pt x="11" y="139076"/>
                      </a:moveTo>
                      <a:cubicBezTo>
                        <a:pt x="963" y="60019"/>
                        <a:pt x="62876" y="-942"/>
                        <a:pt x="142886" y="11"/>
                      </a:cubicBezTo>
                      <a:cubicBezTo>
                        <a:pt x="222896" y="11"/>
                        <a:pt x="286713" y="65733"/>
                        <a:pt x="284808" y="143838"/>
                      </a:cubicBezTo>
                      <a:cubicBezTo>
                        <a:pt x="282903" y="220991"/>
                        <a:pt x="218133" y="284808"/>
                        <a:pt x="140981" y="283856"/>
                      </a:cubicBezTo>
                      <a:cubicBezTo>
                        <a:pt x="61923" y="282903"/>
                        <a:pt x="-942" y="219086"/>
                        <a:pt x="11" y="1390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8F6F1A60-2BA3-4A12-BD91-6CE1D9FFD3C4}"/>
                    </a:ext>
                  </a:extLst>
                </p:cNvPr>
                <p:cNvSpPr/>
                <p:nvPr/>
              </p:nvSpPr>
              <p:spPr>
                <a:xfrm>
                  <a:off x="3420299" y="3850404"/>
                  <a:ext cx="81041" cy="81793"/>
                </a:xfrm>
                <a:custGeom>
                  <a:avLst/>
                  <a:gdLst>
                    <a:gd name="connsiteX0" fmla="*/ 102898 w 102897"/>
                    <a:gd name="connsiteY0" fmla="*/ 51435 h 103851"/>
                    <a:gd name="connsiteX1" fmla="*/ 53368 w 102897"/>
                    <a:gd name="connsiteY1" fmla="*/ 103822 h 103851"/>
                    <a:gd name="connsiteX2" fmla="*/ 28 w 102897"/>
                    <a:gd name="connsiteY2" fmla="*/ 54292 h 103851"/>
                    <a:gd name="connsiteX3" fmla="*/ 51463 w 102897"/>
                    <a:gd name="connsiteY3" fmla="*/ 0 h 103851"/>
                    <a:gd name="connsiteX4" fmla="*/ 102898 w 102897"/>
                    <a:gd name="connsiteY4" fmla="*/ 51435 h 10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897" h="103851">
                      <a:moveTo>
                        <a:pt x="102898" y="51435"/>
                      </a:moveTo>
                      <a:cubicBezTo>
                        <a:pt x="102898" y="80010"/>
                        <a:pt x="81943" y="102870"/>
                        <a:pt x="53368" y="103822"/>
                      </a:cubicBezTo>
                      <a:cubicBezTo>
                        <a:pt x="25745" y="104775"/>
                        <a:pt x="1933" y="81915"/>
                        <a:pt x="28" y="54292"/>
                      </a:cubicBezTo>
                      <a:cubicBezTo>
                        <a:pt x="-925" y="24765"/>
                        <a:pt x="22888" y="0"/>
                        <a:pt x="51463" y="0"/>
                      </a:cubicBezTo>
                      <a:cubicBezTo>
                        <a:pt x="79085" y="0"/>
                        <a:pt x="102898" y="23813"/>
                        <a:pt x="102898" y="51435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FE49908-0647-4739-AF02-411C98B8BF55}"/>
                </a:ext>
              </a:extLst>
            </p:cNvPr>
            <p:cNvGrpSpPr/>
            <p:nvPr/>
          </p:nvGrpSpPr>
          <p:grpSpPr>
            <a:xfrm>
              <a:off x="1509767" y="5181402"/>
              <a:ext cx="1735391" cy="1696581"/>
              <a:chOff x="1509767" y="5181402"/>
              <a:chExt cx="1735391" cy="1696581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2E70DBC-D504-446C-B9F3-D9FD5F42AFC6}"/>
                  </a:ext>
                </a:extLst>
              </p:cNvPr>
              <p:cNvSpPr/>
              <p:nvPr/>
            </p:nvSpPr>
            <p:spPr>
              <a:xfrm>
                <a:off x="2129557" y="6377457"/>
                <a:ext cx="1115601" cy="500526"/>
              </a:xfrm>
              <a:custGeom>
                <a:avLst/>
                <a:gdLst>
                  <a:gd name="connsiteX0" fmla="*/ 603980 w 1744122"/>
                  <a:gd name="connsiteY0" fmla="*/ 1515955 h 1515954"/>
                  <a:gd name="connsiteX1" fmla="*/ 18193 w 1744122"/>
                  <a:gd name="connsiteY1" fmla="*/ 836822 h 1515954"/>
                  <a:gd name="connsiteX2" fmla="*/ 24860 w 1744122"/>
                  <a:gd name="connsiteY2" fmla="*/ 774910 h 1515954"/>
                  <a:gd name="connsiteX3" fmla="*/ 1165003 w 1744122"/>
                  <a:gd name="connsiteY3" fmla="*/ 8147 h 1515954"/>
                  <a:gd name="connsiteX4" fmla="*/ 1203103 w 1744122"/>
                  <a:gd name="connsiteY4" fmla="*/ 11958 h 1515954"/>
                  <a:gd name="connsiteX5" fmla="*/ 1744123 w 1744122"/>
                  <a:gd name="connsiteY5" fmla="*/ 619652 h 1515954"/>
                  <a:gd name="connsiteX6" fmla="*/ 1651730 w 1744122"/>
                  <a:gd name="connsiteY6" fmla="*/ 733000 h 1515954"/>
                  <a:gd name="connsiteX7" fmla="*/ 684943 w 1744122"/>
                  <a:gd name="connsiteY7" fmla="*/ 1478808 h 1515954"/>
                  <a:gd name="connsiteX8" fmla="*/ 603980 w 1744122"/>
                  <a:gd name="connsiteY8" fmla="*/ 1515955 h 1515954"/>
                  <a:gd name="connsiteX0" fmla="*/ 603980 w 1744124"/>
                  <a:gd name="connsiteY0" fmla="*/ 1515955 h 1515956"/>
                  <a:gd name="connsiteX1" fmla="*/ 18193 w 1744124"/>
                  <a:gd name="connsiteY1" fmla="*/ 836822 h 1515956"/>
                  <a:gd name="connsiteX2" fmla="*/ 24860 w 1744124"/>
                  <a:gd name="connsiteY2" fmla="*/ 774910 h 1515956"/>
                  <a:gd name="connsiteX3" fmla="*/ 1165003 w 1744124"/>
                  <a:gd name="connsiteY3" fmla="*/ 8147 h 1515956"/>
                  <a:gd name="connsiteX4" fmla="*/ 1203103 w 1744124"/>
                  <a:gd name="connsiteY4" fmla="*/ 11958 h 1515956"/>
                  <a:gd name="connsiteX5" fmla="*/ 1744123 w 1744124"/>
                  <a:gd name="connsiteY5" fmla="*/ 619652 h 1515956"/>
                  <a:gd name="connsiteX6" fmla="*/ 684943 w 1744124"/>
                  <a:gd name="connsiteY6" fmla="*/ 1478808 h 1515956"/>
                  <a:gd name="connsiteX7" fmla="*/ 603980 w 1744124"/>
                  <a:gd name="connsiteY7" fmla="*/ 1515955 h 1515956"/>
                  <a:gd name="connsiteX0" fmla="*/ 603980 w 1947061"/>
                  <a:gd name="connsiteY0" fmla="*/ 1569179 h 1569178"/>
                  <a:gd name="connsiteX1" fmla="*/ 18193 w 1947061"/>
                  <a:gd name="connsiteY1" fmla="*/ 890046 h 1569178"/>
                  <a:gd name="connsiteX2" fmla="*/ 24860 w 1947061"/>
                  <a:gd name="connsiteY2" fmla="*/ 828134 h 1569178"/>
                  <a:gd name="connsiteX3" fmla="*/ 1165003 w 1947061"/>
                  <a:gd name="connsiteY3" fmla="*/ 61371 h 1569178"/>
                  <a:gd name="connsiteX4" fmla="*/ 1203103 w 1947061"/>
                  <a:gd name="connsiteY4" fmla="*/ 65182 h 1569178"/>
                  <a:gd name="connsiteX5" fmla="*/ 1947061 w 1947061"/>
                  <a:gd name="connsiteY5" fmla="*/ 891425 h 1569178"/>
                  <a:gd name="connsiteX6" fmla="*/ 684943 w 1947061"/>
                  <a:gd name="connsiteY6" fmla="*/ 1532032 h 1569178"/>
                  <a:gd name="connsiteX7" fmla="*/ 603980 w 1947061"/>
                  <a:gd name="connsiteY7" fmla="*/ 1569179 h 1569178"/>
                  <a:gd name="connsiteX0" fmla="*/ 603980 w 1947061"/>
                  <a:gd name="connsiteY0" fmla="*/ 1569179 h 1569180"/>
                  <a:gd name="connsiteX1" fmla="*/ 18193 w 1947061"/>
                  <a:gd name="connsiteY1" fmla="*/ 890046 h 1569180"/>
                  <a:gd name="connsiteX2" fmla="*/ 24860 w 1947061"/>
                  <a:gd name="connsiteY2" fmla="*/ 828134 h 1569180"/>
                  <a:gd name="connsiteX3" fmla="*/ 1165003 w 1947061"/>
                  <a:gd name="connsiteY3" fmla="*/ 61371 h 1569180"/>
                  <a:gd name="connsiteX4" fmla="*/ 1203103 w 1947061"/>
                  <a:gd name="connsiteY4" fmla="*/ 65182 h 1569180"/>
                  <a:gd name="connsiteX5" fmla="*/ 1947061 w 1947061"/>
                  <a:gd name="connsiteY5" fmla="*/ 891425 h 1569180"/>
                  <a:gd name="connsiteX6" fmla="*/ 603980 w 1947061"/>
                  <a:gd name="connsiteY6" fmla="*/ 1569179 h 1569180"/>
                  <a:gd name="connsiteX0" fmla="*/ 127319 w 1943922"/>
                  <a:gd name="connsiteY0" fmla="*/ 994186 h 1037602"/>
                  <a:gd name="connsiteX1" fmla="*/ 15054 w 1943922"/>
                  <a:gd name="connsiteY1" fmla="*/ 890046 h 1037602"/>
                  <a:gd name="connsiteX2" fmla="*/ 21721 w 1943922"/>
                  <a:gd name="connsiteY2" fmla="*/ 828134 h 1037602"/>
                  <a:gd name="connsiteX3" fmla="*/ 1161864 w 1943922"/>
                  <a:gd name="connsiteY3" fmla="*/ 61371 h 1037602"/>
                  <a:gd name="connsiteX4" fmla="*/ 1199964 w 1943922"/>
                  <a:gd name="connsiteY4" fmla="*/ 65182 h 1037602"/>
                  <a:gd name="connsiteX5" fmla="*/ 1943922 w 1943922"/>
                  <a:gd name="connsiteY5" fmla="*/ 891425 h 1037602"/>
                  <a:gd name="connsiteX6" fmla="*/ 127319 w 1943922"/>
                  <a:gd name="connsiteY6" fmla="*/ 994186 h 1037602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39723 h 939723"/>
                  <a:gd name="connsiteX1" fmla="*/ 15054 w 1994657"/>
                  <a:gd name="connsiteY1" fmla="*/ 835583 h 939723"/>
                  <a:gd name="connsiteX2" fmla="*/ 21721 w 1994657"/>
                  <a:gd name="connsiteY2" fmla="*/ 773671 h 939723"/>
                  <a:gd name="connsiteX3" fmla="*/ 1161864 w 1994657"/>
                  <a:gd name="connsiteY3" fmla="*/ 6908 h 939723"/>
                  <a:gd name="connsiteX4" fmla="*/ 1199964 w 1994657"/>
                  <a:gd name="connsiteY4" fmla="*/ 10719 h 939723"/>
                  <a:gd name="connsiteX5" fmla="*/ 1994657 w 1994657"/>
                  <a:gd name="connsiteY5" fmla="*/ 870784 h 939723"/>
                  <a:gd name="connsiteX6" fmla="*/ 127319 w 1994657"/>
                  <a:gd name="connsiteY6" fmla="*/ 939723 h 939723"/>
                  <a:gd name="connsiteX0" fmla="*/ 123992 w 1991330"/>
                  <a:gd name="connsiteY0" fmla="*/ 939721 h 939721"/>
                  <a:gd name="connsiteX1" fmla="*/ 11727 w 1991330"/>
                  <a:gd name="connsiteY1" fmla="*/ 835581 h 939721"/>
                  <a:gd name="connsiteX2" fmla="*/ 18394 w 1991330"/>
                  <a:gd name="connsiteY2" fmla="*/ 773669 h 939721"/>
                  <a:gd name="connsiteX3" fmla="*/ 1158537 w 1991330"/>
                  <a:gd name="connsiteY3" fmla="*/ 6906 h 939721"/>
                  <a:gd name="connsiteX4" fmla="*/ 1196637 w 1991330"/>
                  <a:gd name="connsiteY4" fmla="*/ 10717 h 939721"/>
                  <a:gd name="connsiteX5" fmla="*/ 1991330 w 1991330"/>
                  <a:gd name="connsiteY5" fmla="*/ 870782 h 939721"/>
                  <a:gd name="connsiteX6" fmla="*/ 123992 w 1991330"/>
                  <a:gd name="connsiteY6" fmla="*/ 939721 h 939721"/>
                  <a:gd name="connsiteX0" fmla="*/ 194213 w 2061551"/>
                  <a:gd name="connsiteY0" fmla="*/ 939721 h 939721"/>
                  <a:gd name="connsiteX1" fmla="*/ 81948 w 2061551"/>
                  <a:gd name="connsiteY1" fmla="*/ 835582 h 939721"/>
                  <a:gd name="connsiteX2" fmla="*/ 88615 w 2061551"/>
                  <a:gd name="connsiteY2" fmla="*/ 773669 h 939721"/>
                  <a:gd name="connsiteX3" fmla="*/ 1228758 w 2061551"/>
                  <a:gd name="connsiteY3" fmla="*/ 6906 h 939721"/>
                  <a:gd name="connsiteX4" fmla="*/ 1266858 w 2061551"/>
                  <a:gd name="connsiteY4" fmla="*/ 10717 h 939721"/>
                  <a:gd name="connsiteX5" fmla="*/ 2061551 w 2061551"/>
                  <a:gd name="connsiteY5" fmla="*/ 870782 h 939721"/>
                  <a:gd name="connsiteX6" fmla="*/ 194213 w 2061551"/>
                  <a:gd name="connsiteY6" fmla="*/ 939721 h 939721"/>
                  <a:gd name="connsiteX0" fmla="*/ 123486 w 1990824"/>
                  <a:gd name="connsiteY0" fmla="*/ 939721 h 939721"/>
                  <a:gd name="connsiteX1" fmla="*/ 11221 w 1990824"/>
                  <a:gd name="connsiteY1" fmla="*/ 835582 h 939721"/>
                  <a:gd name="connsiteX2" fmla="*/ 17888 w 1990824"/>
                  <a:gd name="connsiteY2" fmla="*/ 773669 h 939721"/>
                  <a:gd name="connsiteX3" fmla="*/ 1158031 w 1990824"/>
                  <a:gd name="connsiteY3" fmla="*/ 6906 h 939721"/>
                  <a:gd name="connsiteX4" fmla="*/ 1196131 w 1990824"/>
                  <a:gd name="connsiteY4" fmla="*/ 10717 h 939721"/>
                  <a:gd name="connsiteX5" fmla="*/ 1990824 w 1990824"/>
                  <a:gd name="connsiteY5" fmla="*/ 870782 h 939721"/>
                  <a:gd name="connsiteX6" fmla="*/ 123486 w 1990824"/>
                  <a:gd name="connsiteY6" fmla="*/ 939721 h 939721"/>
                  <a:gd name="connsiteX0" fmla="*/ 125450 w 1992788"/>
                  <a:gd name="connsiteY0" fmla="*/ 939721 h 939721"/>
                  <a:gd name="connsiteX1" fmla="*/ 13185 w 1992788"/>
                  <a:gd name="connsiteY1" fmla="*/ 835582 h 939721"/>
                  <a:gd name="connsiteX2" fmla="*/ 19852 w 1992788"/>
                  <a:gd name="connsiteY2" fmla="*/ 773669 h 939721"/>
                  <a:gd name="connsiteX3" fmla="*/ 1159995 w 1992788"/>
                  <a:gd name="connsiteY3" fmla="*/ 6906 h 939721"/>
                  <a:gd name="connsiteX4" fmla="*/ 1198095 w 1992788"/>
                  <a:gd name="connsiteY4" fmla="*/ 10717 h 939721"/>
                  <a:gd name="connsiteX5" fmla="*/ 1992788 w 1992788"/>
                  <a:gd name="connsiteY5" fmla="*/ 870782 h 939721"/>
                  <a:gd name="connsiteX6" fmla="*/ 125450 w 1992788"/>
                  <a:gd name="connsiteY6" fmla="*/ 939721 h 939721"/>
                  <a:gd name="connsiteX0" fmla="*/ 186284 w 2053622"/>
                  <a:gd name="connsiteY0" fmla="*/ 939721 h 939721"/>
                  <a:gd name="connsiteX1" fmla="*/ 97684 w 2053622"/>
                  <a:gd name="connsiteY1" fmla="*/ 830850 h 939721"/>
                  <a:gd name="connsiteX2" fmla="*/ 80686 w 2053622"/>
                  <a:gd name="connsiteY2" fmla="*/ 773669 h 939721"/>
                  <a:gd name="connsiteX3" fmla="*/ 1220829 w 2053622"/>
                  <a:gd name="connsiteY3" fmla="*/ 6906 h 939721"/>
                  <a:gd name="connsiteX4" fmla="*/ 1258929 w 2053622"/>
                  <a:gd name="connsiteY4" fmla="*/ 10717 h 939721"/>
                  <a:gd name="connsiteX5" fmla="*/ 2053622 w 2053622"/>
                  <a:gd name="connsiteY5" fmla="*/ 870782 h 939721"/>
                  <a:gd name="connsiteX6" fmla="*/ 186284 w 2053622"/>
                  <a:gd name="connsiteY6" fmla="*/ 939721 h 939721"/>
                  <a:gd name="connsiteX0" fmla="*/ 113169 w 1980507"/>
                  <a:gd name="connsiteY0" fmla="*/ 939721 h 939721"/>
                  <a:gd name="connsiteX1" fmla="*/ 24569 w 1980507"/>
                  <a:gd name="connsiteY1" fmla="*/ 830850 h 939721"/>
                  <a:gd name="connsiteX2" fmla="*/ 7571 w 1980507"/>
                  <a:gd name="connsiteY2" fmla="*/ 773669 h 939721"/>
                  <a:gd name="connsiteX3" fmla="*/ 1147714 w 1980507"/>
                  <a:gd name="connsiteY3" fmla="*/ 6906 h 939721"/>
                  <a:gd name="connsiteX4" fmla="*/ 1185814 w 1980507"/>
                  <a:gd name="connsiteY4" fmla="*/ 10717 h 939721"/>
                  <a:gd name="connsiteX5" fmla="*/ 1980507 w 1980507"/>
                  <a:gd name="connsiteY5" fmla="*/ 870782 h 939721"/>
                  <a:gd name="connsiteX6" fmla="*/ 113169 w 1980507"/>
                  <a:gd name="connsiteY6" fmla="*/ 939721 h 939721"/>
                  <a:gd name="connsiteX0" fmla="*/ 74690 w 1989360"/>
                  <a:gd name="connsiteY0" fmla="*/ 887655 h 887655"/>
                  <a:gd name="connsiteX1" fmla="*/ 33422 w 1989360"/>
                  <a:gd name="connsiteY1" fmla="*/ 830850 h 887655"/>
                  <a:gd name="connsiteX2" fmla="*/ 16424 w 1989360"/>
                  <a:gd name="connsiteY2" fmla="*/ 773669 h 887655"/>
                  <a:gd name="connsiteX3" fmla="*/ 1156567 w 1989360"/>
                  <a:gd name="connsiteY3" fmla="*/ 6906 h 887655"/>
                  <a:gd name="connsiteX4" fmla="*/ 1194667 w 1989360"/>
                  <a:gd name="connsiteY4" fmla="*/ 10717 h 887655"/>
                  <a:gd name="connsiteX5" fmla="*/ 1989360 w 1989360"/>
                  <a:gd name="connsiteY5" fmla="*/ 870782 h 887655"/>
                  <a:gd name="connsiteX6" fmla="*/ 74690 w 1989360"/>
                  <a:gd name="connsiteY6" fmla="*/ 887655 h 887655"/>
                  <a:gd name="connsiteX0" fmla="*/ 74690 w 1989360"/>
                  <a:gd name="connsiteY0" fmla="*/ 887655 h 891456"/>
                  <a:gd name="connsiteX1" fmla="*/ 33422 w 1989360"/>
                  <a:gd name="connsiteY1" fmla="*/ 830850 h 891456"/>
                  <a:gd name="connsiteX2" fmla="*/ 16424 w 1989360"/>
                  <a:gd name="connsiteY2" fmla="*/ 773669 h 891456"/>
                  <a:gd name="connsiteX3" fmla="*/ 1156567 w 1989360"/>
                  <a:gd name="connsiteY3" fmla="*/ 6906 h 891456"/>
                  <a:gd name="connsiteX4" fmla="*/ 1194667 w 1989360"/>
                  <a:gd name="connsiteY4" fmla="*/ 10717 h 891456"/>
                  <a:gd name="connsiteX5" fmla="*/ 1989360 w 1989360"/>
                  <a:gd name="connsiteY5" fmla="*/ 870782 h 891456"/>
                  <a:gd name="connsiteX6" fmla="*/ 74690 w 1989360"/>
                  <a:gd name="connsiteY6" fmla="*/ 887655 h 891456"/>
                  <a:gd name="connsiteX0" fmla="*/ 66068 w 1980738"/>
                  <a:gd name="connsiteY0" fmla="*/ 887655 h 891458"/>
                  <a:gd name="connsiteX1" fmla="*/ 24800 w 1980738"/>
                  <a:gd name="connsiteY1" fmla="*/ 830850 h 891458"/>
                  <a:gd name="connsiteX2" fmla="*/ 7802 w 1980738"/>
                  <a:gd name="connsiteY2" fmla="*/ 773669 h 891458"/>
                  <a:gd name="connsiteX3" fmla="*/ 1147945 w 1980738"/>
                  <a:gd name="connsiteY3" fmla="*/ 6906 h 891458"/>
                  <a:gd name="connsiteX4" fmla="*/ 1186045 w 1980738"/>
                  <a:gd name="connsiteY4" fmla="*/ 10717 h 891458"/>
                  <a:gd name="connsiteX5" fmla="*/ 1980738 w 1980738"/>
                  <a:gd name="connsiteY5" fmla="*/ 870782 h 891458"/>
                  <a:gd name="connsiteX6" fmla="*/ 66068 w 1980738"/>
                  <a:gd name="connsiteY6" fmla="*/ 887655 h 891458"/>
                  <a:gd name="connsiteX0" fmla="*/ 66068 w 1980738"/>
                  <a:gd name="connsiteY0" fmla="*/ 943918 h 943918"/>
                  <a:gd name="connsiteX1" fmla="*/ 24800 w 1980738"/>
                  <a:gd name="connsiteY1" fmla="*/ 887113 h 943918"/>
                  <a:gd name="connsiteX2" fmla="*/ 7802 w 1980738"/>
                  <a:gd name="connsiteY2" fmla="*/ 829932 h 943918"/>
                  <a:gd name="connsiteX3" fmla="*/ 1147945 w 1980738"/>
                  <a:gd name="connsiteY3" fmla="*/ 63169 h 943918"/>
                  <a:gd name="connsiteX4" fmla="*/ 1186045 w 1980738"/>
                  <a:gd name="connsiteY4" fmla="*/ 66980 h 943918"/>
                  <a:gd name="connsiteX5" fmla="*/ 1980738 w 1980738"/>
                  <a:gd name="connsiteY5" fmla="*/ 917579 h 943918"/>
                  <a:gd name="connsiteX6" fmla="*/ 66068 w 1980738"/>
                  <a:gd name="connsiteY6" fmla="*/ 943918 h 943918"/>
                  <a:gd name="connsiteX0" fmla="*/ 66068 w 1980738"/>
                  <a:gd name="connsiteY0" fmla="*/ 888677 h 888677"/>
                  <a:gd name="connsiteX1" fmla="*/ 24800 w 1980738"/>
                  <a:gd name="connsiteY1" fmla="*/ 831872 h 888677"/>
                  <a:gd name="connsiteX2" fmla="*/ 7802 w 1980738"/>
                  <a:gd name="connsiteY2" fmla="*/ 774691 h 888677"/>
                  <a:gd name="connsiteX3" fmla="*/ 1147945 w 1980738"/>
                  <a:gd name="connsiteY3" fmla="*/ 7928 h 888677"/>
                  <a:gd name="connsiteX4" fmla="*/ 1186045 w 1980738"/>
                  <a:gd name="connsiteY4" fmla="*/ 11739 h 888677"/>
                  <a:gd name="connsiteX5" fmla="*/ 1980738 w 1980738"/>
                  <a:gd name="connsiteY5" fmla="*/ 862338 h 888677"/>
                  <a:gd name="connsiteX6" fmla="*/ 66068 w 1980738"/>
                  <a:gd name="connsiteY6" fmla="*/ 888677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0738" h="888677">
                    <a:moveTo>
                      <a:pt x="66068" y="888677"/>
                    </a:moveTo>
                    <a:cubicBezTo>
                      <a:pt x="48133" y="844071"/>
                      <a:pt x="34511" y="850870"/>
                      <a:pt x="24800" y="831872"/>
                    </a:cubicBezTo>
                    <a:cubicBezTo>
                      <a:pt x="15089" y="812874"/>
                      <a:pt x="-13725" y="788949"/>
                      <a:pt x="7802" y="774691"/>
                    </a:cubicBezTo>
                    <a:cubicBezTo>
                      <a:pt x="201357" y="646493"/>
                      <a:pt x="1067935" y="63173"/>
                      <a:pt x="1147945" y="7928"/>
                    </a:cubicBezTo>
                    <a:cubicBezTo>
                      <a:pt x="1164137" y="-3502"/>
                      <a:pt x="1170310" y="-2866"/>
                      <a:pt x="1186045" y="11739"/>
                    </a:cubicBezTo>
                    <a:cubicBezTo>
                      <a:pt x="1324844" y="154141"/>
                      <a:pt x="1732752" y="586924"/>
                      <a:pt x="1980738" y="862338"/>
                    </a:cubicBezTo>
                    <a:cubicBezTo>
                      <a:pt x="1356627" y="910065"/>
                      <a:pt x="599950" y="866574"/>
                      <a:pt x="66068" y="8886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5693C1E-3561-499F-B37A-086A255D236D}"/>
                  </a:ext>
                </a:extLst>
              </p:cNvPr>
              <p:cNvSpPr/>
              <p:nvPr/>
            </p:nvSpPr>
            <p:spPr>
              <a:xfrm>
                <a:off x="1509767" y="5181402"/>
                <a:ext cx="1129540" cy="1637209"/>
              </a:xfrm>
              <a:custGeom>
                <a:avLst/>
                <a:gdLst>
                  <a:gd name="connsiteX0" fmla="*/ 2005485 w 2005484"/>
                  <a:gd name="connsiteY0" fmla="*/ 2294387 h 2906844"/>
                  <a:gd name="connsiteX1" fmla="*/ 1502564 w 2005484"/>
                  <a:gd name="connsiteY1" fmla="*/ 2638239 h 2906844"/>
                  <a:gd name="connsiteX2" fmla="*/ 1095847 w 2005484"/>
                  <a:gd name="connsiteY2" fmla="*/ 2906845 h 2906844"/>
                  <a:gd name="connsiteX3" fmla="*/ 725324 w 2005484"/>
                  <a:gd name="connsiteY3" fmla="*/ 2624904 h 2906844"/>
                  <a:gd name="connsiteX4" fmla="*/ 351944 w 2005484"/>
                  <a:gd name="connsiteY4" fmla="*/ 2177229 h 2906844"/>
                  <a:gd name="connsiteX5" fmla="*/ 249074 w 2005484"/>
                  <a:gd name="connsiteY5" fmla="*/ 2015304 h 2906844"/>
                  <a:gd name="connsiteX6" fmla="*/ 227167 w 2005484"/>
                  <a:gd name="connsiteY6" fmla="*/ 1910529 h 2906844"/>
                  <a:gd name="connsiteX7" fmla="*/ 220499 w 2005484"/>
                  <a:gd name="connsiteY7" fmla="*/ 1660974 h 2906844"/>
                  <a:gd name="connsiteX8" fmla="*/ 201449 w 2005484"/>
                  <a:gd name="connsiteY8" fmla="*/ 1409514 h 2906844"/>
                  <a:gd name="connsiteX9" fmla="*/ 320512 w 2005484"/>
                  <a:gd name="connsiteY9" fmla="*/ 1135194 h 2906844"/>
                  <a:gd name="connsiteX10" fmla="*/ 329084 w 2005484"/>
                  <a:gd name="connsiteY10" fmla="*/ 1108524 h 2906844"/>
                  <a:gd name="connsiteX11" fmla="*/ 238597 w 2005484"/>
                  <a:gd name="connsiteY11" fmla="*/ 865637 h 2906844"/>
                  <a:gd name="connsiteX12" fmla="*/ 210974 w 2005484"/>
                  <a:gd name="connsiteY12" fmla="*/ 813249 h 2906844"/>
                  <a:gd name="connsiteX13" fmla="*/ 88102 w 2005484"/>
                  <a:gd name="connsiteY13" fmla="*/ 479874 h 2906844"/>
                  <a:gd name="connsiteX14" fmla="*/ 12855 w 2005484"/>
                  <a:gd name="connsiteY14" fmla="*/ 237939 h 2906844"/>
                  <a:gd name="connsiteX15" fmla="*/ 472 w 2005484"/>
                  <a:gd name="connsiteY15" fmla="*/ 117924 h 2906844"/>
                  <a:gd name="connsiteX16" fmla="*/ 108105 w 2005484"/>
                  <a:gd name="connsiteY16" fmla="*/ 3624 h 2906844"/>
                  <a:gd name="connsiteX17" fmla="*/ 188114 w 2005484"/>
                  <a:gd name="connsiteY17" fmla="*/ 767 h 2906844"/>
                  <a:gd name="connsiteX18" fmla="*/ 284317 w 2005484"/>
                  <a:gd name="connsiteY18" fmla="*/ 69347 h 2906844"/>
                  <a:gd name="connsiteX19" fmla="*/ 410999 w 2005484"/>
                  <a:gd name="connsiteY19" fmla="*/ 318902 h 2906844"/>
                  <a:gd name="connsiteX20" fmla="*/ 474817 w 2005484"/>
                  <a:gd name="connsiteY20" fmla="*/ 467492 h 2906844"/>
                  <a:gd name="connsiteX21" fmla="*/ 664364 w 2005484"/>
                  <a:gd name="connsiteY21" fmla="*/ 835157 h 2906844"/>
                  <a:gd name="connsiteX22" fmla="*/ 689130 w 2005484"/>
                  <a:gd name="connsiteY22" fmla="*/ 841824 h 2906844"/>
                  <a:gd name="connsiteX23" fmla="*/ 758662 w 2005484"/>
                  <a:gd name="connsiteY23" fmla="*/ 815154 h 2906844"/>
                  <a:gd name="connsiteX24" fmla="*/ 940589 w 2005484"/>
                  <a:gd name="connsiteY24" fmla="*/ 830394 h 2906844"/>
                  <a:gd name="connsiteX25" fmla="*/ 987262 w 2005484"/>
                  <a:gd name="connsiteY25" fmla="*/ 857064 h 2906844"/>
                  <a:gd name="connsiteX26" fmla="*/ 1163474 w 2005484"/>
                  <a:gd name="connsiteY26" fmla="*/ 918024 h 2906844"/>
                  <a:gd name="connsiteX27" fmla="*/ 1332067 w 2005484"/>
                  <a:gd name="connsiteY27" fmla="*/ 979937 h 2906844"/>
                  <a:gd name="connsiteX28" fmla="*/ 1627342 w 2005484"/>
                  <a:gd name="connsiteY28" fmla="*/ 1078997 h 2906844"/>
                  <a:gd name="connsiteX29" fmla="*/ 1854037 w 2005484"/>
                  <a:gd name="connsiteY29" fmla="*/ 1292357 h 2906844"/>
                  <a:gd name="connsiteX30" fmla="*/ 1879755 w 2005484"/>
                  <a:gd name="connsiteY30" fmla="*/ 1525719 h 2906844"/>
                  <a:gd name="connsiteX31" fmla="*/ 1927380 w 2005484"/>
                  <a:gd name="connsiteY31" fmla="*/ 2072454 h 2906844"/>
                  <a:gd name="connsiteX32" fmla="*/ 2005485 w 2005484"/>
                  <a:gd name="connsiteY32" fmla="*/ 2294387 h 290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05484" h="2906844">
                    <a:moveTo>
                      <a:pt x="2005485" y="2294387"/>
                    </a:moveTo>
                    <a:cubicBezTo>
                      <a:pt x="1837844" y="2408687"/>
                      <a:pt x="1670205" y="2523939"/>
                      <a:pt x="1502564" y="2638239"/>
                    </a:cubicBezTo>
                    <a:cubicBezTo>
                      <a:pt x="1371119" y="2727775"/>
                      <a:pt x="1229197" y="2818262"/>
                      <a:pt x="1095847" y="2906845"/>
                    </a:cubicBezTo>
                    <a:cubicBezTo>
                      <a:pt x="1025362" y="2854457"/>
                      <a:pt x="855817" y="2739204"/>
                      <a:pt x="725324" y="2624904"/>
                    </a:cubicBezTo>
                    <a:cubicBezTo>
                      <a:pt x="577687" y="2495364"/>
                      <a:pt x="465292" y="2336297"/>
                      <a:pt x="351944" y="2177229"/>
                    </a:cubicBezTo>
                    <a:cubicBezTo>
                      <a:pt x="314797" y="2124842"/>
                      <a:pt x="271934" y="2076264"/>
                      <a:pt x="249074" y="2015304"/>
                    </a:cubicBezTo>
                    <a:cubicBezTo>
                      <a:pt x="235739" y="1981014"/>
                      <a:pt x="229072" y="1945772"/>
                      <a:pt x="227167" y="1910529"/>
                    </a:cubicBezTo>
                    <a:cubicBezTo>
                      <a:pt x="223357" y="1827662"/>
                      <a:pt x="224309" y="1743842"/>
                      <a:pt x="220499" y="1660974"/>
                    </a:cubicBezTo>
                    <a:cubicBezTo>
                      <a:pt x="216689" y="1577154"/>
                      <a:pt x="209069" y="1493334"/>
                      <a:pt x="201449" y="1409514"/>
                    </a:cubicBezTo>
                    <a:cubicBezTo>
                      <a:pt x="191924" y="1296167"/>
                      <a:pt x="209069" y="1195202"/>
                      <a:pt x="320512" y="1135194"/>
                    </a:cubicBezTo>
                    <a:cubicBezTo>
                      <a:pt x="332894" y="1128527"/>
                      <a:pt x="334799" y="1121859"/>
                      <a:pt x="329084" y="1108524"/>
                    </a:cubicBezTo>
                    <a:cubicBezTo>
                      <a:pt x="298605" y="1027562"/>
                      <a:pt x="268124" y="946599"/>
                      <a:pt x="238597" y="865637"/>
                    </a:cubicBezTo>
                    <a:cubicBezTo>
                      <a:pt x="221452" y="852302"/>
                      <a:pt x="217642" y="831347"/>
                      <a:pt x="210974" y="813249"/>
                    </a:cubicBezTo>
                    <a:cubicBezTo>
                      <a:pt x="170017" y="701807"/>
                      <a:pt x="129059" y="591317"/>
                      <a:pt x="88102" y="479874"/>
                    </a:cubicBezTo>
                    <a:cubicBezTo>
                      <a:pt x="62384" y="399864"/>
                      <a:pt x="34762" y="319854"/>
                      <a:pt x="12855" y="237939"/>
                    </a:cubicBezTo>
                    <a:cubicBezTo>
                      <a:pt x="2377" y="198887"/>
                      <a:pt x="-1433" y="157929"/>
                      <a:pt x="472" y="117924"/>
                    </a:cubicBezTo>
                    <a:cubicBezTo>
                      <a:pt x="4282" y="55059"/>
                      <a:pt x="45239" y="10292"/>
                      <a:pt x="108105" y="3624"/>
                    </a:cubicBezTo>
                    <a:cubicBezTo>
                      <a:pt x="134774" y="767"/>
                      <a:pt x="161444" y="-1138"/>
                      <a:pt x="188114" y="767"/>
                    </a:cubicBezTo>
                    <a:cubicBezTo>
                      <a:pt x="236692" y="3624"/>
                      <a:pt x="263362" y="30294"/>
                      <a:pt x="284317" y="69347"/>
                    </a:cubicBezTo>
                    <a:cubicBezTo>
                      <a:pt x="329084" y="151262"/>
                      <a:pt x="370994" y="235082"/>
                      <a:pt x="410999" y="318902"/>
                    </a:cubicBezTo>
                    <a:cubicBezTo>
                      <a:pt x="428144" y="370337"/>
                      <a:pt x="463387" y="413199"/>
                      <a:pt x="474817" y="467492"/>
                    </a:cubicBezTo>
                    <a:cubicBezTo>
                      <a:pt x="527205" y="596079"/>
                      <a:pt x="601499" y="713237"/>
                      <a:pt x="664364" y="835157"/>
                    </a:cubicBezTo>
                    <a:cubicBezTo>
                      <a:pt x="671032" y="847539"/>
                      <a:pt x="677699" y="846587"/>
                      <a:pt x="689130" y="841824"/>
                    </a:cubicBezTo>
                    <a:cubicBezTo>
                      <a:pt x="711989" y="832299"/>
                      <a:pt x="734849" y="823727"/>
                      <a:pt x="758662" y="815154"/>
                    </a:cubicBezTo>
                    <a:cubicBezTo>
                      <a:pt x="821527" y="793247"/>
                      <a:pt x="882487" y="799914"/>
                      <a:pt x="940589" y="830394"/>
                    </a:cubicBezTo>
                    <a:cubicBezTo>
                      <a:pt x="956782" y="838967"/>
                      <a:pt x="973927" y="845634"/>
                      <a:pt x="987262" y="857064"/>
                    </a:cubicBezTo>
                    <a:cubicBezTo>
                      <a:pt x="1038697" y="898974"/>
                      <a:pt x="1096799" y="915167"/>
                      <a:pt x="1163474" y="918024"/>
                    </a:cubicBezTo>
                    <a:cubicBezTo>
                      <a:pt x="1225387" y="919929"/>
                      <a:pt x="1281585" y="947552"/>
                      <a:pt x="1332067" y="979937"/>
                    </a:cubicBezTo>
                    <a:cubicBezTo>
                      <a:pt x="1422555" y="1037087"/>
                      <a:pt x="1520662" y="1066614"/>
                      <a:pt x="1627342" y="1078997"/>
                    </a:cubicBezTo>
                    <a:cubicBezTo>
                      <a:pt x="1758787" y="1093284"/>
                      <a:pt x="1824510" y="1162817"/>
                      <a:pt x="1854037" y="1292357"/>
                    </a:cubicBezTo>
                    <a:cubicBezTo>
                      <a:pt x="1871182" y="1369509"/>
                      <a:pt x="1872135" y="1448567"/>
                      <a:pt x="1879755" y="1525719"/>
                    </a:cubicBezTo>
                    <a:cubicBezTo>
                      <a:pt x="1896899" y="1707647"/>
                      <a:pt x="1902614" y="1890527"/>
                      <a:pt x="1927380" y="2072454"/>
                    </a:cubicBezTo>
                    <a:cubicBezTo>
                      <a:pt x="1940714" y="2151512"/>
                      <a:pt x="1967385" y="2224854"/>
                      <a:pt x="2005485" y="2294387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9" name="Rectangle 9">
              <a:extLst>
                <a:ext uri="{FF2B5EF4-FFF2-40B4-BE49-F238E27FC236}">
                  <a16:creationId xmlns:a16="http://schemas.microsoft.com/office/drawing/2014/main" id="{977A9D8E-2571-461A-9A01-5E0B8C65F8BB}"/>
                </a:ext>
              </a:extLst>
            </p:cNvPr>
            <p:cNvSpPr/>
            <p:nvPr/>
          </p:nvSpPr>
          <p:spPr>
            <a:xfrm>
              <a:off x="1158431" y="4364985"/>
              <a:ext cx="629583" cy="628557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BF035F2-CE46-4692-9AA1-4D8A9BF80E59}"/>
                </a:ext>
              </a:extLst>
            </p:cNvPr>
            <p:cNvSpPr/>
            <p:nvPr/>
          </p:nvSpPr>
          <p:spPr>
            <a:xfrm>
              <a:off x="1191846" y="3385664"/>
              <a:ext cx="635841" cy="468071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aphic 1">
            <a:extLst>
              <a:ext uri="{FF2B5EF4-FFF2-40B4-BE49-F238E27FC236}">
                <a16:creationId xmlns:a16="http://schemas.microsoft.com/office/drawing/2014/main" id="{303E45D4-5ECC-4FA1-A23A-1E4D879F7308}"/>
              </a:ext>
            </a:extLst>
          </p:cNvPr>
          <p:cNvGrpSpPr/>
          <p:nvPr/>
        </p:nvGrpSpPr>
        <p:grpSpPr>
          <a:xfrm flipH="1">
            <a:off x="223586" y="1623585"/>
            <a:ext cx="3501171" cy="4143589"/>
            <a:chOff x="3889868" y="2615973"/>
            <a:chExt cx="3503018" cy="4145774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AF3D2BA-9CE3-4888-92B0-94F312D8489A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tx1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BD1C2D7-C07F-4388-8692-2D51B4DD5A8C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5BC8BBA-7594-4A2F-B4CB-DC86604A6A4B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6103275-0B5D-4DA7-A9EF-99EDEB6BFDC4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7C179E4-6B75-4CB6-B4C5-F11BFE1DC21C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D600C9D-D886-463B-A32E-CF1A89B9FA84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697D841-BD7E-4852-8A16-44B8410ECE87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5982B34-11F4-492F-8302-069DF6F1B3A7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8B70F1B-A855-4179-B1DE-57B1EC265E32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0C29EC9-E378-4B07-AF0C-4E2FBBE09306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E426DF-5491-4573-A819-19B50F7A1097}"/>
              </a:ext>
            </a:extLst>
          </p:cNvPr>
          <p:cNvGrpSpPr/>
          <p:nvPr/>
        </p:nvGrpSpPr>
        <p:grpSpPr>
          <a:xfrm>
            <a:off x="8429744" y="3957320"/>
            <a:ext cx="3592399" cy="1973780"/>
            <a:chOff x="-548507" y="477868"/>
            <a:chExt cx="11570449" cy="6357177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E02242C-12D2-4895-B258-BE3E212E8AC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EA5B41C-2894-401C-8702-2D88A7DF819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9CC9646-9414-439A-8686-4BFBACE22C2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9DAFE7D-7386-4463-8CAC-606BC9C2698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C01EB9-99B0-43D6-90F7-A785F8AF1B93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B9E99A8-1245-4D15-92FB-8F98C11E590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AE92B352-EC5F-4492-A6E1-D2BD60CA4DD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48AFB3A5-5B02-4F94-94E3-F000EB0E474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50C6F58-DAC6-4EF6-9A97-BC7C240DE52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DA8380D3-B63F-4A83-823A-F1F7EDDC11D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6CB67801-3D03-40F5-95EE-72C50BC103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9F3213A-D5DC-4512-8F9B-29530EC8C77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F9859DC-CDB2-4120-94FD-CD6E90FFCF63}"/>
              </a:ext>
            </a:extLst>
          </p:cNvPr>
          <p:cNvSpPr/>
          <p:nvPr/>
        </p:nvSpPr>
        <p:spPr>
          <a:xfrm>
            <a:off x="8940079" y="4060903"/>
            <a:ext cx="2551633" cy="1628624"/>
          </a:xfrm>
          <a:prstGeom prst="rect">
            <a:avLst/>
          </a:prstGeom>
          <a:solidFill>
            <a:schemeClr val="tx1">
              <a:lumMod val="75000"/>
              <a:lumOff val="2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93108FE-3649-46A5-B094-86610DED137B}"/>
              </a:ext>
            </a:extLst>
          </p:cNvPr>
          <p:cNvGrpSpPr/>
          <p:nvPr/>
        </p:nvGrpSpPr>
        <p:grpSpPr>
          <a:xfrm>
            <a:off x="8940028" y="3313762"/>
            <a:ext cx="2571831" cy="2343825"/>
            <a:chOff x="4864316" y="3310559"/>
            <a:chExt cx="2315879" cy="2549761"/>
          </a:xfrm>
        </p:grpSpPr>
        <p:sp>
          <p:nvSpPr>
            <p:cNvPr id="127" name="자유형: 도형 56">
              <a:extLst>
                <a:ext uri="{FF2B5EF4-FFF2-40B4-BE49-F238E27FC236}">
                  <a16:creationId xmlns:a16="http://schemas.microsoft.com/office/drawing/2014/main" id="{899FCCFF-64B9-47C2-8A15-13EF764F0FFD}"/>
                </a:ext>
              </a:extLst>
            </p:cNvPr>
            <p:cNvSpPr/>
            <p:nvPr/>
          </p:nvSpPr>
          <p:spPr>
            <a:xfrm>
              <a:off x="4864323" y="3328417"/>
              <a:ext cx="2315872" cy="2531903"/>
            </a:xfrm>
            <a:custGeom>
              <a:avLst/>
              <a:gdLst>
                <a:gd name="connsiteX0" fmla="*/ 1105472 w 2315872"/>
                <a:gd name="connsiteY0" fmla="*/ 0 h 2531903"/>
                <a:gd name="connsiteX1" fmla="*/ 1303018 w 2315872"/>
                <a:gd name="connsiteY1" fmla="*/ 0 h 2531903"/>
                <a:gd name="connsiteX2" fmla="*/ 1461252 w 2315872"/>
                <a:gd name="connsiteY2" fmla="*/ 853676 h 2531903"/>
                <a:gd name="connsiteX3" fmla="*/ 1468099 w 2315872"/>
                <a:gd name="connsiteY3" fmla="*/ 875733 h 2531903"/>
                <a:gd name="connsiteX4" fmla="*/ 1481512 w 2315872"/>
                <a:gd name="connsiteY4" fmla="*/ 874451 h 2531903"/>
                <a:gd name="connsiteX5" fmla="*/ 1693009 w 2315872"/>
                <a:gd name="connsiteY5" fmla="*/ 951693 h 2531903"/>
                <a:gd name="connsiteX6" fmla="*/ 1778864 w 2315872"/>
                <a:gd name="connsiteY6" fmla="*/ 939250 h 2531903"/>
                <a:gd name="connsiteX7" fmla="*/ 1937868 w 2315872"/>
                <a:gd name="connsiteY7" fmla="*/ 980789 h 2531903"/>
                <a:gd name="connsiteX8" fmla="*/ 2073680 w 2315872"/>
                <a:gd name="connsiteY8" fmla="*/ 951181 h 2531903"/>
                <a:gd name="connsiteX9" fmla="*/ 2306734 w 2315872"/>
                <a:gd name="connsiteY9" fmla="*/ 1049617 h 2531903"/>
                <a:gd name="connsiteX10" fmla="*/ 2315872 w 2315872"/>
                <a:gd name="connsiteY10" fmla="*/ 2531903 h 2531903"/>
                <a:gd name="connsiteX11" fmla="*/ 0 w 2315872"/>
                <a:gd name="connsiteY11" fmla="*/ 2527276 h 2531903"/>
                <a:gd name="connsiteX12" fmla="*/ 0 w 2315872"/>
                <a:gd name="connsiteY12" fmla="*/ 1366197 h 2531903"/>
                <a:gd name="connsiteX13" fmla="*/ 9341 w 2315872"/>
                <a:gd name="connsiteY13" fmla="*/ 1367196 h 2531903"/>
                <a:gd name="connsiteX14" fmla="*/ 318333 w 2315872"/>
                <a:gd name="connsiteY14" fmla="*/ 1139063 h 2531903"/>
                <a:gd name="connsiteX15" fmla="*/ 343347 w 2315872"/>
                <a:gd name="connsiteY15" fmla="*/ 1141452 h 2531903"/>
                <a:gd name="connsiteX16" fmla="*/ 335416 w 2315872"/>
                <a:gd name="connsiteY16" fmla="*/ 1077386 h 2531903"/>
                <a:gd name="connsiteX17" fmla="*/ 655539 w 2315872"/>
                <a:gd name="connsiteY17" fmla="*/ 773978 h 2531903"/>
                <a:gd name="connsiteX18" fmla="*/ 750325 w 2315872"/>
                <a:gd name="connsiteY18" fmla="*/ 787508 h 2531903"/>
                <a:gd name="connsiteX19" fmla="*/ 829107 w 2315872"/>
                <a:gd name="connsiteY19" fmla="*/ 760300 h 2531903"/>
                <a:gd name="connsiteX20" fmla="*/ 954349 w 2315872"/>
                <a:gd name="connsiteY20" fmla="*/ 646554 h 2531903"/>
                <a:gd name="connsiteX21" fmla="*/ 988090 w 2315872"/>
                <a:gd name="connsiteY21" fmla="*/ 633279 h 25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15872" h="2531903">
                  <a:moveTo>
                    <a:pt x="1105472" y="0"/>
                  </a:moveTo>
                  <a:lnTo>
                    <a:pt x="1303018" y="0"/>
                  </a:lnTo>
                  <a:lnTo>
                    <a:pt x="1461252" y="853676"/>
                  </a:lnTo>
                  <a:lnTo>
                    <a:pt x="1468099" y="875733"/>
                  </a:lnTo>
                  <a:lnTo>
                    <a:pt x="1481512" y="874451"/>
                  </a:lnTo>
                  <a:cubicBezTo>
                    <a:pt x="1562957" y="874451"/>
                    <a:pt x="1637299" y="903278"/>
                    <a:pt x="1693009" y="951693"/>
                  </a:cubicBezTo>
                  <a:cubicBezTo>
                    <a:pt x="1720087" y="943127"/>
                    <a:pt x="1748998" y="939250"/>
                    <a:pt x="1778864" y="939250"/>
                  </a:cubicBezTo>
                  <a:cubicBezTo>
                    <a:pt x="1837001" y="939250"/>
                    <a:pt x="1891518" y="953939"/>
                    <a:pt x="1937868" y="980789"/>
                  </a:cubicBezTo>
                  <a:cubicBezTo>
                    <a:pt x="1978812" y="961490"/>
                    <a:pt x="2024976" y="951181"/>
                    <a:pt x="2073680" y="951181"/>
                  </a:cubicBezTo>
                  <a:cubicBezTo>
                    <a:pt x="2166341" y="951181"/>
                    <a:pt x="2249809" y="988495"/>
                    <a:pt x="2306734" y="1049617"/>
                  </a:cubicBezTo>
                  <a:lnTo>
                    <a:pt x="2315872" y="2531903"/>
                  </a:lnTo>
                  <a:lnTo>
                    <a:pt x="0" y="2527276"/>
                  </a:lnTo>
                  <a:lnTo>
                    <a:pt x="0" y="1366197"/>
                  </a:lnTo>
                  <a:lnTo>
                    <a:pt x="9341" y="1367196"/>
                  </a:lnTo>
                  <a:cubicBezTo>
                    <a:pt x="43658" y="1235892"/>
                    <a:pt x="169064" y="1139063"/>
                    <a:pt x="318333" y="1139063"/>
                  </a:cubicBezTo>
                  <a:cubicBezTo>
                    <a:pt x="326787" y="1139063"/>
                    <a:pt x="335166" y="1139373"/>
                    <a:pt x="343347" y="1141452"/>
                  </a:cubicBezTo>
                  <a:cubicBezTo>
                    <a:pt x="337896" y="1120918"/>
                    <a:pt x="335416" y="1099426"/>
                    <a:pt x="335416" y="1077386"/>
                  </a:cubicBezTo>
                  <a:cubicBezTo>
                    <a:pt x="335416" y="909819"/>
                    <a:pt x="478741" y="773978"/>
                    <a:pt x="655539" y="773978"/>
                  </a:cubicBezTo>
                  <a:cubicBezTo>
                    <a:pt x="688541" y="773978"/>
                    <a:pt x="720376" y="778711"/>
                    <a:pt x="750325" y="787508"/>
                  </a:cubicBezTo>
                  <a:lnTo>
                    <a:pt x="829107" y="760300"/>
                  </a:lnTo>
                  <a:cubicBezTo>
                    <a:pt x="861027" y="713053"/>
                    <a:pt x="904014" y="673898"/>
                    <a:pt x="954349" y="646554"/>
                  </a:cubicBezTo>
                  <a:lnTo>
                    <a:pt x="988090" y="633279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8" name="자유형: 도형 55">
              <a:extLst>
                <a:ext uri="{FF2B5EF4-FFF2-40B4-BE49-F238E27FC236}">
                  <a16:creationId xmlns:a16="http://schemas.microsoft.com/office/drawing/2014/main" id="{2C113C29-AC25-4212-82C2-3A58E63D6A41}"/>
                </a:ext>
              </a:extLst>
            </p:cNvPr>
            <p:cNvSpPr/>
            <p:nvPr/>
          </p:nvSpPr>
          <p:spPr>
            <a:xfrm>
              <a:off x="4864316" y="3310559"/>
              <a:ext cx="2306734" cy="2545135"/>
            </a:xfrm>
            <a:custGeom>
              <a:avLst/>
              <a:gdLst>
                <a:gd name="connsiteX0" fmla="*/ 1150510 w 2306734"/>
                <a:gd name="connsiteY0" fmla="*/ 0 h 2545135"/>
                <a:gd name="connsiteX1" fmla="*/ 1257994 w 2306734"/>
                <a:gd name="connsiteY1" fmla="*/ 0 h 2545135"/>
                <a:gd name="connsiteX2" fmla="*/ 1369590 w 2306734"/>
                <a:gd name="connsiteY2" fmla="*/ 1306465 h 2545135"/>
                <a:gd name="connsiteX3" fmla="*/ 1407581 w 2306734"/>
                <a:gd name="connsiteY3" fmla="*/ 1350335 h 2545135"/>
                <a:gd name="connsiteX4" fmla="*/ 1624338 w 2306734"/>
                <a:gd name="connsiteY4" fmla="*/ 1503312 h 2545135"/>
                <a:gd name="connsiteX5" fmla="*/ 1733275 w 2306734"/>
                <a:gd name="connsiteY5" fmla="*/ 1482313 h 2545135"/>
                <a:gd name="connsiteX6" fmla="*/ 1820687 w 2306734"/>
                <a:gd name="connsiteY6" fmla="*/ 1496631 h 2545135"/>
                <a:gd name="connsiteX7" fmla="*/ 2109550 w 2306734"/>
                <a:gd name="connsiteY7" fmla="*/ 1281367 h 2545135"/>
                <a:gd name="connsiteX8" fmla="*/ 2306734 w 2306734"/>
                <a:gd name="connsiteY8" fmla="*/ 1357093 h 2545135"/>
                <a:gd name="connsiteX9" fmla="*/ 2306734 w 2306734"/>
                <a:gd name="connsiteY9" fmla="*/ 2545135 h 2545135"/>
                <a:gd name="connsiteX10" fmla="*/ 0 w 2306734"/>
                <a:gd name="connsiteY10" fmla="*/ 2545135 h 2545135"/>
                <a:gd name="connsiteX11" fmla="*/ 0 w 2306734"/>
                <a:gd name="connsiteY11" fmla="*/ 1864764 h 2545135"/>
                <a:gd name="connsiteX12" fmla="*/ 210730 w 2306734"/>
                <a:gd name="connsiteY12" fmla="*/ 1778935 h 2545135"/>
                <a:gd name="connsiteX13" fmla="*/ 346789 w 2306734"/>
                <a:gd name="connsiteY13" fmla="*/ 1812526 h 2545135"/>
                <a:gd name="connsiteX14" fmla="*/ 539025 w 2306734"/>
                <a:gd name="connsiteY14" fmla="*/ 1602716 h 2545135"/>
                <a:gd name="connsiteX15" fmla="*/ 836862 w 2306734"/>
                <a:gd name="connsiteY15" fmla="*/ 1354583 h 2545135"/>
                <a:gd name="connsiteX16" fmla="*/ 861940 w 2306734"/>
                <a:gd name="connsiteY16" fmla="*/ 1358186 h 2545135"/>
                <a:gd name="connsiteX17" fmla="*/ 866201 w 2306734"/>
                <a:gd name="connsiteY17" fmla="*/ 1350335 h 2545135"/>
                <a:gd name="connsiteX18" fmla="*/ 981290 w 2306734"/>
                <a:gd name="connsiteY18" fmla="*/ 1245810 h 2545135"/>
                <a:gd name="connsiteX19" fmla="*/ 1046280 w 2306734"/>
                <a:gd name="connsiteY19" fmla="*/ 1220240 h 254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06734" h="2545135">
                  <a:moveTo>
                    <a:pt x="1150510" y="0"/>
                  </a:moveTo>
                  <a:lnTo>
                    <a:pt x="1257994" y="0"/>
                  </a:lnTo>
                  <a:lnTo>
                    <a:pt x="1369590" y="1306465"/>
                  </a:lnTo>
                  <a:lnTo>
                    <a:pt x="1407581" y="1350335"/>
                  </a:lnTo>
                  <a:cubicBezTo>
                    <a:pt x="1543841" y="1383039"/>
                    <a:pt x="1561230" y="1415744"/>
                    <a:pt x="1624338" y="1503312"/>
                  </a:cubicBezTo>
                  <a:cubicBezTo>
                    <a:pt x="1657942" y="1489486"/>
                    <a:pt x="1694771" y="1482313"/>
                    <a:pt x="1733275" y="1482313"/>
                  </a:cubicBezTo>
                  <a:cubicBezTo>
                    <a:pt x="1763818" y="1482313"/>
                    <a:pt x="1793307" y="1486827"/>
                    <a:pt x="1820687" y="1496631"/>
                  </a:cubicBezTo>
                  <a:cubicBezTo>
                    <a:pt x="1857174" y="1371843"/>
                    <a:pt x="1972797" y="1281367"/>
                    <a:pt x="2109550" y="1281367"/>
                  </a:cubicBezTo>
                  <a:cubicBezTo>
                    <a:pt x="2185561" y="1281367"/>
                    <a:pt x="2255041" y="1309319"/>
                    <a:pt x="2306734" y="1357093"/>
                  </a:cubicBezTo>
                  <a:lnTo>
                    <a:pt x="2306734" y="2545135"/>
                  </a:lnTo>
                  <a:lnTo>
                    <a:pt x="0" y="2545135"/>
                  </a:lnTo>
                  <a:lnTo>
                    <a:pt x="0" y="1864764"/>
                  </a:lnTo>
                  <a:cubicBezTo>
                    <a:pt x="54196" y="1811523"/>
                    <a:pt x="128658" y="1778935"/>
                    <a:pt x="210730" y="1778935"/>
                  </a:cubicBezTo>
                  <a:cubicBezTo>
                    <a:pt x="259882" y="1778935"/>
                    <a:pt x="306307" y="1790624"/>
                    <a:pt x="346789" y="1812526"/>
                  </a:cubicBezTo>
                  <a:cubicBezTo>
                    <a:pt x="369874" y="1713549"/>
                    <a:pt x="443556" y="1634731"/>
                    <a:pt x="539025" y="1602716"/>
                  </a:cubicBezTo>
                  <a:cubicBezTo>
                    <a:pt x="564520" y="1461492"/>
                    <a:pt x="688206" y="1354583"/>
                    <a:pt x="836862" y="1354583"/>
                  </a:cubicBezTo>
                  <a:lnTo>
                    <a:pt x="861940" y="1358186"/>
                  </a:lnTo>
                  <a:lnTo>
                    <a:pt x="866201" y="1350335"/>
                  </a:lnTo>
                  <a:cubicBezTo>
                    <a:pt x="895533" y="1306918"/>
                    <a:pt x="935036" y="1270937"/>
                    <a:pt x="981290" y="1245810"/>
                  </a:cubicBezTo>
                  <a:lnTo>
                    <a:pt x="1046280" y="1220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9" name="Oval 17">
            <a:extLst>
              <a:ext uri="{FF2B5EF4-FFF2-40B4-BE49-F238E27FC236}">
                <a16:creationId xmlns:a16="http://schemas.microsoft.com/office/drawing/2014/main" id="{E5EB61D2-F2B8-4860-9F08-B14F502B5132}"/>
              </a:ext>
            </a:extLst>
          </p:cNvPr>
          <p:cNvSpPr/>
          <p:nvPr/>
        </p:nvSpPr>
        <p:spPr>
          <a:xfrm>
            <a:off x="9742491" y="1971414"/>
            <a:ext cx="1080103" cy="177797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6183E2D-A679-4F8D-84B8-C89B802AFE95}"/>
              </a:ext>
            </a:extLst>
          </p:cNvPr>
          <p:cNvSpPr txBox="1"/>
          <p:nvPr/>
        </p:nvSpPr>
        <p:spPr>
          <a:xfrm>
            <a:off x="9519982" y="4960439"/>
            <a:ext cx="1411922" cy="5078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1" name="Graphic 14">
            <a:extLst>
              <a:ext uri="{FF2B5EF4-FFF2-40B4-BE49-F238E27FC236}">
                <a16:creationId xmlns:a16="http://schemas.microsoft.com/office/drawing/2014/main" id="{1EC83CCA-1CEF-4589-A6B4-5DE3A7F80032}"/>
              </a:ext>
            </a:extLst>
          </p:cNvPr>
          <p:cNvGrpSpPr/>
          <p:nvPr/>
        </p:nvGrpSpPr>
        <p:grpSpPr>
          <a:xfrm>
            <a:off x="4441112" y="1196483"/>
            <a:ext cx="2331066" cy="1833423"/>
            <a:chOff x="2444748" y="555045"/>
            <a:chExt cx="7282048" cy="5727454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0983AC-F29A-41FC-85A6-C4A3D9D1856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3EA2433-651C-4B58-847B-85A11AAF643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9C18B2E-D346-4FF4-9EB8-DF0DB79D6A9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D705248-10C2-4DA9-B75E-740252C3709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888F070-150E-4DA6-9A46-85CEDE243A8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FBE5C1B-D031-4A77-AF8E-D24C5791567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2428EED-386F-4887-8B91-65BF6CA08FB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F704289-AA36-4568-8286-081558BAE18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8C9797D-6B7D-4089-950A-02F21F33B599}"/>
              </a:ext>
            </a:extLst>
          </p:cNvPr>
          <p:cNvSpPr txBox="1">
            <a:spLocks/>
          </p:cNvSpPr>
          <p:nvPr/>
        </p:nvSpPr>
        <p:spPr>
          <a:xfrm>
            <a:off x="1128614" y="4461816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Name Here</a:t>
            </a:r>
            <a:endParaRPr lang="ko-KR" alt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3EC605-11DE-4F51-B362-003D5843CDAB}"/>
              </a:ext>
            </a:extLst>
          </p:cNvPr>
          <p:cNvSpPr txBox="1">
            <a:spLocks/>
          </p:cNvSpPr>
          <p:nvPr/>
        </p:nvSpPr>
        <p:spPr>
          <a:xfrm>
            <a:off x="1128614" y="4788960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Director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0CABD-D0F3-4234-9E97-B3F533017EB3}"/>
              </a:ext>
            </a:extLst>
          </p:cNvPr>
          <p:cNvSpPr txBox="1">
            <a:spLocks/>
          </p:cNvSpPr>
          <p:nvPr/>
        </p:nvSpPr>
        <p:spPr>
          <a:xfrm>
            <a:off x="3818410" y="4461816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Name Here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83CE35-5875-4CDA-976F-446A677ABA66}"/>
              </a:ext>
            </a:extLst>
          </p:cNvPr>
          <p:cNvSpPr txBox="1">
            <a:spLocks/>
          </p:cNvSpPr>
          <p:nvPr/>
        </p:nvSpPr>
        <p:spPr>
          <a:xfrm>
            <a:off x="3818410" y="4788960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2"/>
                </a:solidFill>
              </a:rPr>
              <a:t>Marketing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DFE24D2-51B2-4022-86AF-3B7F50D8C83C}"/>
              </a:ext>
            </a:extLst>
          </p:cNvPr>
          <p:cNvSpPr txBox="1">
            <a:spLocks/>
          </p:cNvSpPr>
          <p:nvPr/>
        </p:nvSpPr>
        <p:spPr>
          <a:xfrm>
            <a:off x="6468416" y="4461816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Name Here</a:t>
            </a:r>
            <a:endParaRPr lang="ko-KR" alt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9EE6B0EE-96AF-430C-9B41-EB14940034B0}"/>
              </a:ext>
            </a:extLst>
          </p:cNvPr>
          <p:cNvSpPr txBox="1">
            <a:spLocks/>
          </p:cNvSpPr>
          <p:nvPr/>
        </p:nvSpPr>
        <p:spPr>
          <a:xfrm>
            <a:off x="6468416" y="4788960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Designer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C622A6CD-0570-4567-BC00-14CA2949904E}"/>
              </a:ext>
            </a:extLst>
          </p:cNvPr>
          <p:cNvSpPr txBox="1">
            <a:spLocks/>
          </p:cNvSpPr>
          <p:nvPr/>
        </p:nvSpPr>
        <p:spPr>
          <a:xfrm>
            <a:off x="9118422" y="4461816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Name Here</a:t>
            </a:r>
            <a:endParaRPr lang="ko-KR" alt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68EADD5B-514E-4587-8469-7B9BAD8D83DE}"/>
              </a:ext>
            </a:extLst>
          </p:cNvPr>
          <p:cNvSpPr txBox="1">
            <a:spLocks/>
          </p:cNvSpPr>
          <p:nvPr/>
        </p:nvSpPr>
        <p:spPr>
          <a:xfrm>
            <a:off x="9118422" y="4788960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4"/>
                </a:solidFill>
              </a:rPr>
              <a:t>Developer</a:t>
            </a:r>
          </a:p>
        </p:txBody>
      </p:sp>
      <p:grpSp>
        <p:nvGrpSpPr>
          <p:cNvPr id="11" name="Group 21">
            <a:extLst>
              <a:ext uri="{FF2B5EF4-FFF2-40B4-BE49-F238E27FC236}">
                <a16:creationId xmlns:a16="http://schemas.microsoft.com/office/drawing/2014/main" id="{92A32AF3-D57E-41B4-952A-3F89B31BA143}"/>
              </a:ext>
            </a:extLst>
          </p:cNvPr>
          <p:cNvGrpSpPr/>
          <p:nvPr/>
        </p:nvGrpSpPr>
        <p:grpSpPr>
          <a:xfrm>
            <a:off x="1506254" y="5832984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" name="Rounded Rectangle 3">
              <a:extLst>
                <a:ext uri="{FF2B5EF4-FFF2-40B4-BE49-F238E27FC236}">
                  <a16:creationId xmlns:a16="http://schemas.microsoft.com/office/drawing/2014/main" id="{3BB87B6D-596F-40E8-B691-64E4E8AB9393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39">
              <a:extLst>
                <a:ext uri="{FF2B5EF4-FFF2-40B4-BE49-F238E27FC236}">
                  <a16:creationId xmlns:a16="http://schemas.microsoft.com/office/drawing/2014/main" id="{0F353DA0-AC34-489A-B708-5026C6F3619C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Rounded Rectangle 2">
              <a:extLst>
                <a:ext uri="{FF2B5EF4-FFF2-40B4-BE49-F238E27FC236}">
                  <a16:creationId xmlns:a16="http://schemas.microsoft.com/office/drawing/2014/main" id="{D43430E0-A4C4-48FB-A2BE-F59174314A3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28">
            <a:extLst>
              <a:ext uri="{FF2B5EF4-FFF2-40B4-BE49-F238E27FC236}">
                <a16:creationId xmlns:a16="http://schemas.microsoft.com/office/drawing/2014/main" id="{B2FE1BC2-EA93-4E23-9D37-9486598099C2}"/>
              </a:ext>
            </a:extLst>
          </p:cNvPr>
          <p:cNvGrpSpPr/>
          <p:nvPr/>
        </p:nvGrpSpPr>
        <p:grpSpPr>
          <a:xfrm>
            <a:off x="4196049" y="5832984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Rounded Rectangle 3">
              <a:extLst>
                <a:ext uri="{FF2B5EF4-FFF2-40B4-BE49-F238E27FC236}">
                  <a16:creationId xmlns:a16="http://schemas.microsoft.com/office/drawing/2014/main" id="{66D7DDA9-B26E-4676-9861-34F859E19C99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39">
              <a:extLst>
                <a:ext uri="{FF2B5EF4-FFF2-40B4-BE49-F238E27FC236}">
                  <a16:creationId xmlns:a16="http://schemas.microsoft.com/office/drawing/2014/main" id="{FA4CBB4F-8E4C-4CE3-8848-95D74C3BF102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Rounded Rectangle 2">
              <a:extLst>
                <a:ext uri="{FF2B5EF4-FFF2-40B4-BE49-F238E27FC236}">
                  <a16:creationId xmlns:a16="http://schemas.microsoft.com/office/drawing/2014/main" id="{3BC3A388-D572-4335-A4D3-6F083462238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35">
            <a:extLst>
              <a:ext uri="{FF2B5EF4-FFF2-40B4-BE49-F238E27FC236}">
                <a16:creationId xmlns:a16="http://schemas.microsoft.com/office/drawing/2014/main" id="{2CC845C9-6EF9-4265-99CD-C0A7473F71F2}"/>
              </a:ext>
            </a:extLst>
          </p:cNvPr>
          <p:cNvGrpSpPr/>
          <p:nvPr/>
        </p:nvGrpSpPr>
        <p:grpSpPr>
          <a:xfrm>
            <a:off x="6846056" y="5832984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" name="Rounded Rectangle 3">
              <a:extLst>
                <a:ext uri="{FF2B5EF4-FFF2-40B4-BE49-F238E27FC236}">
                  <a16:creationId xmlns:a16="http://schemas.microsoft.com/office/drawing/2014/main" id="{96AB1163-E8D2-4EF4-BA6E-FE4D81E85BC9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39">
              <a:extLst>
                <a:ext uri="{FF2B5EF4-FFF2-40B4-BE49-F238E27FC236}">
                  <a16:creationId xmlns:a16="http://schemas.microsoft.com/office/drawing/2014/main" id="{6423A62B-EC9E-47A4-B9D3-5DA037C25D46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Rounded Rectangle 2">
              <a:extLst>
                <a:ext uri="{FF2B5EF4-FFF2-40B4-BE49-F238E27FC236}">
                  <a16:creationId xmlns:a16="http://schemas.microsoft.com/office/drawing/2014/main" id="{B0915522-35C6-4D7F-8DF8-629377B545E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42">
            <a:extLst>
              <a:ext uri="{FF2B5EF4-FFF2-40B4-BE49-F238E27FC236}">
                <a16:creationId xmlns:a16="http://schemas.microsoft.com/office/drawing/2014/main" id="{3BBFC3E3-AE4D-4EC0-9822-413EB46E2A1C}"/>
              </a:ext>
            </a:extLst>
          </p:cNvPr>
          <p:cNvGrpSpPr/>
          <p:nvPr/>
        </p:nvGrpSpPr>
        <p:grpSpPr>
          <a:xfrm>
            <a:off x="9496062" y="5832984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95261AD0-BA1F-4219-8EF3-B7907506002C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39">
              <a:extLst>
                <a:ext uri="{FF2B5EF4-FFF2-40B4-BE49-F238E27FC236}">
                  <a16:creationId xmlns:a16="http://schemas.microsoft.com/office/drawing/2014/main" id="{09E4DC20-5780-4687-B176-EA1594086675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Rounded Rectangle 2">
              <a:extLst>
                <a:ext uri="{FF2B5EF4-FFF2-40B4-BE49-F238E27FC236}">
                  <a16:creationId xmlns:a16="http://schemas.microsoft.com/office/drawing/2014/main" id="{6811A468-CCF9-426E-A6F5-62EB3FE926D0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2996B5F8-C9EB-4E6F-B814-53B1DD3F65BA}"/>
              </a:ext>
            </a:extLst>
          </p:cNvPr>
          <p:cNvSpPr txBox="1">
            <a:spLocks/>
          </p:cNvSpPr>
          <p:nvPr/>
        </p:nvSpPr>
        <p:spPr>
          <a:xfrm>
            <a:off x="2641878" y="1225946"/>
            <a:ext cx="6996000" cy="5293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 algn="ctr">
              <a:buNone/>
            </a:pP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직사각형 1">
            <a:extLst>
              <a:ext uri="{FF2B5EF4-FFF2-40B4-BE49-F238E27FC236}">
                <a16:creationId xmlns:a16="http://schemas.microsoft.com/office/drawing/2014/main" id="{5DE560C5-792C-4F14-9F44-9558CCF8CE0D}"/>
              </a:ext>
            </a:extLst>
          </p:cNvPr>
          <p:cNvSpPr/>
          <p:nvPr/>
        </p:nvSpPr>
        <p:spPr>
          <a:xfrm>
            <a:off x="1128614" y="5116104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29" name="직사각형 38">
            <a:extLst>
              <a:ext uri="{FF2B5EF4-FFF2-40B4-BE49-F238E27FC236}">
                <a16:creationId xmlns:a16="http://schemas.microsoft.com/office/drawing/2014/main" id="{116398D1-253D-45D9-A289-97602F80EF19}"/>
              </a:ext>
            </a:extLst>
          </p:cNvPr>
          <p:cNvSpPr/>
          <p:nvPr/>
        </p:nvSpPr>
        <p:spPr>
          <a:xfrm>
            <a:off x="3818410" y="5116104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30" name="직사각형 39">
            <a:extLst>
              <a:ext uri="{FF2B5EF4-FFF2-40B4-BE49-F238E27FC236}">
                <a16:creationId xmlns:a16="http://schemas.microsoft.com/office/drawing/2014/main" id="{B58DAA97-BF7C-4E22-A1DB-59FDCE9D345E}"/>
              </a:ext>
            </a:extLst>
          </p:cNvPr>
          <p:cNvSpPr/>
          <p:nvPr/>
        </p:nvSpPr>
        <p:spPr>
          <a:xfrm>
            <a:off x="6468416" y="5116104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31" name="직사각형 40">
            <a:extLst>
              <a:ext uri="{FF2B5EF4-FFF2-40B4-BE49-F238E27FC236}">
                <a16:creationId xmlns:a16="http://schemas.microsoft.com/office/drawing/2014/main" id="{471D7D09-8724-4055-AFA8-61F2B86B9D11}"/>
              </a:ext>
            </a:extLst>
          </p:cNvPr>
          <p:cNvSpPr/>
          <p:nvPr/>
        </p:nvSpPr>
        <p:spPr>
          <a:xfrm>
            <a:off x="9118422" y="5116104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753A6C36-82E6-4ED2-B20D-73F601B89DE5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092AE582-DCDB-40D5-A500-AE0E70ECB20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63332948-DD21-4764-9B58-994AA9AC368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17513EA-603D-4340-BD84-09E0CB84EB5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0CC4135B-3027-44FF-AEE3-E1FECEA9F65A}"/>
              </a:ext>
            </a:extLst>
          </p:cNvPr>
          <p:cNvSpPr/>
          <p:nvPr/>
        </p:nvSpPr>
        <p:spPr>
          <a:xfrm>
            <a:off x="8820164" y="2005286"/>
            <a:ext cx="483680" cy="83704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FFF33B39-154D-422C-A953-AB2FDDEF72C4}"/>
              </a:ext>
            </a:extLst>
          </p:cNvPr>
          <p:cNvSpPr/>
          <p:nvPr/>
        </p:nvSpPr>
        <p:spPr>
          <a:xfrm>
            <a:off x="7060046" y="2005286"/>
            <a:ext cx="1053521" cy="837045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B609BC89-B1D6-41DE-B7B0-34998288F8F9}"/>
              </a:ext>
            </a:extLst>
          </p:cNvPr>
          <p:cNvSpPr/>
          <p:nvPr/>
        </p:nvSpPr>
        <p:spPr>
          <a:xfrm>
            <a:off x="5497086" y="3546303"/>
            <a:ext cx="747789" cy="76026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04997CCB-BE98-45E7-8C2D-2D06B672FA5F}"/>
              </a:ext>
            </a:extLst>
          </p:cNvPr>
          <p:cNvSpPr/>
          <p:nvPr/>
        </p:nvSpPr>
        <p:spPr>
          <a:xfrm>
            <a:off x="7132082" y="5010543"/>
            <a:ext cx="909448" cy="76022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F1147A7-CF85-489E-96D9-6FEF690918E8}"/>
              </a:ext>
            </a:extLst>
          </p:cNvPr>
          <p:cNvSpPr/>
          <p:nvPr/>
        </p:nvSpPr>
        <p:spPr>
          <a:xfrm>
            <a:off x="8584565" y="5076876"/>
            <a:ext cx="954879" cy="6275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A1D22-54DF-43F0-BAF2-2E41E4026000}"/>
              </a:ext>
            </a:extLst>
          </p:cNvPr>
          <p:cNvSpPr txBox="1"/>
          <p:nvPr/>
        </p:nvSpPr>
        <p:spPr>
          <a:xfrm>
            <a:off x="9773340" y="1823643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E205F-5A2E-473C-A1E5-B0D78B7BA179}"/>
              </a:ext>
            </a:extLst>
          </p:cNvPr>
          <p:cNvSpPr txBox="1"/>
          <p:nvPr/>
        </p:nvSpPr>
        <p:spPr>
          <a:xfrm>
            <a:off x="4999247" y="1823642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F003E-B8B2-464A-A639-7944B46EDE33}"/>
              </a:ext>
            </a:extLst>
          </p:cNvPr>
          <p:cNvSpPr txBox="1"/>
          <p:nvPr/>
        </p:nvSpPr>
        <p:spPr>
          <a:xfrm>
            <a:off x="9773340" y="4828904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9FE0B-40BA-4545-A4B5-6C9A0010AFBE}"/>
              </a:ext>
            </a:extLst>
          </p:cNvPr>
          <p:cNvSpPr txBox="1"/>
          <p:nvPr/>
        </p:nvSpPr>
        <p:spPr>
          <a:xfrm>
            <a:off x="4999247" y="4828903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76889-41AB-49B6-B8C2-B3489609F1E8}"/>
              </a:ext>
            </a:extLst>
          </p:cNvPr>
          <p:cNvSpPr txBox="1"/>
          <p:nvPr/>
        </p:nvSpPr>
        <p:spPr>
          <a:xfrm>
            <a:off x="7060046" y="3429000"/>
            <a:ext cx="43445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6"/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Text Slide for your Presentation. ALLPPT Layout </a:t>
            </a:r>
            <a:r>
              <a:rPr lang="en-GB" altLang="ko-KR" dirty="0">
                <a:solidFill>
                  <a:schemeClr val="accent6"/>
                </a:solidFill>
                <a:cs typeface="Arial" pitchFamily="34" charset="0"/>
              </a:rPr>
              <a:t>Clean Text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Slide for your Presentation.</a:t>
            </a:r>
          </a:p>
        </p:txBody>
      </p:sp>
      <p:grpSp>
        <p:nvGrpSpPr>
          <p:cNvPr id="13" name="Graphic 1">
            <a:extLst>
              <a:ext uri="{FF2B5EF4-FFF2-40B4-BE49-F238E27FC236}">
                <a16:creationId xmlns:a16="http://schemas.microsoft.com/office/drawing/2014/main" id="{B9C5B864-E3E7-4793-8C2A-BBF75AAE80B1}"/>
              </a:ext>
            </a:extLst>
          </p:cNvPr>
          <p:cNvGrpSpPr/>
          <p:nvPr/>
        </p:nvGrpSpPr>
        <p:grpSpPr>
          <a:xfrm>
            <a:off x="174144" y="1376624"/>
            <a:ext cx="4631549" cy="5481376"/>
            <a:chOff x="3889868" y="2615973"/>
            <a:chExt cx="3503018" cy="414577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624AD5-694C-4081-A171-C57B928B5ECF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tx1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2F0C21-57E9-45E0-8F6F-227C9307F02F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BCEB64B-1873-4961-BD3E-F5D7DA830442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0D5E1E-7B59-4F98-A106-44AEB9AFB392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84A934-E47D-405D-ADF1-24EA80E9F188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0F532B4-E8A1-4AA4-B2D0-40A325FAD4E0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BE4A52E-C235-4A76-A445-DB4C38C88E5A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E2336D-3FDF-4192-96A3-F5E47EE0CC57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52BCE3-F3F7-4243-A710-305D2EDD75D9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F3D505-FB64-4970-835B-89B6301BCB8B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02884D73-858D-433D-9174-9751A26B81FC}"/>
              </a:ext>
            </a:extLst>
          </p:cNvPr>
          <p:cNvGrpSpPr/>
          <p:nvPr/>
        </p:nvGrpSpPr>
        <p:grpSpPr>
          <a:xfrm rot="5400000">
            <a:off x="8935110" y="2723547"/>
            <a:ext cx="1566194" cy="212224"/>
            <a:chOff x="9079204" y="2120042"/>
            <a:chExt cx="1013985" cy="21222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0A0AF0-44AB-4F9F-9340-472861795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87068-954F-4451-9680-2AEA35A84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EF1A6BE-9900-4E19-A5B6-0BC4C94AC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B3D0AD-D365-40C5-A450-DA618AB2D2C3}"/>
              </a:ext>
            </a:extLst>
          </p:cNvPr>
          <p:cNvGrpSpPr/>
          <p:nvPr/>
        </p:nvGrpSpPr>
        <p:grpSpPr>
          <a:xfrm>
            <a:off x="5952125" y="1817121"/>
            <a:ext cx="3657600" cy="212224"/>
            <a:chOff x="9079203" y="2120042"/>
            <a:chExt cx="3148579" cy="21222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3FC3D5-0EC4-43B4-AB51-C4FB40A4F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120042"/>
              <a:ext cx="3148578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A540A47-4015-4B2A-81E8-B25BA53FF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222163"/>
              <a:ext cx="3148579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AD0360-77C5-4EDA-BD13-7578C205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325864"/>
              <a:ext cx="3148579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C02E89C-5A86-4121-A198-B840B3196BDF}"/>
              </a:ext>
            </a:extLst>
          </p:cNvPr>
          <p:cNvGrpSpPr/>
          <p:nvPr/>
        </p:nvGrpSpPr>
        <p:grpSpPr>
          <a:xfrm rot="16200000" flipH="1">
            <a:off x="5434719" y="2841021"/>
            <a:ext cx="1354104" cy="212224"/>
            <a:chOff x="9079204" y="2120042"/>
            <a:chExt cx="1013985" cy="21222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86F7430-9FA4-4C7D-B00E-B65D825D0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DEB8F48-BEEF-45F4-B3C0-00AADF087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4F7316B-8E12-4DD2-A913-04DB6A353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EFC8247-15B5-49E9-8258-DD6A7CF96E98}"/>
              </a:ext>
            </a:extLst>
          </p:cNvPr>
          <p:cNvGrpSpPr/>
          <p:nvPr/>
        </p:nvGrpSpPr>
        <p:grpSpPr>
          <a:xfrm rot="16200000" flipH="1">
            <a:off x="1426337" y="2600841"/>
            <a:ext cx="1354104" cy="212224"/>
            <a:chOff x="9079204" y="2120042"/>
            <a:chExt cx="1013985" cy="21222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183E93-8BBA-465C-B6A8-4A1C189BC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44BA7B-0BA8-4125-A92A-2083715A1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1F43AB2-EACF-49A0-8C53-C214BD27C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B48F4B-6938-4A0B-8C38-BACDC420EDF6}"/>
              </a:ext>
            </a:extLst>
          </p:cNvPr>
          <p:cNvGrpSpPr/>
          <p:nvPr/>
        </p:nvGrpSpPr>
        <p:grpSpPr>
          <a:xfrm flipH="1">
            <a:off x="2204729" y="1817121"/>
            <a:ext cx="3657601" cy="212224"/>
            <a:chOff x="9095594" y="2120042"/>
            <a:chExt cx="997595" cy="21222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9B82BC8-0358-45DC-90AE-CB3374893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120042"/>
              <a:ext cx="99759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64BC461-6591-4CC0-85E5-73DFF5223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222163"/>
              <a:ext cx="997595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F0682EA-F778-4139-B9C1-6A46AF55B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325864"/>
              <a:ext cx="99759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4EA162-ABE7-4005-B6D1-D0A24A05F6D5}"/>
              </a:ext>
            </a:extLst>
          </p:cNvPr>
          <p:cNvGrpSpPr/>
          <p:nvPr/>
        </p:nvGrpSpPr>
        <p:grpSpPr>
          <a:xfrm flipH="1">
            <a:off x="1948576" y="1774822"/>
            <a:ext cx="288839" cy="288839"/>
            <a:chOff x="10060500" y="2077743"/>
            <a:chExt cx="288839" cy="28883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3C6FD04-1EE5-43C0-B60D-2F4708C1E179}"/>
                </a:ext>
              </a:extLst>
            </p:cNvPr>
            <p:cNvSpPr/>
            <p:nvPr/>
          </p:nvSpPr>
          <p:spPr>
            <a:xfrm>
              <a:off x="10060500" y="2077743"/>
              <a:ext cx="288839" cy="288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3311701-DC17-42C4-92DD-CBB04CEE6DDC}"/>
                </a:ext>
              </a:extLst>
            </p:cNvPr>
            <p:cNvSpPr/>
            <p:nvPr/>
          </p:nvSpPr>
          <p:spPr>
            <a:xfrm>
              <a:off x="10109200" y="2126443"/>
              <a:ext cx="191438" cy="191438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1DB148-ADBF-43E1-B75E-2C8D9059E1D6}"/>
              </a:ext>
            </a:extLst>
          </p:cNvPr>
          <p:cNvGrpSpPr/>
          <p:nvPr/>
        </p:nvGrpSpPr>
        <p:grpSpPr>
          <a:xfrm>
            <a:off x="4872923" y="1354024"/>
            <a:ext cx="2298019" cy="1137390"/>
            <a:chOff x="4853562" y="1589418"/>
            <a:chExt cx="2609520" cy="1291565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16D13D3-5439-4B96-B9FF-F094061BB9E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269E2D8-1B0C-4CFF-8A11-6FA510F76E9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BCD7A1-98C2-4C30-A737-0E1FDFEF719A}"/>
              </a:ext>
            </a:extLst>
          </p:cNvPr>
          <p:cNvGrpSpPr/>
          <p:nvPr/>
        </p:nvGrpSpPr>
        <p:grpSpPr>
          <a:xfrm>
            <a:off x="8432899" y="3560538"/>
            <a:ext cx="2562634" cy="1656033"/>
            <a:chOff x="9418332" y="2985792"/>
            <a:chExt cx="1377929" cy="890449"/>
          </a:xfrm>
          <a:solidFill>
            <a:schemeClr val="accent2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A9198FF-215A-4928-A7F6-3029684128BB}"/>
                </a:ext>
              </a:extLst>
            </p:cNvPr>
            <p:cNvGrpSpPr/>
            <p:nvPr/>
          </p:nvGrpSpPr>
          <p:grpSpPr>
            <a:xfrm>
              <a:off x="9418332" y="3429000"/>
              <a:ext cx="1377929" cy="447241"/>
              <a:chOff x="9418332" y="3429000"/>
              <a:chExt cx="1377929" cy="447241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DF534ED-70D4-4939-AF9A-BFEB9D1A7582}"/>
                  </a:ext>
                </a:extLst>
              </p:cNvPr>
              <p:cNvSpPr/>
              <p:nvPr/>
            </p:nvSpPr>
            <p:spPr>
              <a:xfrm>
                <a:off x="9418332" y="3660420"/>
                <a:ext cx="1377929" cy="215821"/>
              </a:xfrm>
              <a:custGeom>
                <a:avLst/>
                <a:gdLst>
                  <a:gd name="connsiteX0" fmla="*/ 2123188 w 2324346"/>
                  <a:gd name="connsiteY0" fmla="*/ 127749 h 364054"/>
                  <a:gd name="connsiteX1" fmla="*/ 2067056 w 2324346"/>
                  <a:gd name="connsiteY1" fmla="*/ 183881 h 364054"/>
                  <a:gd name="connsiteX2" fmla="*/ 2123188 w 2324346"/>
                  <a:gd name="connsiteY2" fmla="*/ 240013 h 364054"/>
                  <a:gd name="connsiteX3" fmla="*/ 2179320 w 2324346"/>
                  <a:gd name="connsiteY3" fmla="*/ 183881 h 364054"/>
                  <a:gd name="connsiteX4" fmla="*/ 2123188 w 2324346"/>
                  <a:gd name="connsiteY4" fmla="*/ 127749 h 364054"/>
                  <a:gd name="connsiteX5" fmla="*/ 1803836 w 2324346"/>
                  <a:gd name="connsiteY5" fmla="*/ 127749 h 364054"/>
                  <a:gd name="connsiteX6" fmla="*/ 1747704 w 2324346"/>
                  <a:gd name="connsiteY6" fmla="*/ 183881 h 364054"/>
                  <a:gd name="connsiteX7" fmla="*/ 1803836 w 2324346"/>
                  <a:gd name="connsiteY7" fmla="*/ 240013 h 364054"/>
                  <a:gd name="connsiteX8" fmla="*/ 1859968 w 2324346"/>
                  <a:gd name="connsiteY8" fmla="*/ 183881 h 364054"/>
                  <a:gd name="connsiteX9" fmla="*/ 1803836 w 2324346"/>
                  <a:gd name="connsiteY9" fmla="*/ 127749 h 364054"/>
                  <a:gd name="connsiteX10" fmla="*/ 1484484 w 2324346"/>
                  <a:gd name="connsiteY10" fmla="*/ 127749 h 364054"/>
                  <a:gd name="connsiteX11" fmla="*/ 1428352 w 2324346"/>
                  <a:gd name="connsiteY11" fmla="*/ 183881 h 364054"/>
                  <a:gd name="connsiteX12" fmla="*/ 1484484 w 2324346"/>
                  <a:gd name="connsiteY12" fmla="*/ 240013 h 364054"/>
                  <a:gd name="connsiteX13" fmla="*/ 1540616 w 2324346"/>
                  <a:gd name="connsiteY13" fmla="*/ 183881 h 364054"/>
                  <a:gd name="connsiteX14" fmla="*/ 1484484 w 2324346"/>
                  <a:gd name="connsiteY14" fmla="*/ 127749 h 364054"/>
                  <a:gd name="connsiteX15" fmla="*/ 1165131 w 2324346"/>
                  <a:gd name="connsiteY15" fmla="*/ 127749 h 364054"/>
                  <a:gd name="connsiteX16" fmla="*/ 1108999 w 2324346"/>
                  <a:gd name="connsiteY16" fmla="*/ 183881 h 364054"/>
                  <a:gd name="connsiteX17" fmla="*/ 1165131 w 2324346"/>
                  <a:gd name="connsiteY17" fmla="*/ 240013 h 364054"/>
                  <a:gd name="connsiteX18" fmla="*/ 1221263 w 2324346"/>
                  <a:gd name="connsiteY18" fmla="*/ 183881 h 364054"/>
                  <a:gd name="connsiteX19" fmla="*/ 1165131 w 2324346"/>
                  <a:gd name="connsiteY19" fmla="*/ 127749 h 364054"/>
                  <a:gd name="connsiteX20" fmla="*/ 845779 w 2324346"/>
                  <a:gd name="connsiteY20" fmla="*/ 127749 h 364054"/>
                  <a:gd name="connsiteX21" fmla="*/ 789647 w 2324346"/>
                  <a:gd name="connsiteY21" fmla="*/ 183881 h 364054"/>
                  <a:gd name="connsiteX22" fmla="*/ 845779 w 2324346"/>
                  <a:gd name="connsiteY22" fmla="*/ 240013 h 364054"/>
                  <a:gd name="connsiteX23" fmla="*/ 901911 w 2324346"/>
                  <a:gd name="connsiteY23" fmla="*/ 183881 h 364054"/>
                  <a:gd name="connsiteX24" fmla="*/ 845779 w 2324346"/>
                  <a:gd name="connsiteY24" fmla="*/ 127749 h 364054"/>
                  <a:gd name="connsiteX25" fmla="*/ 526427 w 2324346"/>
                  <a:gd name="connsiteY25" fmla="*/ 127749 h 364054"/>
                  <a:gd name="connsiteX26" fmla="*/ 470295 w 2324346"/>
                  <a:gd name="connsiteY26" fmla="*/ 183881 h 364054"/>
                  <a:gd name="connsiteX27" fmla="*/ 526427 w 2324346"/>
                  <a:gd name="connsiteY27" fmla="*/ 240013 h 364054"/>
                  <a:gd name="connsiteX28" fmla="*/ 582559 w 2324346"/>
                  <a:gd name="connsiteY28" fmla="*/ 183881 h 364054"/>
                  <a:gd name="connsiteX29" fmla="*/ 526427 w 2324346"/>
                  <a:gd name="connsiteY29" fmla="*/ 127749 h 364054"/>
                  <a:gd name="connsiteX30" fmla="*/ 207075 w 2324346"/>
                  <a:gd name="connsiteY30" fmla="*/ 127749 h 364054"/>
                  <a:gd name="connsiteX31" fmla="*/ 150943 w 2324346"/>
                  <a:gd name="connsiteY31" fmla="*/ 183881 h 364054"/>
                  <a:gd name="connsiteX32" fmla="*/ 207075 w 2324346"/>
                  <a:gd name="connsiteY32" fmla="*/ 240013 h 364054"/>
                  <a:gd name="connsiteX33" fmla="*/ 263207 w 2324346"/>
                  <a:gd name="connsiteY33" fmla="*/ 183881 h 364054"/>
                  <a:gd name="connsiteX34" fmla="*/ 207075 w 2324346"/>
                  <a:gd name="connsiteY34" fmla="*/ 127749 h 364054"/>
                  <a:gd name="connsiteX35" fmla="*/ 2123188 w 2324346"/>
                  <a:gd name="connsiteY35" fmla="*/ 71617 h 364054"/>
                  <a:gd name="connsiteX36" fmla="*/ 2235452 w 2324346"/>
                  <a:gd name="connsiteY36" fmla="*/ 183881 h 364054"/>
                  <a:gd name="connsiteX37" fmla="*/ 2123188 w 2324346"/>
                  <a:gd name="connsiteY37" fmla="*/ 296145 h 364054"/>
                  <a:gd name="connsiteX38" fmla="*/ 2010924 w 2324346"/>
                  <a:gd name="connsiteY38" fmla="*/ 183881 h 364054"/>
                  <a:gd name="connsiteX39" fmla="*/ 2123188 w 2324346"/>
                  <a:gd name="connsiteY39" fmla="*/ 71617 h 364054"/>
                  <a:gd name="connsiteX40" fmla="*/ 1803836 w 2324346"/>
                  <a:gd name="connsiteY40" fmla="*/ 71617 h 364054"/>
                  <a:gd name="connsiteX41" fmla="*/ 1916100 w 2324346"/>
                  <a:gd name="connsiteY41" fmla="*/ 183881 h 364054"/>
                  <a:gd name="connsiteX42" fmla="*/ 1803836 w 2324346"/>
                  <a:gd name="connsiteY42" fmla="*/ 296145 h 364054"/>
                  <a:gd name="connsiteX43" fmla="*/ 1691572 w 2324346"/>
                  <a:gd name="connsiteY43" fmla="*/ 183881 h 364054"/>
                  <a:gd name="connsiteX44" fmla="*/ 1803836 w 2324346"/>
                  <a:gd name="connsiteY44" fmla="*/ 71617 h 364054"/>
                  <a:gd name="connsiteX45" fmla="*/ 1484484 w 2324346"/>
                  <a:gd name="connsiteY45" fmla="*/ 71617 h 364054"/>
                  <a:gd name="connsiteX46" fmla="*/ 1596748 w 2324346"/>
                  <a:gd name="connsiteY46" fmla="*/ 183881 h 364054"/>
                  <a:gd name="connsiteX47" fmla="*/ 1484484 w 2324346"/>
                  <a:gd name="connsiteY47" fmla="*/ 296145 h 364054"/>
                  <a:gd name="connsiteX48" fmla="*/ 1372220 w 2324346"/>
                  <a:gd name="connsiteY48" fmla="*/ 183881 h 364054"/>
                  <a:gd name="connsiteX49" fmla="*/ 1484484 w 2324346"/>
                  <a:gd name="connsiteY49" fmla="*/ 71617 h 364054"/>
                  <a:gd name="connsiteX50" fmla="*/ 1165131 w 2324346"/>
                  <a:gd name="connsiteY50" fmla="*/ 71617 h 364054"/>
                  <a:gd name="connsiteX51" fmla="*/ 1277395 w 2324346"/>
                  <a:gd name="connsiteY51" fmla="*/ 183881 h 364054"/>
                  <a:gd name="connsiteX52" fmla="*/ 1165131 w 2324346"/>
                  <a:gd name="connsiteY52" fmla="*/ 296145 h 364054"/>
                  <a:gd name="connsiteX53" fmla="*/ 1052867 w 2324346"/>
                  <a:gd name="connsiteY53" fmla="*/ 183881 h 364054"/>
                  <a:gd name="connsiteX54" fmla="*/ 1165131 w 2324346"/>
                  <a:gd name="connsiteY54" fmla="*/ 71617 h 364054"/>
                  <a:gd name="connsiteX55" fmla="*/ 845779 w 2324346"/>
                  <a:gd name="connsiteY55" fmla="*/ 71617 h 364054"/>
                  <a:gd name="connsiteX56" fmla="*/ 958043 w 2324346"/>
                  <a:gd name="connsiteY56" fmla="*/ 183881 h 364054"/>
                  <a:gd name="connsiteX57" fmla="*/ 845779 w 2324346"/>
                  <a:gd name="connsiteY57" fmla="*/ 296145 h 364054"/>
                  <a:gd name="connsiteX58" fmla="*/ 733515 w 2324346"/>
                  <a:gd name="connsiteY58" fmla="*/ 183881 h 364054"/>
                  <a:gd name="connsiteX59" fmla="*/ 845779 w 2324346"/>
                  <a:gd name="connsiteY59" fmla="*/ 71617 h 364054"/>
                  <a:gd name="connsiteX60" fmla="*/ 526427 w 2324346"/>
                  <a:gd name="connsiteY60" fmla="*/ 71617 h 364054"/>
                  <a:gd name="connsiteX61" fmla="*/ 638691 w 2324346"/>
                  <a:gd name="connsiteY61" fmla="*/ 183881 h 364054"/>
                  <a:gd name="connsiteX62" fmla="*/ 526427 w 2324346"/>
                  <a:gd name="connsiteY62" fmla="*/ 296145 h 364054"/>
                  <a:gd name="connsiteX63" fmla="*/ 414163 w 2324346"/>
                  <a:gd name="connsiteY63" fmla="*/ 183881 h 364054"/>
                  <a:gd name="connsiteX64" fmla="*/ 526427 w 2324346"/>
                  <a:gd name="connsiteY64" fmla="*/ 71617 h 364054"/>
                  <a:gd name="connsiteX65" fmla="*/ 207075 w 2324346"/>
                  <a:gd name="connsiteY65" fmla="*/ 71617 h 364054"/>
                  <a:gd name="connsiteX66" fmla="*/ 319339 w 2324346"/>
                  <a:gd name="connsiteY66" fmla="*/ 183881 h 364054"/>
                  <a:gd name="connsiteX67" fmla="*/ 207075 w 2324346"/>
                  <a:gd name="connsiteY67" fmla="*/ 296145 h 364054"/>
                  <a:gd name="connsiteX68" fmla="*/ 94811 w 2324346"/>
                  <a:gd name="connsiteY68" fmla="*/ 183881 h 364054"/>
                  <a:gd name="connsiteX69" fmla="*/ 207075 w 2324346"/>
                  <a:gd name="connsiteY69" fmla="*/ 71617 h 364054"/>
                  <a:gd name="connsiteX70" fmla="*/ 182844 w 2324346"/>
                  <a:gd name="connsiteY70" fmla="*/ 45713 h 364054"/>
                  <a:gd name="connsiteX71" fmla="*/ 46530 w 2324346"/>
                  <a:gd name="connsiteY71" fmla="*/ 182027 h 364054"/>
                  <a:gd name="connsiteX72" fmla="*/ 182844 w 2324346"/>
                  <a:gd name="connsiteY72" fmla="*/ 318341 h 364054"/>
                  <a:gd name="connsiteX73" fmla="*/ 2141502 w 2324346"/>
                  <a:gd name="connsiteY73" fmla="*/ 318341 h 364054"/>
                  <a:gd name="connsiteX74" fmla="*/ 2277816 w 2324346"/>
                  <a:gd name="connsiteY74" fmla="*/ 182027 h 364054"/>
                  <a:gd name="connsiteX75" fmla="*/ 2141502 w 2324346"/>
                  <a:gd name="connsiteY75" fmla="*/ 45713 h 364054"/>
                  <a:gd name="connsiteX76" fmla="*/ 182027 w 2324346"/>
                  <a:gd name="connsiteY76" fmla="*/ 0 h 364054"/>
                  <a:gd name="connsiteX77" fmla="*/ 2142319 w 2324346"/>
                  <a:gd name="connsiteY77" fmla="*/ 0 h 364054"/>
                  <a:gd name="connsiteX78" fmla="*/ 2324346 w 2324346"/>
                  <a:gd name="connsiteY78" fmla="*/ 182027 h 364054"/>
                  <a:gd name="connsiteX79" fmla="*/ 2142319 w 2324346"/>
                  <a:gd name="connsiteY79" fmla="*/ 364054 h 364054"/>
                  <a:gd name="connsiteX80" fmla="*/ 182027 w 2324346"/>
                  <a:gd name="connsiteY80" fmla="*/ 364054 h 364054"/>
                  <a:gd name="connsiteX81" fmla="*/ 0 w 2324346"/>
                  <a:gd name="connsiteY81" fmla="*/ 182027 h 364054"/>
                  <a:gd name="connsiteX82" fmla="*/ 182027 w 2324346"/>
                  <a:gd name="connsiteY82" fmla="*/ 0 h 36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2324346" h="364054">
                    <a:moveTo>
                      <a:pt x="2123188" y="127749"/>
                    </a:moveTo>
                    <a:cubicBezTo>
                      <a:pt x="2092187" y="127749"/>
                      <a:pt x="2067056" y="152880"/>
                      <a:pt x="2067056" y="183881"/>
                    </a:cubicBezTo>
                    <a:cubicBezTo>
                      <a:pt x="2067056" y="214882"/>
                      <a:pt x="2092187" y="240013"/>
                      <a:pt x="2123188" y="240013"/>
                    </a:cubicBezTo>
                    <a:cubicBezTo>
                      <a:pt x="2154189" y="240013"/>
                      <a:pt x="2179320" y="214882"/>
                      <a:pt x="2179320" y="183881"/>
                    </a:cubicBezTo>
                    <a:cubicBezTo>
                      <a:pt x="2179320" y="152880"/>
                      <a:pt x="2154189" y="127749"/>
                      <a:pt x="2123188" y="127749"/>
                    </a:cubicBezTo>
                    <a:close/>
                    <a:moveTo>
                      <a:pt x="1803836" y="127749"/>
                    </a:moveTo>
                    <a:cubicBezTo>
                      <a:pt x="1772835" y="127749"/>
                      <a:pt x="1747704" y="152880"/>
                      <a:pt x="1747704" y="183881"/>
                    </a:cubicBezTo>
                    <a:cubicBezTo>
                      <a:pt x="1747704" y="214882"/>
                      <a:pt x="1772835" y="240013"/>
                      <a:pt x="1803836" y="240013"/>
                    </a:cubicBezTo>
                    <a:cubicBezTo>
                      <a:pt x="1834837" y="240013"/>
                      <a:pt x="1859968" y="214882"/>
                      <a:pt x="1859968" y="183881"/>
                    </a:cubicBezTo>
                    <a:cubicBezTo>
                      <a:pt x="1859968" y="152880"/>
                      <a:pt x="1834837" y="127749"/>
                      <a:pt x="1803836" y="127749"/>
                    </a:cubicBezTo>
                    <a:close/>
                    <a:moveTo>
                      <a:pt x="1484484" y="127749"/>
                    </a:moveTo>
                    <a:cubicBezTo>
                      <a:pt x="1453483" y="127749"/>
                      <a:pt x="1428352" y="152880"/>
                      <a:pt x="1428352" y="183881"/>
                    </a:cubicBezTo>
                    <a:cubicBezTo>
                      <a:pt x="1428352" y="214882"/>
                      <a:pt x="1453483" y="240013"/>
                      <a:pt x="1484484" y="240013"/>
                    </a:cubicBezTo>
                    <a:cubicBezTo>
                      <a:pt x="1515485" y="240013"/>
                      <a:pt x="1540616" y="214882"/>
                      <a:pt x="1540616" y="183881"/>
                    </a:cubicBezTo>
                    <a:cubicBezTo>
                      <a:pt x="1540616" y="152880"/>
                      <a:pt x="1515485" y="127749"/>
                      <a:pt x="1484484" y="127749"/>
                    </a:cubicBezTo>
                    <a:close/>
                    <a:moveTo>
                      <a:pt x="1165131" y="127749"/>
                    </a:moveTo>
                    <a:cubicBezTo>
                      <a:pt x="1134130" y="127749"/>
                      <a:pt x="1108999" y="152880"/>
                      <a:pt x="1108999" y="183881"/>
                    </a:cubicBezTo>
                    <a:cubicBezTo>
                      <a:pt x="1108999" y="214882"/>
                      <a:pt x="1134130" y="240013"/>
                      <a:pt x="1165131" y="240013"/>
                    </a:cubicBezTo>
                    <a:cubicBezTo>
                      <a:pt x="1196132" y="240013"/>
                      <a:pt x="1221263" y="214882"/>
                      <a:pt x="1221263" y="183881"/>
                    </a:cubicBezTo>
                    <a:cubicBezTo>
                      <a:pt x="1221263" y="152880"/>
                      <a:pt x="1196132" y="127749"/>
                      <a:pt x="1165131" y="127749"/>
                    </a:cubicBezTo>
                    <a:close/>
                    <a:moveTo>
                      <a:pt x="845779" y="127749"/>
                    </a:moveTo>
                    <a:cubicBezTo>
                      <a:pt x="814778" y="127749"/>
                      <a:pt x="789647" y="152880"/>
                      <a:pt x="789647" y="183881"/>
                    </a:cubicBezTo>
                    <a:cubicBezTo>
                      <a:pt x="789647" y="214882"/>
                      <a:pt x="814778" y="240013"/>
                      <a:pt x="845779" y="240013"/>
                    </a:cubicBezTo>
                    <a:cubicBezTo>
                      <a:pt x="876780" y="240013"/>
                      <a:pt x="901911" y="214882"/>
                      <a:pt x="901911" y="183881"/>
                    </a:cubicBezTo>
                    <a:cubicBezTo>
                      <a:pt x="901911" y="152880"/>
                      <a:pt x="876780" y="127749"/>
                      <a:pt x="845779" y="127749"/>
                    </a:cubicBezTo>
                    <a:close/>
                    <a:moveTo>
                      <a:pt x="526427" y="127749"/>
                    </a:moveTo>
                    <a:cubicBezTo>
                      <a:pt x="495426" y="127749"/>
                      <a:pt x="470295" y="152880"/>
                      <a:pt x="470295" y="183881"/>
                    </a:cubicBezTo>
                    <a:cubicBezTo>
                      <a:pt x="470295" y="214882"/>
                      <a:pt x="495426" y="240013"/>
                      <a:pt x="526427" y="240013"/>
                    </a:cubicBezTo>
                    <a:cubicBezTo>
                      <a:pt x="557428" y="240013"/>
                      <a:pt x="582559" y="214882"/>
                      <a:pt x="582559" y="183881"/>
                    </a:cubicBezTo>
                    <a:cubicBezTo>
                      <a:pt x="582559" y="152880"/>
                      <a:pt x="557428" y="127749"/>
                      <a:pt x="526427" y="127749"/>
                    </a:cubicBezTo>
                    <a:close/>
                    <a:moveTo>
                      <a:pt x="207075" y="127749"/>
                    </a:moveTo>
                    <a:cubicBezTo>
                      <a:pt x="176074" y="127749"/>
                      <a:pt x="150943" y="152880"/>
                      <a:pt x="150943" y="183881"/>
                    </a:cubicBezTo>
                    <a:cubicBezTo>
                      <a:pt x="150943" y="214882"/>
                      <a:pt x="176074" y="240013"/>
                      <a:pt x="207075" y="240013"/>
                    </a:cubicBezTo>
                    <a:cubicBezTo>
                      <a:pt x="238076" y="240013"/>
                      <a:pt x="263207" y="214882"/>
                      <a:pt x="263207" y="183881"/>
                    </a:cubicBezTo>
                    <a:cubicBezTo>
                      <a:pt x="263207" y="152880"/>
                      <a:pt x="238076" y="127749"/>
                      <a:pt x="207075" y="127749"/>
                    </a:cubicBezTo>
                    <a:close/>
                    <a:moveTo>
                      <a:pt x="2123188" y="71617"/>
                    </a:moveTo>
                    <a:cubicBezTo>
                      <a:pt x="2185190" y="71617"/>
                      <a:pt x="2235452" y="121879"/>
                      <a:pt x="2235452" y="183881"/>
                    </a:cubicBezTo>
                    <a:cubicBezTo>
                      <a:pt x="2235452" y="245883"/>
                      <a:pt x="2185190" y="296145"/>
                      <a:pt x="2123188" y="296145"/>
                    </a:cubicBezTo>
                    <a:cubicBezTo>
                      <a:pt x="2061186" y="296145"/>
                      <a:pt x="2010924" y="245883"/>
                      <a:pt x="2010924" y="183881"/>
                    </a:cubicBezTo>
                    <a:cubicBezTo>
                      <a:pt x="2010924" y="121879"/>
                      <a:pt x="2061186" y="71617"/>
                      <a:pt x="2123188" y="71617"/>
                    </a:cubicBezTo>
                    <a:close/>
                    <a:moveTo>
                      <a:pt x="1803836" y="71617"/>
                    </a:moveTo>
                    <a:cubicBezTo>
                      <a:pt x="1865838" y="71617"/>
                      <a:pt x="1916100" y="121879"/>
                      <a:pt x="1916100" y="183881"/>
                    </a:cubicBezTo>
                    <a:cubicBezTo>
                      <a:pt x="1916100" y="245883"/>
                      <a:pt x="1865838" y="296145"/>
                      <a:pt x="1803836" y="296145"/>
                    </a:cubicBezTo>
                    <a:cubicBezTo>
                      <a:pt x="1741834" y="296145"/>
                      <a:pt x="1691572" y="245883"/>
                      <a:pt x="1691572" y="183881"/>
                    </a:cubicBezTo>
                    <a:cubicBezTo>
                      <a:pt x="1691572" y="121879"/>
                      <a:pt x="1741834" y="71617"/>
                      <a:pt x="1803836" y="71617"/>
                    </a:cubicBezTo>
                    <a:close/>
                    <a:moveTo>
                      <a:pt x="1484484" y="71617"/>
                    </a:moveTo>
                    <a:cubicBezTo>
                      <a:pt x="1546486" y="71617"/>
                      <a:pt x="1596748" y="121879"/>
                      <a:pt x="1596748" y="183881"/>
                    </a:cubicBezTo>
                    <a:cubicBezTo>
                      <a:pt x="1596748" y="245883"/>
                      <a:pt x="1546486" y="296145"/>
                      <a:pt x="1484484" y="296145"/>
                    </a:cubicBezTo>
                    <a:cubicBezTo>
                      <a:pt x="1422482" y="296145"/>
                      <a:pt x="1372220" y="245883"/>
                      <a:pt x="1372220" y="183881"/>
                    </a:cubicBezTo>
                    <a:cubicBezTo>
                      <a:pt x="1372220" y="121879"/>
                      <a:pt x="1422482" y="71617"/>
                      <a:pt x="1484484" y="71617"/>
                    </a:cubicBezTo>
                    <a:close/>
                    <a:moveTo>
                      <a:pt x="1165131" y="71617"/>
                    </a:moveTo>
                    <a:cubicBezTo>
                      <a:pt x="1227133" y="71617"/>
                      <a:pt x="1277395" y="121879"/>
                      <a:pt x="1277395" y="183881"/>
                    </a:cubicBezTo>
                    <a:cubicBezTo>
                      <a:pt x="1277395" y="245883"/>
                      <a:pt x="1227133" y="296145"/>
                      <a:pt x="1165131" y="296145"/>
                    </a:cubicBezTo>
                    <a:cubicBezTo>
                      <a:pt x="1103129" y="296145"/>
                      <a:pt x="1052867" y="245883"/>
                      <a:pt x="1052867" y="183881"/>
                    </a:cubicBezTo>
                    <a:cubicBezTo>
                      <a:pt x="1052867" y="121879"/>
                      <a:pt x="1103129" y="71617"/>
                      <a:pt x="1165131" y="71617"/>
                    </a:cubicBezTo>
                    <a:close/>
                    <a:moveTo>
                      <a:pt x="845779" y="71617"/>
                    </a:moveTo>
                    <a:cubicBezTo>
                      <a:pt x="907781" y="71617"/>
                      <a:pt x="958043" y="121879"/>
                      <a:pt x="958043" y="183881"/>
                    </a:cubicBezTo>
                    <a:cubicBezTo>
                      <a:pt x="958043" y="245883"/>
                      <a:pt x="907781" y="296145"/>
                      <a:pt x="845779" y="296145"/>
                    </a:cubicBezTo>
                    <a:cubicBezTo>
                      <a:pt x="783777" y="296145"/>
                      <a:pt x="733515" y="245883"/>
                      <a:pt x="733515" y="183881"/>
                    </a:cubicBezTo>
                    <a:cubicBezTo>
                      <a:pt x="733515" y="121879"/>
                      <a:pt x="783777" y="71617"/>
                      <a:pt x="845779" y="71617"/>
                    </a:cubicBezTo>
                    <a:close/>
                    <a:moveTo>
                      <a:pt x="526427" y="71617"/>
                    </a:moveTo>
                    <a:cubicBezTo>
                      <a:pt x="588429" y="71617"/>
                      <a:pt x="638691" y="121879"/>
                      <a:pt x="638691" y="183881"/>
                    </a:cubicBezTo>
                    <a:cubicBezTo>
                      <a:pt x="638691" y="245883"/>
                      <a:pt x="588429" y="296145"/>
                      <a:pt x="526427" y="296145"/>
                    </a:cubicBezTo>
                    <a:cubicBezTo>
                      <a:pt x="464425" y="296145"/>
                      <a:pt x="414163" y="245883"/>
                      <a:pt x="414163" y="183881"/>
                    </a:cubicBezTo>
                    <a:cubicBezTo>
                      <a:pt x="414163" y="121879"/>
                      <a:pt x="464425" y="71617"/>
                      <a:pt x="526427" y="71617"/>
                    </a:cubicBezTo>
                    <a:close/>
                    <a:moveTo>
                      <a:pt x="207075" y="71617"/>
                    </a:moveTo>
                    <a:cubicBezTo>
                      <a:pt x="269077" y="71617"/>
                      <a:pt x="319339" y="121879"/>
                      <a:pt x="319339" y="183881"/>
                    </a:cubicBezTo>
                    <a:cubicBezTo>
                      <a:pt x="319339" y="245883"/>
                      <a:pt x="269077" y="296145"/>
                      <a:pt x="207075" y="296145"/>
                    </a:cubicBezTo>
                    <a:cubicBezTo>
                      <a:pt x="145073" y="296145"/>
                      <a:pt x="94811" y="245883"/>
                      <a:pt x="94811" y="183881"/>
                    </a:cubicBezTo>
                    <a:cubicBezTo>
                      <a:pt x="94811" y="121879"/>
                      <a:pt x="145073" y="71617"/>
                      <a:pt x="207075" y="71617"/>
                    </a:cubicBezTo>
                    <a:close/>
                    <a:moveTo>
                      <a:pt x="182844" y="45713"/>
                    </a:moveTo>
                    <a:cubicBezTo>
                      <a:pt x="107560" y="45713"/>
                      <a:pt x="46530" y="106743"/>
                      <a:pt x="46530" y="182027"/>
                    </a:cubicBezTo>
                    <a:cubicBezTo>
                      <a:pt x="46530" y="257311"/>
                      <a:pt x="107560" y="318341"/>
                      <a:pt x="182844" y="318341"/>
                    </a:cubicBezTo>
                    <a:lnTo>
                      <a:pt x="2141502" y="318341"/>
                    </a:lnTo>
                    <a:cubicBezTo>
                      <a:pt x="2216786" y="318341"/>
                      <a:pt x="2277816" y="257311"/>
                      <a:pt x="2277816" y="182027"/>
                    </a:cubicBezTo>
                    <a:cubicBezTo>
                      <a:pt x="2277816" y="106743"/>
                      <a:pt x="2216786" y="45713"/>
                      <a:pt x="2141502" y="45713"/>
                    </a:cubicBezTo>
                    <a:close/>
                    <a:moveTo>
                      <a:pt x="182027" y="0"/>
                    </a:moveTo>
                    <a:lnTo>
                      <a:pt x="2142319" y="0"/>
                    </a:lnTo>
                    <a:cubicBezTo>
                      <a:pt x="2242850" y="0"/>
                      <a:pt x="2324346" y="81496"/>
                      <a:pt x="2324346" y="182027"/>
                    </a:cubicBezTo>
                    <a:cubicBezTo>
                      <a:pt x="2324346" y="282558"/>
                      <a:pt x="2242850" y="364054"/>
                      <a:pt x="2142319" y="364054"/>
                    </a:cubicBezTo>
                    <a:lnTo>
                      <a:pt x="182027" y="364054"/>
                    </a:lnTo>
                    <a:cubicBezTo>
                      <a:pt x="81496" y="364054"/>
                      <a:pt x="0" y="282558"/>
                      <a:pt x="0" y="182027"/>
                    </a:cubicBezTo>
                    <a:cubicBezTo>
                      <a:pt x="0" y="81496"/>
                      <a:pt x="81496" y="0"/>
                      <a:pt x="1820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CF3A8E8-A58E-4ED0-8E68-AF2E369B8BD5}"/>
                  </a:ext>
                </a:extLst>
              </p:cNvPr>
              <p:cNvSpPr/>
              <p:nvPr/>
            </p:nvSpPr>
            <p:spPr>
              <a:xfrm>
                <a:off x="9989592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4BD4196-731F-472A-9D83-F798B047493B}"/>
                  </a:ext>
                </a:extLst>
              </p:cNvPr>
              <p:cNvSpPr/>
              <p:nvPr/>
            </p:nvSpPr>
            <p:spPr>
              <a:xfrm>
                <a:off x="10235066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8BBDB6-11F8-4AF8-91F4-4C3AB749AC03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80EE561-204A-41B6-BE9F-F53D94D782BC}"/>
                  </a:ext>
                </a:extLst>
              </p:cNvPr>
              <p:cNvSpPr/>
              <p:nvPr/>
            </p:nvSpPr>
            <p:spPr>
              <a:xfrm>
                <a:off x="9498644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9C4C8FD-A97E-4F85-B3F7-9FB0B5630F6B}"/>
                  </a:ext>
                </a:extLst>
              </p:cNvPr>
              <p:cNvSpPr/>
              <p:nvPr/>
            </p:nvSpPr>
            <p:spPr>
              <a:xfrm>
                <a:off x="97441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B7DC31-0F5C-45B2-8C02-5F200CAEDCDF}"/>
                </a:ext>
              </a:extLst>
            </p:cNvPr>
            <p:cNvSpPr/>
            <p:nvPr/>
          </p:nvSpPr>
          <p:spPr>
            <a:xfrm>
              <a:off x="9838978" y="2985792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BC81CA8-37ED-44CF-A8B9-DBE5544C0078}"/>
              </a:ext>
            </a:extLst>
          </p:cNvPr>
          <p:cNvGrpSpPr/>
          <p:nvPr/>
        </p:nvGrpSpPr>
        <p:grpSpPr>
          <a:xfrm>
            <a:off x="869593" y="3429001"/>
            <a:ext cx="3415480" cy="1885954"/>
            <a:chOff x="673432" y="3320684"/>
            <a:chExt cx="3807801" cy="21025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136F17-D227-4171-95F3-40881E4E8FA0}"/>
                </a:ext>
              </a:extLst>
            </p:cNvPr>
            <p:cNvGrpSpPr/>
            <p:nvPr/>
          </p:nvGrpSpPr>
          <p:grpSpPr>
            <a:xfrm>
              <a:off x="1029933" y="3320684"/>
              <a:ext cx="2110921" cy="1718271"/>
              <a:chOff x="624232" y="4555242"/>
              <a:chExt cx="1251694" cy="101886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BF6A61-F1F2-4088-8DF6-E34558F26ACF}"/>
                  </a:ext>
                </a:extLst>
              </p:cNvPr>
              <p:cNvSpPr/>
              <p:nvPr/>
            </p:nvSpPr>
            <p:spPr>
              <a:xfrm>
                <a:off x="666360" y="4595146"/>
                <a:ext cx="1209566" cy="7242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3">
                <a:extLst>
                  <a:ext uri="{FF2B5EF4-FFF2-40B4-BE49-F238E27FC236}">
                    <a16:creationId xmlns:a16="http://schemas.microsoft.com/office/drawing/2014/main" id="{0146DBD1-E1A0-4D73-B6D2-432CC0CD24E1}"/>
                  </a:ext>
                </a:extLst>
              </p:cNvPr>
              <p:cNvSpPr/>
              <p:nvPr/>
            </p:nvSpPr>
            <p:spPr>
              <a:xfrm>
                <a:off x="624232" y="4555242"/>
                <a:ext cx="1251694" cy="1018868"/>
              </a:xfrm>
              <a:custGeom>
                <a:avLst/>
                <a:gdLst/>
                <a:ahLst/>
                <a:cxnLst/>
                <a:rect l="l" t="t" r="r" b="b"/>
                <a:pathLst>
                  <a:path w="2481182" h="2019660">
                    <a:moveTo>
                      <a:pt x="1240591" y="1481245"/>
                    </a:moveTo>
                    <a:cubicBezTo>
                      <a:pt x="1201062" y="1481245"/>
                      <a:pt x="1169018" y="1511885"/>
                      <a:pt x="1169018" y="1549682"/>
                    </a:cubicBezTo>
                    <a:cubicBezTo>
                      <a:pt x="1169018" y="1587479"/>
                      <a:pt x="1201062" y="1618119"/>
                      <a:pt x="1240591" y="1618119"/>
                    </a:cubicBezTo>
                    <a:cubicBezTo>
                      <a:pt x="1280120" y="1618119"/>
                      <a:pt x="1312164" y="1587479"/>
                      <a:pt x="1312164" y="1549682"/>
                    </a:cubicBezTo>
                    <a:cubicBezTo>
                      <a:pt x="1312164" y="1511885"/>
                      <a:pt x="1280120" y="1481245"/>
                      <a:pt x="1240591" y="1481245"/>
                    </a:cubicBezTo>
                    <a:close/>
                    <a:moveTo>
                      <a:pt x="95430" y="81527"/>
                    </a:moveTo>
                    <a:lnTo>
                      <a:pt x="95430" y="91249"/>
                    </a:lnTo>
                    <a:lnTo>
                      <a:pt x="95430" y="1336786"/>
                    </a:lnTo>
                    <a:lnTo>
                      <a:pt x="95430" y="1414360"/>
                    </a:lnTo>
                    <a:lnTo>
                      <a:pt x="2385752" y="1414360"/>
                    </a:lnTo>
                    <a:lnTo>
                      <a:pt x="2385752" y="1336786"/>
                    </a:lnTo>
                    <a:lnTo>
                      <a:pt x="2385752" y="91249"/>
                    </a:lnTo>
                    <a:lnTo>
                      <a:pt x="2385752" y="81527"/>
                    </a:lnTo>
                    <a:close/>
                    <a:moveTo>
                      <a:pt x="82232" y="0"/>
                    </a:moveTo>
                    <a:lnTo>
                      <a:pt x="2398950" y="0"/>
                    </a:lnTo>
                    <a:cubicBezTo>
                      <a:pt x="2444366" y="0"/>
                      <a:pt x="2481182" y="33399"/>
                      <a:pt x="2481182" y="74597"/>
                    </a:cubicBezTo>
                    <a:lnTo>
                      <a:pt x="2481182" y="1613510"/>
                    </a:lnTo>
                    <a:cubicBezTo>
                      <a:pt x="2481182" y="1654709"/>
                      <a:pt x="2444366" y="1688107"/>
                      <a:pt x="2398950" y="1688107"/>
                    </a:cubicBezTo>
                    <a:lnTo>
                      <a:pt x="1569038" y="1688107"/>
                    </a:lnTo>
                    <a:lnTo>
                      <a:pt x="1643796" y="1974036"/>
                    </a:lnTo>
                    <a:lnTo>
                      <a:pt x="1876791" y="1974036"/>
                    </a:lnTo>
                    <a:cubicBezTo>
                      <a:pt x="1881184" y="1974036"/>
                      <a:pt x="1884744" y="1977440"/>
                      <a:pt x="1884744" y="1981640"/>
                    </a:cubicBezTo>
                    <a:lnTo>
                      <a:pt x="1884744" y="2012056"/>
                    </a:lnTo>
                    <a:cubicBezTo>
                      <a:pt x="1884744" y="2016256"/>
                      <a:pt x="1881184" y="2019660"/>
                      <a:pt x="1876791" y="2019660"/>
                    </a:cubicBezTo>
                    <a:lnTo>
                      <a:pt x="604391" y="2019660"/>
                    </a:lnTo>
                    <a:cubicBezTo>
                      <a:pt x="599998" y="2019660"/>
                      <a:pt x="596438" y="2016256"/>
                      <a:pt x="596438" y="2012056"/>
                    </a:cubicBezTo>
                    <a:lnTo>
                      <a:pt x="596438" y="1981640"/>
                    </a:lnTo>
                    <a:cubicBezTo>
                      <a:pt x="596438" y="1977440"/>
                      <a:pt x="599998" y="1974036"/>
                      <a:pt x="604391" y="1974036"/>
                    </a:cubicBezTo>
                    <a:lnTo>
                      <a:pt x="837388" y="1974036"/>
                    </a:lnTo>
                    <a:lnTo>
                      <a:pt x="912145" y="1688107"/>
                    </a:lnTo>
                    <a:lnTo>
                      <a:pt x="82232" y="1688107"/>
                    </a:lnTo>
                    <a:cubicBezTo>
                      <a:pt x="36817" y="1688107"/>
                      <a:pt x="0" y="1654709"/>
                      <a:pt x="0" y="1613510"/>
                    </a:cubicBezTo>
                    <a:lnTo>
                      <a:pt x="0" y="74597"/>
                    </a:lnTo>
                    <a:cubicBezTo>
                      <a:pt x="0" y="33399"/>
                      <a:pt x="36817" y="0"/>
                      <a:pt x="82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FC3563-1735-4B52-8668-23F314E23F38}"/>
                </a:ext>
              </a:extLst>
            </p:cNvPr>
            <p:cNvGrpSpPr/>
            <p:nvPr/>
          </p:nvGrpSpPr>
          <p:grpSpPr>
            <a:xfrm>
              <a:off x="2329083" y="4166272"/>
              <a:ext cx="2152150" cy="1190855"/>
              <a:chOff x="1390145" y="5064676"/>
              <a:chExt cx="1488856" cy="82383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725A9D-5E96-402E-BCED-57A5B5FFF56E}"/>
                  </a:ext>
                </a:extLst>
              </p:cNvPr>
              <p:cNvSpPr/>
              <p:nvPr/>
            </p:nvSpPr>
            <p:spPr>
              <a:xfrm>
                <a:off x="1566250" y="5064676"/>
                <a:ext cx="1140736" cy="7242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rapezoid 18">
                <a:extLst>
                  <a:ext uri="{FF2B5EF4-FFF2-40B4-BE49-F238E27FC236}">
                    <a16:creationId xmlns:a16="http://schemas.microsoft.com/office/drawing/2014/main" id="{7FEBCE77-1FE0-48C2-AFB9-2F2B9D1C792E}"/>
                  </a:ext>
                </a:extLst>
              </p:cNvPr>
              <p:cNvSpPr/>
              <p:nvPr/>
            </p:nvSpPr>
            <p:spPr>
              <a:xfrm rot="10800000">
                <a:off x="1390145" y="5064676"/>
                <a:ext cx="1488856" cy="823833"/>
              </a:xfrm>
              <a:custGeom>
                <a:avLst/>
                <a:gdLst/>
                <a:ahLst/>
                <a:cxnLst/>
                <a:rect l="l" t="t" r="r" b="b"/>
                <a:pathLst>
                  <a:path w="2513902" h="1391026">
                    <a:moveTo>
                      <a:pt x="1390337" y="97116"/>
                    </a:moveTo>
                    <a:lnTo>
                      <a:pt x="1390337" y="72919"/>
                    </a:lnTo>
                    <a:lnTo>
                      <a:pt x="1123565" y="72919"/>
                    </a:lnTo>
                    <a:lnTo>
                      <a:pt x="1123565" y="97116"/>
                    </a:lnTo>
                    <a:close/>
                    <a:moveTo>
                      <a:pt x="2178715" y="1323989"/>
                    </a:moveTo>
                    <a:lnTo>
                      <a:pt x="2178715" y="217871"/>
                    </a:lnTo>
                    <a:lnTo>
                      <a:pt x="335187" y="217871"/>
                    </a:lnTo>
                    <a:lnTo>
                      <a:pt x="335187" y="1323989"/>
                    </a:lnTo>
                    <a:close/>
                    <a:moveTo>
                      <a:pt x="2190205" y="1391026"/>
                    </a:moveTo>
                    <a:lnTo>
                      <a:pt x="323696" y="1391026"/>
                    </a:lnTo>
                    <a:cubicBezTo>
                      <a:pt x="293019" y="1391026"/>
                      <a:pt x="268149" y="1366157"/>
                      <a:pt x="268149" y="1335479"/>
                    </a:cubicBezTo>
                    <a:lnTo>
                      <a:pt x="268149" y="117315"/>
                    </a:lnTo>
                    <a:lnTo>
                      <a:pt x="0" y="117315"/>
                    </a:lnTo>
                    <a:lnTo>
                      <a:pt x="0" y="50278"/>
                    </a:lnTo>
                    <a:lnTo>
                      <a:pt x="65286" y="0"/>
                    </a:lnTo>
                    <a:lnTo>
                      <a:pt x="2448616" y="0"/>
                    </a:lnTo>
                    <a:lnTo>
                      <a:pt x="2513902" y="50278"/>
                    </a:lnTo>
                    <a:lnTo>
                      <a:pt x="2513902" y="117315"/>
                    </a:lnTo>
                    <a:lnTo>
                      <a:pt x="2245752" y="117315"/>
                    </a:lnTo>
                    <a:lnTo>
                      <a:pt x="2245752" y="1335479"/>
                    </a:lnTo>
                    <a:cubicBezTo>
                      <a:pt x="2245752" y="1366157"/>
                      <a:pt x="2220883" y="1391026"/>
                      <a:pt x="2190205" y="13910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C1288C5-57DB-42A6-B536-428075E980E3}"/>
                </a:ext>
              </a:extLst>
            </p:cNvPr>
            <p:cNvGrpSpPr/>
            <p:nvPr/>
          </p:nvGrpSpPr>
          <p:grpSpPr>
            <a:xfrm>
              <a:off x="673432" y="4224352"/>
              <a:ext cx="1006075" cy="1198919"/>
              <a:chOff x="1699280" y="761094"/>
              <a:chExt cx="2317220" cy="276138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1DCEE59-3D11-4723-AF22-7070A1FC9E18}"/>
                  </a:ext>
                </a:extLst>
              </p:cNvPr>
              <p:cNvSpPr/>
              <p:nvPr/>
            </p:nvSpPr>
            <p:spPr>
              <a:xfrm>
                <a:off x="1899852" y="761094"/>
                <a:ext cx="1477799" cy="22916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12">
                <a:extLst>
                  <a:ext uri="{FF2B5EF4-FFF2-40B4-BE49-F238E27FC236}">
                    <a16:creationId xmlns:a16="http://schemas.microsoft.com/office/drawing/2014/main" id="{0E478DE2-FCF5-42EA-BA14-1427CF6518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9280" y="761094"/>
                <a:ext cx="2317220" cy="2761384"/>
              </a:xfrm>
              <a:custGeom>
                <a:avLst/>
                <a:gdLst/>
                <a:ahLst/>
                <a:cxnLst/>
                <a:rect l="l" t="t" r="r" b="b"/>
                <a:pathLst>
                  <a:path w="3312367" h="3947283">
                    <a:moveTo>
                      <a:pt x="2537615" y="3705909"/>
                    </a:moveTo>
                    <a:cubicBezTo>
                      <a:pt x="2512344" y="3705909"/>
                      <a:pt x="2491857" y="3726396"/>
                      <a:pt x="2491857" y="3751667"/>
                    </a:cubicBezTo>
                    <a:cubicBezTo>
                      <a:pt x="2491857" y="3776938"/>
                      <a:pt x="2512344" y="3797425"/>
                      <a:pt x="2537615" y="3797425"/>
                    </a:cubicBezTo>
                    <a:lnTo>
                      <a:pt x="2762175" y="3797425"/>
                    </a:lnTo>
                    <a:cubicBezTo>
                      <a:pt x="2787446" y="3797425"/>
                      <a:pt x="2807933" y="3776938"/>
                      <a:pt x="2807933" y="3751667"/>
                    </a:cubicBezTo>
                    <a:cubicBezTo>
                      <a:pt x="2807933" y="3726396"/>
                      <a:pt x="2787446" y="3705909"/>
                      <a:pt x="2762175" y="3705909"/>
                    </a:cubicBezTo>
                    <a:close/>
                    <a:moveTo>
                      <a:pt x="1141114" y="3408594"/>
                    </a:moveTo>
                    <a:cubicBezTo>
                      <a:pt x="1097903" y="3408594"/>
                      <a:pt x="1062874" y="3443623"/>
                      <a:pt x="1062874" y="3486834"/>
                    </a:cubicBezTo>
                    <a:cubicBezTo>
                      <a:pt x="1062874" y="3530045"/>
                      <a:pt x="1097903" y="3565073"/>
                      <a:pt x="1141114" y="3565073"/>
                    </a:cubicBezTo>
                    <a:lnTo>
                      <a:pt x="1525078" y="3565074"/>
                    </a:lnTo>
                    <a:cubicBezTo>
                      <a:pt x="1568289" y="3565074"/>
                      <a:pt x="1603318" y="3530045"/>
                      <a:pt x="1603318" y="3486834"/>
                    </a:cubicBezTo>
                    <a:lnTo>
                      <a:pt x="1603319" y="3486834"/>
                    </a:lnTo>
                    <a:cubicBezTo>
                      <a:pt x="1603319" y="3443623"/>
                      <a:pt x="1568290" y="3408594"/>
                      <a:pt x="1525079" y="3408594"/>
                    </a:cubicBezTo>
                    <a:close/>
                    <a:moveTo>
                      <a:pt x="2129393" y="1705414"/>
                    </a:moveTo>
                    <a:lnTo>
                      <a:pt x="2129393" y="3580170"/>
                    </a:lnTo>
                    <a:lnTo>
                      <a:pt x="3126216" y="3580170"/>
                    </a:lnTo>
                    <a:lnTo>
                      <a:pt x="3126216" y="1705414"/>
                    </a:lnTo>
                    <a:close/>
                    <a:moveTo>
                      <a:pt x="2481193" y="1533789"/>
                    </a:moveTo>
                    <a:cubicBezTo>
                      <a:pt x="2462682" y="1533789"/>
                      <a:pt x="2447676" y="1548795"/>
                      <a:pt x="2447676" y="1567306"/>
                    </a:cubicBezTo>
                    <a:lnTo>
                      <a:pt x="2447676" y="1572258"/>
                    </a:lnTo>
                    <a:cubicBezTo>
                      <a:pt x="2447676" y="1590769"/>
                      <a:pt x="2462682" y="1605775"/>
                      <a:pt x="2481193" y="1605775"/>
                    </a:cubicBezTo>
                    <a:lnTo>
                      <a:pt x="2774415" y="1605775"/>
                    </a:lnTo>
                    <a:cubicBezTo>
                      <a:pt x="2792926" y="1605775"/>
                      <a:pt x="2807932" y="1590769"/>
                      <a:pt x="2807932" y="1572258"/>
                    </a:cubicBezTo>
                    <a:lnTo>
                      <a:pt x="2807932" y="1567306"/>
                    </a:lnTo>
                    <a:cubicBezTo>
                      <a:pt x="2807932" y="1548795"/>
                      <a:pt x="2792926" y="1533789"/>
                      <a:pt x="2774415" y="1533789"/>
                    </a:cubicBezTo>
                    <a:close/>
                    <a:moveTo>
                      <a:pt x="2113478" y="1418392"/>
                    </a:moveTo>
                    <a:lnTo>
                      <a:pt x="3142130" y="1418392"/>
                    </a:lnTo>
                    <a:cubicBezTo>
                      <a:pt x="3236149" y="1418392"/>
                      <a:pt x="3312367" y="1494610"/>
                      <a:pt x="3312367" y="1588629"/>
                    </a:cubicBezTo>
                    <a:lnTo>
                      <a:pt x="3312367" y="3777046"/>
                    </a:lnTo>
                    <a:cubicBezTo>
                      <a:pt x="3312367" y="3871065"/>
                      <a:pt x="3236149" y="3947283"/>
                      <a:pt x="3142130" y="3947283"/>
                    </a:cubicBezTo>
                    <a:lnTo>
                      <a:pt x="2113478" y="3947283"/>
                    </a:lnTo>
                    <a:cubicBezTo>
                      <a:pt x="2019459" y="3947283"/>
                      <a:pt x="1943241" y="3871065"/>
                      <a:pt x="1943241" y="3777046"/>
                    </a:cubicBezTo>
                    <a:lnTo>
                      <a:pt x="1943241" y="1588629"/>
                    </a:lnTo>
                    <a:cubicBezTo>
                      <a:pt x="1943241" y="1494610"/>
                      <a:pt x="2019459" y="1418392"/>
                      <a:pt x="2113478" y="1418392"/>
                    </a:cubicBezTo>
                    <a:close/>
                    <a:moveTo>
                      <a:pt x="1006317" y="157391"/>
                    </a:moveTo>
                    <a:cubicBezTo>
                      <a:pt x="987806" y="157391"/>
                      <a:pt x="972800" y="172397"/>
                      <a:pt x="972800" y="190908"/>
                    </a:cubicBezTo>
                    <a:lnTo>
                      <a:pt x="972800" y="195860"/>
                    </a:lnTo>
                    <a:cubicBezTo>
                      <a:pt x="972800" y="214371"/>
                      <a:pt x="987806" y="229377"/>
                      <a:pt x="1006317" y="229377"/>
                    </a:cubicBezTo>
                    <a:lnTo>
                      <a:pt x="1659876" y="229377"/>
                    </a:lnTo>
                    <a:cubicBezTo>
                      <a:pt x="1678387" y="229377"/>
                      <a:pt x="1693393" y="214371"/>
                      <a:pt x="1693393" y="195860"/>
                    </a:cubicBezTo>
                    <a:lnTo>
                      <a:pt x="1693393" y="190908"/>
                    </a:lnTo>
                    <a:cubicBezTo>
                      <a:pt x="1693393" y="172397"/>
                      <a:pt x="1678387" y="157391"/>
                      <a:pt x="1659876" y="157391"/>
                    </a:cubicBezTo>
                    <a:close/>
                    <a:moveTo>
                      <a:pt x="264780" y="0"/>
                    </a:moveTo>
                    <a:lnTo>
                      <a:pt x="2401413" y="0"/>
                    </a:lnTo>
                    <a:cubicBezTo>
                      <a:pt x="2547647" y="0"/>
                      <a:pt x="2666193" y="118546"/>
                      <a:pt x="2666193" y="264780"/>
                    </a:cubicBezTo>
                    <a:lnTo>
                      <a:pt x="2666193" y="1345374"/>
                    </a:lnTo>
                    <a:lnTo>
                      <a:pt x="2369517" y="1345374"/>
                    </a:lnTo>
                    <a:lnTo>
                      <a:pt x="2369517" y="366783"/>
                    </a:lnTo>
                    <a:lnTo>
                      <a:pt x="296676" y="366783"/>
                    </a:lnTo>
                    <a:lnTo>
                      <a:pt x="296676" y="3219873"/>
                    </a:lnTo>
                    <a:lnTo>
                      <a:pt x="1867527" y="3219873"/>
                    </a:lnTo>
                    <a:lnTo>
                      <a:pt x="1867527" y="3778374"/>
                    </a:lnTo>
                    <a:lnTo>
                      <a:pt x="264780" y="3778374"/>
                    </a:lnTo>
                    <a:cubicBezTo>
                      <a:pt x="118546" y="3778374"/>
                      <a:pt x="0" y="3659828"/>
                      <a:pt x="0" y="3513594"/>
                    </a:cubicBezTo>
                    <a:lnTo>
                      <a:pt x="0" y="264780"/>
                    </a:lnTo>
                    <a:cubicBezTo>
                      <a:pt x="0" y="118546"/>
                      <a:pt x="118546" y="0"/>
                      <a:pt x="264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1598AE1-5076-45B4-ADBE-F213EC249FA2}"/>
                  </a:ext>
                </a:extLst>
              </p:cNvPr>
              <p:cNvSpPr/>
              <p:nvPr/>
            </p:nvSpPr>
            <p:spPr>
              <a:xfrm>
                <a:off x="3176358" y="1922377"/>
                <a:ext cx="752845" cy="14197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8AA7960-C3D2-4687-955B-96FAFDF312E3}"/>
                </a:ext>
              </a:extLst>
            </p:cNvPr>
            <p:cNvSpPr/>
            <p:nvPr/>
          </p:nvSpPr>
          <p:spPr>
            <a:xfrm>
              <a:off x="1637274" y="3572148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047E0FE-542A-410B-AF02-62CB0B7EF80F}"/>
              </a:ext>
            </a:extLst>
          </p:cNvPr>
          <p:cNvGrpSpPr/>
          <p:nvPr/>
        </p:nvGrpSpPr>
        <p:grpSpPr>
          <a:xfrm>
            <a:off x="5501592" y="3289710"/>
            <a:ext cx="1369281" cy="1983194"/>
            <a:chOff x="5456098" y="3249895"/>
            <a:chExt cx="1473869" cy="2134674"/>
          </a:xfrm>
        </p:grpSpPr>
        <p:grpSp>
          <p:nvGrpSpPr>
            <p:cNvPr id="12" name="Graphic 37">
              <a:extLst>
                <a:ext uri="{FF2B5EF4-FFF2-40B4-BE49-F238E27FC236}">
                  <a16:creationId xmlns:a16="http://schemas.microsoft.com/office/drawing/2014/main" id="{CAF2FF2B-161C-4C8F-B683-D95B239B6FBF}"/>
                </a:ext>
              </a:extLst>
            </p:cNvPr>
            <p:cNvGrpSpPr/>
            <p:nvPr/>
          </p:nvGrpSpPr>
          <p:grpSpPr>
            <a:xfrm>
              <a:off x="5456098" y="3249895"/>
              <a:ext cx="1473869" cy="2134674"/>
              <a:chOff x="9804491" y="2080139"/>
              <a:chExt cx="1249528" cy="180975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CDCB1B0-341D-402E-9FB2-3677B5196FF2}"/>
                  </a:ext>
                </a:extLst>
              </p:cNvPr>
              <p:cNvSpPr/>
              <p:nvPr/>
            </p:nvSpPr>
            <p:spPr>
              <a:xfrm>
                <a:off x="9857679" y="2296357"/>
                <a:ext cx="657225" cy="390525"/>
              </a:xfrm>
              <a:custGeom>
                <a:avLst/>
                <a:gdLst>
                  <a:gd name="connsiteX0" fmla="*/ 558641 w 657225"/>
                  <a:gd name="connsiteY0" fmla="*/ 7144 h 390525"/>
                  <a:gd name="connsiteX1" fmla="*/ 7144 w 657225"/>
                  <a:gd name="connsiteY1" fmla="*/ 382429 h 390525"/>
                  <a:gd name="connsiteX2" fmla="*/ 220504 w 657225"/>
                  <a:gd name="connsiteY2" fmla="*/ 390049 h 390525"/>
                  <a:gd name="connsiteX3" fmla="*/ 651986 w 657225"/>
                  <a:gd name="connsiteY3" fmla="*/ 100489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225" h="390525">
                    <a:moveTo>
                      <a:pt x="558641" y="7144"/>
                    </a:moveTo>
                    <a:lnTo>
                      <a:pt x="7144" y="382429"/>
                    </a:lnTo>
                    <a:lnTo>
                      <a:pt x="220504" y="390049"/>
                    </a:lnTo>
                    <a:lnTo>
                      <a:pt x="651986" y="10048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64340E8-BF83-4513-AB25-5C4C27BC7969}"/>
                  </a:ext>
                </a:extLst>
              </p:cNvPr>
              <p:cNvSpPr/>
              <p:nvPr/>
            </p:nvSpPr>
            <p:spPr>
              <a:xfrm>
                <a:off x="10478709" y="2080139"/>
                <a:ext cx="371475" cy="171450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BE6822C-51E1-455C-BD73-21A77F3D9B27}"/>
                  </a:ext>
                </a:extLst>
              </p:cNvPr>
              <p:cNvSpPr/>
              <p:nvPr/>
            </p:nvSpPr>
            <p:spPr>
              <a:xfrm>
                <a:off x="10508237" y="2276354"/>
                <a:ext cx="361950" cy="200025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40A86DA-69E5-44CF-B74E-D431BF650A6D}"/>
                  </a:ext>
                </a:extLst>
              </p:cNvPr>
              <p:cNvSpPr/>
              <p:nvPr/>
            </p:nvSpPr>
            <p:spPr>
              <a:xfrm>
                <a:off x="9804491" y="2617867"/>
                <a:ext cx="1190625" cy="561975"/>
              </a:xfrm>
              <a:custGeom>
                <a:avLst/>
                <a:gdLst>
                  <a:gd name="connsiteX0" fmla="*/ 1037597 w 1190625"/>
                  <a:gd name="connsiteY0" fmla="*/ 429536 h 561975"/>
                  <a:gd name="connsiteX1" fmla="*/ 1146182 w 1190625"/>
                  <a:gd name="connsiteY1" fmla="*/ 340953 h 561975"/>
                  <a:gd name="connsiteX2" fmla="*/ 1179519 w 1190625"/>
                  <a:gd name="connsiteY2" fmla="*/ 350478 h 561975"/>
                  <a:gd name="connsiteX3" fmla="*/ 1187139 w 1190625"/>
                  <a:gd name="connsiteY3" fmla="*/ 328571 h 561975"/>
                  <a:gd name="connsiteX4" fmla="*/ 167012 w 1190625"/>
                  <a:gd name="connsiteY4" fmla="*/ 13293 h 561975"/>
                  <a:gd name="connsiteX5" fmla="*/ 13659 w 1190625"/>
                  <a:gd name="connsiteY5" fmla="*/ 90446 h 561975"/>
                  <a:gd name="connsiteX6" fmla="*/ 90812 w 1190625"/>
                  <a:gd name="connsiteY6" fmla="*/ 244751 h 561975"/>
                  <a:gd name="connsiteX7" fmla="*/ 1111892 w 1190625"/>
                  <a:gd name="connsiteY7" fmla="*/ 560028 h 561975"/>
                  <a:gd name="connsiteX8" fmla="*/ 1119512 w 1190625"/>
                  <a:gd name="connsiteY8" fmla="*/ 537168 h 561975"/>
                  <a:gd name="connsiteX9" fmla="*/ 1037597 w 1190625"/>
                  <a:gd name="connsiteY9" fmla="*/ 429536 h 561975"/>
                  <a:gd name="connsiteX10" fmla="*/ 153677 w 1190625"/>
                  <a:gd name="connsiteY10" fmla="*/ 163788 h 561975"/>
                  <a:gd name="connsiteX11" fmla="*/ 96527 w 1190625"/>
                  <a:gd name="connsiteY11" fmla="*/ 93303 h 561975"/>
                  <a:gd name="connsiteX12" fmla="*/ 153677 w 1190625"/>
                  <a:gd name="connsiteY12" fmla="*/ 163788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0625" h="561975">
                    <a:moveTo>
                      <a:pt x="1037597" y="429536"/>
                    </a:moveTo>
                    <a:cubicBezTo>
                      <a:pt x="1043312" y="375243"/>
                      <a:pt x="1091889" y="335238"/>
                      <a:pt x="1146182" y="340953"/>
                    </a:cubicBezTo>
                    <a:cubicBezTo>
                      <a:pt x="1158564" y="341906"/>
                      <a:pt x="1169994" y="345716"/>
                      <a:pt x="1179519" y="350478"/>
                    </a:cubicBezTo>
                    <a:lnTo>
                      <a:pt x="1187139" y="328571"/>
                    </a:lnTo>
                    <a:lnTo>
                      <a:pt x="167012" y="13293"/>
                    </a:lnTo>
                    <a:cubicBezTo>
                      <a:pt x="103194" y="-7662"/>
                      <a:pt x="34614" y="26628"/>
                      <a:pt x="13659" y="90446"/>
                    </a:cubicBezTo>
                    <a:cubicBezTo>
                      <a:pt x="-8248" y="155216"/>
                      <a:pt x="26994" y="223796"/>
                      <a:pt x="90812" y="244751"/>
                    </a:cubicBezTo>
                    <a:lnTo>
                      <a:pt x="1111892" y="560028"/>
                    </a:lnTo>
                    <a:lnTo>
                      <a:pt x="1119512" y="537168"/>
                    </a:lnTo>
                    <a:cubicBezTo>
                      <a:pt x="1068077" y="527643"/>
                      <a:pt x="1032834" y="481923"/>
                      <a:pt x="1037597" y="429536"/>
                    </a:cubicBezTo>
                    <a:close/>
                    <a:moveTo>
                      <a:pt x="153677" y="163788"/>
                    </a:moveTo>
                    <a:cubicBezTo>
                      <a:pt x="103194" y="194268"/>
                      <a:pt x="56522" y="136166"/>
                      <a:pt x="96527" y="93303"/>
                    </a:cubicBezTo>
                    <a:cubicBezTo>
                      <a:pt x="147009" y="62823"/>
                      <a:pt x="194634" y="120926"/>
                      <a:pt x="153677" y="163788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AB3A6CB-948E-43B9-B549-135D37C1DC89}"/>
                  </a:ext>
                </a:extLst>
              </p:cNvPr>
              <p:cNvSpPr/>
              <p:nvPr/>
            </p:nvSpPr>
            <p:spPr>
              <a:xfrm>
                <a:off x="10374710" y="2194776"/>
                <a:ext cx="238125" cy="238125"/>
              </a:xfrm>
              <a:custGeom>
                <a:avLst/>
                <a:gdLst>
                  <a:gd name="connsiteX0" fmla="*/ 102790 w 238125"/>
                  <a:gd name="connsiteY0" fmla="*/ 8493 h 238125"/>
                  <a:gd name="connsiteX1" fmla="*/ 8493 w 238125"/>
                  <a:gd name="connsiteY1" fmla="*/ 138985 h 238125"/>
                  <a:gd name="connsiteX2" fmla="*/ 138985 w 238125"/>
                  <a:gd name="connsiteY2" fmla="*/ 233283 h 238125"/>
                  <a:gd name="connsiteX3" fmla="*/ 233283 w 238125"/>
                  <a:gd name="connsiteY3" fmla="*/ 102790 h 238125"/>
                  <a:gd name="connsiteX4" fmla="*/ 102790 w 238125"/>
                  <a:gd name="connsiteY4" fmla="*/ 8493 h 238125"/>
                  <a:gd name="connsiteX5" fmla="*/ 128508 w 238125"/>
                  <a:gd name="connsiteY5" fmla="*/ 164703 h 238125"/>
                  <a:gd name="connsiteX6" fmla="*/ 78025 w 238125"/>
                  <a:gd name="connsiteY6" fmla="*/ 128508 h 238125"/>
                  <a:gd name="connsiteX7" fmla="*/ 114220 w 238125"/>
                  <a:gd name="connsiteY7" fmla="*/ 78025 h 238125"/>
                  <a:gd name="connsiteX8" fmla="*/ 164703 w 238125"/>
                  <a:gd name="connsiteY8" fmla="*/ 114220 h 238125"/>
                  <a:gd name="connsiteX9" fmla="*/ 128508 w 238125"/>
                  <a:gd name="connsiteY9" fmla="*/ 16470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25" h="238125">
                    <a:moveTo>
                      <a:pt x="102790" y="8493"/>
                    </a:moveTo>
                    <a:cubicBezTo>
                      <a:pt x="40878" y="18018"/>
                      <a:pt x="-1032" y="77073"/>
                      <a:pt x="8493" y="138985"/>
                    </a:cubicBezTo>
                    <a:cubicBezTo>
                      <a:pt x="18018" y="200898"/>
                      <a:pt x="77073" y="242808"/>
                      <a:pt x="138985" y="233283"/>
                    </a:cubicBezTo>
                    <a:cubicBezTo>
                      <a:pt x="200898" y="223758"/>
                      <a:pt x="242808" y="164703"/>
                      <a:pt x="233283" y="102790"/>
                    </a:cubicBezTo>
                    <a:cubicBezTo>
                      <a:pt x="222805" y="40878"/>
                      <a:pt x="164703" y="-1032"/>
                      <a:pt x="102790" y="8493"/>
                    </a:cubicBezTo>
                    <a:close/>
                    <a:moveTo>
                      <a:pt x="128508" y="164703"/>
                    </a:moveTo>
                    <a:cubicBezTo>
                      <a:pt x="104695" y="168513"/>
                      <a:pt x="81835" y="152320"/>
                      <a:pt x="78025" y="128508"/>
                    </a:cubicBezTo>
                    <a:cubicBezTo>
                      <a:pt x="74215" y="104695"/>
                      <a:pt x="90408" y="81835"/>
                      <a:pt x="114220" y="78025"/>
                    </a:cubicBezTo>
                    <a:cubicBezTo>
                      <a:pt x="138033" y="74215"/>
                      <a:pt x="160893" y="90408"/>
                      <a:pt x="164703" y="114220"/>
                    </a:cubicBezTo>
                    <a:cubicBezTo>
                      <a:pt x="169465" y="138033"/>
                      <a:pt x="152320" y="160893"/>
                      <a:pt x="128508" y="1647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B72F9C-C751-4B63-9784-12DE98254250}"/>
                  </a:ext>
                </a:extLst>
              </p:cNvPr>
              <p:cNvSpPr/>
              <p:nvPr/>
            </p:nvSpPr>
            <p:spPr>
              <a:xfrm>
                <a:off x="10444419" y="2915839"/>
                <a:ext cx="609600" cy="666750"/>
              </a:xfrm>
              <a:custGeom>
                <a:avLst/>
                <a:gdLst>
                  <a:gd name="connsiteX0" fmla="*/ 564356 w 609600"/>
                  <a:gd name="connsiteY0" fmla="*/ 35362 h 666750"/>
                  <a:gd name="connsiteX1" fmla="*/ 392906 w 609600"/>
                  <a:gd name="connsiteY1" fmla="*/ 50602 h 666750"/>
                  <a:gd name="connsiteX2" fmla="*/ 7144 w 609600"/>
                  <a:gd name="connsiteY2" fmla="*/ 512564 h 666750"/>
                  <a:gd name="connsiteX3" fmla="*/ 193834 w 609600"/>
                  <a:gd name="connsiteY3" fmla="*/ 668774 h 666750"/>
                  <a:gd name="connsiteX4" fmla="*/ 579596 w 609600"/>
                  <a:gd name="connsiteY4" fmla="*/ 206812 h 666750"/>
                  <a:gd name="connsiteX5" fmla="*/ 564356 w 609600"/>
                  <a:gd name="connsiteY5" fmla="*/ 35362 h 666750"/>
                  <a:gd name="connsiteX6" fmla="*/ 497681 w 609600"/>
                  <a:gd name="connsiteY6" fmla="*/ 168712 h 666750"/>
                  <a:gd name="connsiteX7" fmla="*/ 450056 w 609600"/>
                  <a:gd name="connsiteY7" fmla="*/ 128707 h 666750"/>
                  <a:gd name="connsiteX8" fmla="*/ 490061 w 609600"/>
                  <a:gd name="connsiteY8" fmla="*/ 81082 h 666750"/>
                  <a:gd name="connsiteX9" fmla="*/ 537686 w 609600"/>
                  <a:gd name="connsiteY9" fmla="*/ 121087 h 666750"/>
                  <a:gd name="connsiteX10" fmla="*/ 497681 w 609600"/>
                  <a:gd name="connsiteY10" fmla="*/ 168712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600" h="666750">
                    <a:moveTo>
                      <a:pt x="564356" y="35362"/>
                    </a:moveTo>
                    <a:cubicBezTo>
                      <a:pt x="512921" y="-7501"/>
                      <a:pt x="436721" y="-833"/>
                      <a:pt x="392906" y="50602"/>
                    </a:cubicBezTo>
                    <a:lnTo>
                      <a:pt x="7144" y="512564"/>
                    </a:lnTo>
                    <a:lnTo>
                      <a:pt x="193834" y="668774"/>
                    </a:lnTo>
                    <a:lnTo>
                      <a:pt x="579596" y="206812"/>
                    </a:lnTo>
                    <a:cubicBezTo>
                      <a:pt x="623411" y="155377"/>
                      <a:pt x="615791" y="78224"/>
                      <a:pt x="564356" y="35362"/>
                    </a:cubicBezTo>
                    <a:close/>
                    <a:moveTo>
                      <a:pt x="497681" y="168712"/>
                    </a:moveTo>
                    <a:cubicBezTo>
                      <a:pt x="473869" y="170617"/>
                      <a:pt x="451961" y="153472"/>
                      <a:pt x="450056" y="128707"/>
                    </a:cubicBezTo>
                    <a:cubicBezTo>
                      <a:pt x="448151" y="104894"/>
                      <a:pt x="465296" y="82987"/>
                      <a:pt x="490061" y="81082"/>
                    </a:cubicBezTo>
                    <a:cubicBezTo>
                      <a:pt x="513874" y="79177"/>
                      <a:pt x="535781" y="96322"/>
                      <a:pt x="537686" y="121087"/>
                    </a:cubicBezTo>
                    <a:cubicBezTo>
                      <a:pt x="539591" y="145852"/>
                      <a:pt x="522446" y="166807"/>
                      <a:pt x="497681" y="168712"/>
                    </a:cubicBezTo>
                    <a:close/>
                  </a:path>
                </a:pathLst>
              </a:custGeom>
              <a:solidFill>
                <a:srgbClr val="575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251A6D5-8A13-4BB0-BDB3-BD677795D9F9}"/>
                  </a:ext>
                </a:extLst>
              </p:cNvPr>
              <p:cNvSpPr/>
              <p:nvPr/>
            </p:nvSpPr>
            <p:spPr>
              <a:xfrm>
                <a:off x="10100567" y="3350774"/>
                <a:ext cx="590550" cy="476250"/>
              </a:xfrm>
              <a:custGeom>
                <a:avLst/>
                <a:gdLst>
                  <a:gd name="connsiteX0" fmla="*/ 558641 w 590550"/>
                  <a:gd name="connsiteY0" fmla="*/ 470059 h 476250"/>
                  <a:gd name="connsiteX1" fmla="*/ 37624 w 590550"/>
                  <a:gd name="connsiteY1" fmla="*/ 470059 h 476250"/>
                  <a:gd name="connsiteX2" fmla="*/ 7144 w 590550"/>
                  <a:gd name="connsiteY2" fmla="*/ 439579 h 476250"/>
                  <a:gd name="connsiteX3" fmla="*/ 7144 w 590550"/>
                  <a:gd name="connsiteY3" fmla="*/ 98584 h 476250"/>
                  <a:gd name="connsiteX4" fmla="*/ 98584 w 590550"/>
                  <a:gd name="connsiteY4" fmla="*/ 7144 h 476250"/>
                  <a:gd name="connsiteX5" fmla="*/ 498634 w 590550"/>
                  <a:gd name="connsiteY5" fmla="*/ 7144 h 476250"/>
                  <a:gd name="connsiteX6" fmla="*/ 590074 w 590550"/>
                  <a:gd name="connsiteY6" fmla="*/ 98584 h 476250"/>
                  <a:gd name="connsiteX7" fmla="*/ 590074 w 590550"/>
                  <a:gd name="connsiteY7" fmla="*/ 440531 h 476250"/>
                  <a:gd name="connsiteX8" fmla="*/ 558641 w 590550"/>
                  <a:gd name="connsiteY8" fmla="*/ 47005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550" h="476250">
                    <a:moveTo>
                      <a:pt x="558641" y="470059"/>
                    </a:moveTo>
                    <a:lnTo>
                      <a:pt x="37624" y="470059"/>
                    </a:lnTo>
                    <a:cubicBezTo>
                      <a:pt x="20479" y="470059"/>
                      <a:pt x="7144" y="456724"/>
                      <a:pt x="7144" y="439579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498634" y="7144"/>
                    </a:lnTo>
                    <a:cubicBezTo>
                      <a:pt x="549116" y="7144"/>
                      <a:pt x="590074" y="48101"/>
                      <a:pt x="590074" y="98584"/>
                    </a:cubicBezTo>
                    <a:lnTo>
                      <a:pt x="590074" y="440531"/>
                    </a:lnTo>
                    <a:cubicBezTo>
                      <a:pt x="589121" y="456724"/>
                      <a:pt x="574834" y="470059"/>
                      <a:pt x="558641" y="47005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EEFC6E7-82E1-4898-A580-8F3DAE0C689F}"/>
                  </a:ext>
                </a:extLst>
              </p:cNvPr>
              <p:cNvSpPr/>
              <p:nvPr/>
            </p:nvSpPr>
            <p:spPr>
              <a:xfrm>
                <a:off x="10029129" y="3756539"/>
                <a:ext cx="742950" cy="133350"/>
              </a:xfrm>
              <a:custGeom>
                <a:avLst/>
                <a:gdLst>
                  <a:gd name="connsiteX0" fmla="*/ 711994 w 742950"/>
                  <a:gd name="connsiteY0" fmla="*/ 129064 h 133350"/>
                  <a:gd name="connsiteX1" fmla="*/ 37624 w 742950"/>
                  <a:gd name="connsiteY1" fmla="*/ 129064 h 133350"/>
                  <a:gd name="connsiteX2" fmla="*/ 7144 w 742950"/>
                  <a:gd name="connsiteY2" fmla="*/ 98584 h 133350"/>
                  <a:gd name="connsiteX3" fmla="*/ 7144 w 742950"/>
                  <a:gd name="connsiteY3" fmla="*/ 98584 h 133350"/>
                  <a:gd name="connsiteX4" fmla="*/ 98584 w 742950"/>
                  <a:gd name="connsiteY4" fmla="*/ 7144 h 133350"/>
                  <a:gd name="connsiteX5" fmla="*/ 651986 w 742950"/>
                  <a:gd name="connsiteY5" fmla="*/ 7144 h 133350"/>
                  <a:gd name="connsiteX6" fmla="*/ 743426 w 742950"/>
                  <a:gd name="connsiteY6" fmla="*/ 98584 h 133350"/>
                  <a:gd name="connsiteX7" fmla="*/ 743426 w 742950"/>
                  <a:gd name="connsiteY7" fmla="*/ 98584 h 133350"/>
                  <a:gd name="connsiteX8" fmla="*/ 711994 w 742950"/>
                  <a:gd name="connsiteY8" fmla="*/ 12906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133350">
                    <a:moveTo>
                      <a:pt x="711994" y="129064"/>
                    </a:moveTo>
                    <a:lnTo>
                      <a:pt x="37624" y="129064"/>
                    </a:lnTo>
                    <a:cubicBezTo>
                      <a:pt x="20479" y="129064"/>
                      <a:pt x="7144" y="115729"/>
                      <a:pt x="7144" y="98584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651986" y="7144"/>
                    </a:lnTo>
                    <a:cubicBezTo>
                      <a:pt x="702469" y="7144"/>
                      <a:pt x="743426" y="48101"/>
                      <a:pt x="743426" y="98584"/>
                    </a:cubicBezTo>
                    <a:lnTo>
                      <a:pt x="743426" y="98584"/>
                    </a:lnTo>
                    <a:cubicBezTo>
                      <a:pt x="742474" y="115729"/>
                      <a:pt x="729139" y="129064"/>
                      <a:pt x="711994" y="12906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ED70865-4F83-470E-93BA-163D8C04A22A}"/>
                  </a:ext>
                </a:extLst>
              </p:cNvPr>
              <p:cNvSpPr/>
              <p:nvPr/>
            </p:nvSpPr>
            <p:spPr>
              <a:xfrm>
                <a:off x="10545384" y="3403162"/>
                <a:ext cx="95250" cy="95250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5F176A-C57F-4B3F-8B6B-63734605DDBF}"/>
                </a:ext>
              </a:extLst>
            </p:cNvPr>
            <p:cNvSpPr/>
            <p:nvPr/>
          </p:nvSpPr>
          <p:spPr>
            <a:xfrm>
              <a:off x="5756927" y="3906027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0583CA-9EA0-41D0-A0E6-B29755EB5305}"/>
              </a:ext>
            </a:extLst>
          </p:cNvPr>
          <p:cNvGrpSpPr/>
          <p:nvPr/>
        </p:nvGrpSpPr>
        <p:grpSpPr>
          <a:xfrm>
            <a:off x="9584181" y="1774391"/>
            <a:ext cx="288839" cy="288839"/>
            <a:chOff x="10060500" y="2077743"/>
            <a:chExt cx="288839" cy="28883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5A031A6-664E-43E1-8EB1-95736599060F}"/>
                </a:ext>
              </a:extLst>
            </p:cNvPr>
            <p:cNvSpPr/>
            <p:nvPr/>
          </p:nvSpPr>
          <p:spPr>
            <a:xfrm>
              <a:off x="10060500" y="2077743"/>
              <a:ext cx="288839" cy="288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35A87F6-F868-4195-8777-A68010300BF2}"/>
                </a:ext>
              </a:extLst>
            </p:cNvPr>
            <p:cNvSpPr/>
            <p:nvPr/>
          </p:nvSpPr>
          <p:spPr>
            <a:xfrm>
              <a:off x="10109200" y="2126443"/>
              <a:ext cx="191438" cy="191438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5169DF5-B2FE-418B-9FA8-DB648FD7BDCB}"/>
              </a:ext>
            </a:extLst>
          </p:cNvPr>
          <p:cNvGrpSpPr/>
          <p:nvPr/>
        </p:nvGrpSpPr>
        <p:grpSpPr>
          <a:xfrm>
            <a:off x="5712521" y="1881147"/>
            <a:ext cx="1000609" cy="465288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18C6E3E-9C61-4F77-AC05-E1A5C63F096F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402845-C8A8-416A-8551-EE8342896FF0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그룹 6">
            <a:extLst>
              <a:ext uri="{FF2B5EF4-FFF2-40B4-BE49-F238E27FC236}">
                <a16:creationId xmlns:a16="http://schemas.microsoft.com/office/drawing/2014/main" id="{4568A360-C7E8-4A1D-B4D7-7FC5524FE0AB}"/>
              </a:ext>
            </a:extLst>
          </p:cNvPr>
          <p:cNvGrpSpPr/>
          <p:nvPr/>
        </p:nvGrpSpPr>
        <p:grpSpPr>
          <a:xfrm>
            <a:off x="966564" y="5567550"/>
            <a:ext cx="2262988" cy="766247"/>
            <a:chOff x="1730330" y="5175558"/>
            <a:chExt cx="1742087" cy="76624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9F4D032-C359-44BB-92F3-518E63CA3AF7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6FFEC89-0B8B-4251-BDE8-FF82DEAC16BD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19" name="그룹 4">
            <a:extLst>
              <a:ext uri="{FF2B5EF4-FFF2-40B4-BE49-F238E27FC236}">
                <a16:creationId xmlns:a16="http://schemas.microsoft.com/office/drawing/2014/main" id="{772DBA30-AE58-41A4-80FF-F39245F59E44}"/>
              </a:ext>
            </a:extLst>
          </p:cNvPr>
          <p:cNvGrpSpPr/>
          <p:nvPr/>
        </p:nvGrpSpPr>
        <p:grpSpPr>
          <a:xfrm>
            <a:off x="4964506" y="5568410"/>
            <a:ext cx="2262988" cy="766247"/>
            <a:chOff x="3727326" y="5176417"/>
            <a:chExt cx="1742087" cy="76624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BAD17BF-CC1C-485A-96A7-6A3A27B9336C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806448D-D4BD-4DBC-8E9F-D2D29B65A31A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22" name="그룹 2">
            <a:extLst>
              <a:ext uri="{FF2B5EF4-FFF2-40B4-BE49-F238E27FC236}">
                <a16:creationId xmlns:a16="http://schemas.microsoft.com/office/drawing/2014/main" id="{8B5BF58A-8F4B-4B30-82A7-AF6866FB86B7}"/>
              </a:ext>
            </a:extLst>
          </p:cNvPr>
          <p:cNvGrpSpPr/>
          <p:nvPr/>
        </p:nvGrpSpPr>
        <p:grpSpPr>
          <a:xfrm>
            <a:off x="8962448" y="5569268"/>
            <a:ext cx="2262988" cy="766247"/>
            <a:chOff x="5724322" y="5177276"/>
            <a:chExt cx="1742087" cy="766247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3F3E53-88DC-4854-9F6C-7AB93CEDF5E2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6EDD153-5304-4EA2-9022-F69D2E728931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0936739-98DD-48F1-9EA7-832BD90CBDA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</a:t>
            </a:r>
            <a:r>
              <a:rPr lang="en-US" dirty="0"/>
              <a:t> Style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899676" y="1592226"/>
            <a:ext cx="4929616" cy="484857"/>
            <a:chOff x="803640" y="3362835"/>
            <a:chExt cx="2059657" cy="484857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58335" y="2313513"/>
            <a:ext cx="4929616" cy="484857"/>
            <a:chOff x="803640" y="3362835"/>
            <a:chExt cx="2059657" cy="484857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16994" y="3034800"/>
            <a:ext cx="4929616" cy="484857"/>
            <a:chOff x="803640" y="3362835"/>
            <a:chExt cx="2059657" cy="484857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75653" y="3756088"/>
            <a:ext cx="4929616" cy="484857"/>
            <a:chOff x="803640" y="3362835"/>
            <a:chExt cx="2059657" cy="484857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3365098" y="5301208"/>
            <a:ext cx="8064903" cy="1224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TextBox 55"/>
          <p:cNvSpPr txBox="1"/>
          <p:nvPr/>
        </p:nvSpPr>
        <p:spPr>
          <a:xfrm>
            <a:off x="3763780" y="5620890"/>
            <a:ext cx="11526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68354" y="5497779"/>
            <a:ext cx="5913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Donut 39">
            <a:extLst>
              <a:ext uri="{FF2B5EF4-FFF2-40B4-BE49-F238E27FC236}">
                <a16:creationId xmlns:a16="http://schemas.microsoft.com/office/drawing/2014/main" id="{89C03162-FFF2-423C-9AAA-12CFC834486C}"/>
              </a:ext>
            </a:extLst>
          </p:cNvPr>
          <p:cNvSpPr/>
          <p:nvPr/>
        </p:nvSpPr>
        <p:spPr>
          <a:xfrm>
            <a:off x="10916634" y="1669732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3EDF7F-3DD0-4CD7-9BCC-1B1E40291470}"/>
              </a:ext>
            </a:extLst>
          </p:cNvPr>
          <p:cNvSpPr/>
          <p:nvPr/>
        </p:nvSpPr>
        <p:spPr>
          <a:xfrm>
            <a:off x="10298551" y="2413994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CEC3A659-3023-4C3D-95A0-72CA597B2DCA}"/>
              </a:ext>
            </a:extLst>
          </p:cNvPr>
          <p:cNvSpPr/>
          <p:nvPr/>
        </p:nvSpPr>
        <p:spPr>
          <a:xfrm>
            <a:off x="9668687" y="3167955"/>
            <a:ext cx="353565" cy="23236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69D250A1-3C64-48D3-890F-5A0EEB5E8C60}"/>
              </a:ext>
            </a:extLst>
          </p:cNvPr>
          <p:cNvSpPr>
            <a:spLocks noChangeAspect="1"/>
          </p:cNvSpPr>
          <p:nvPr/>
        </p:nvSpPr>
        <p:spPr>
          <a:xfrm>
            <a:off x="9019777" y="3828569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C742CBC-4C63-48A4-9095-77757C861C2E}"/>
              </a:ext>
            </a:extLst>
          </p:cNvPr>
          <p:cNvSpPr/>
          <p:nvPr/>
        </p:nvSpPr>
        <p:spPr>
          <a:xfrm rot="3148397">
            <a:off x="2515338" y="2820410"/>
            <a:ext cx="1316954" cy="1118479"/>
          </a:xfrm>
          <a:custGeom>
            <a:avLst/>
            <a:gdLst>
              <a:gd name="connsiteX0" fmla="*/ 75030 w 1316954"/>
              <a:gd name="connsiteY0" fmla="*/ 75030 h 1118479"/>
              <a:gd name="connsiteX1" fmla="*/ 256167 w 1316954"/>
              <a:gd name="connsiteY1" fmla="*/ 0 h 1118479"/>
              <a:gd name="connsiteX2" fmla="*/ 512334 w 1316954"/>
              <a:gd name="connsiteY2" fmla="*/ 256167 h 1118479"/>
              <a:gd name="connsiteX3" fmla="*/ 512334 w 1316954"/>
              <a:gd name="connsiteY3" fmla="*/ 325549 h 1118479"/>
              <a:gd name="connsiteX4" fmla="*/ 573788 w 1316954"/>
              <a:gd name="connsiteY4" fmla="*/ 284115 h 1118479"/>
              <a:gd name="connsiteX5" fmla="*/ 673500 w 1316954"/>
              <a:gd name="connsiteY5" fmla="*/ 263984 h 1118479"/>
              <a:gd name="connsiteX6" fmla="*/ 929667 w 1316954"/>
              <a:gd name="connsiteY6" fmla="*/ 520151 h 1118479"/>
              <a:gd name="connsiteX7" fmla="*/ 929667 w 1316954"/>
              <a:gd name="connsiteY7" fmla="*/ 585238 h 1118479"/>
              <a:gd name="connsiteX8" fmla="*/ 979505 w 1316954"/>
              <a:gd name="connsiteY8" fmla="*/ 551637 h 1118479"/>
              <a:gd name="connsiteX9" fmla="*/ 1074053 w 1316954"/>
              <a:gd name="connsiteY9" fmla="*/ 532548 h 1118479"/>
              <a:gd name="connsiteX10" fmla="*/ 1316954 w 1316954"/>
              <a:gd name="connsiteY10" fmla="*/ 775449 h 1118479"/>
              <a:gd name="connsiteX11" fmla="*/ 1316953 w 1316954"/>
              <a:gd name="connsiteY11" fmla="*/ 875578 h 1118479"/>
              <a:gd name="connsiteX12" fmla="*/ 1074052 w 1316954"/>
              <a:gd name="connsiteY12" fmla="*/ 1118479 h 1118479"/>
              <a:gd name="connsiteX13" fmla="*/ 1074053 w 1316954"/>
              <a:gd name="connsiteY13" fmla="*/ 1118478 h 1118479"/>
              <a:gd name="connsiteX14" fmla="*/ 836087 w 1316954"/>
              <a:gd name="connsiteY14" fmla="*/ 924530 h 1118479"/>
              <a:gd name="connsiteX15" fmla="*/ 832547 w 1316954"/>
              <a:gd name="connsiteY15" fmla="*/ 889407 h 1118479"/>
              <a:gd name="connsiteX16" fmla="*/ 773212 w 1316954"/>
              <a:gd name="connsiteY16" fmla="*/ 929412 h 1118479"/>
              <a:gd name="connsiteX17" fmla="*/ 673500 w 1316954"/>
              <a:gd name="connsiteY17" fmla="*/ 949543 h 1118479"/>
              <a:gd name="connsiteX18" fmla="*/ 417333 w 1316954"/>
              <a:gd name="connsiteY18" fmla="*/ 693376 h 1118479"/>
              <a:gd name="connsiteX19" fmla="*/ 417333 w 1316954"/>
              <a:gd name="connsiteY19" fmla="*/ 623994 h 1118479"/>
              <a:gd name="connsiteX20" fmla="*/ 355879 w 1316954"/>
              <a:gd name="connsiteY20" fmla="*/ 665428 h 1118479"/>
              <a:gd name="connsiteX21" fmla="*/ 256167 w 1316954"/>
              <a:gd name="connsiteY21" fmla="*/ 685559 h 1118479"/>
              <a:gd name="connsiteX22" fmla="*/ 0 w 1316954"/>
              <a:gd name="connsiteY22" fmla="*/ 429392 h 1118479"/>
              <a:gd name="connsiteX23" fmla="*/ 0 w 1316954"/>
              <a:gd name="connsiteY23" fmla="*/ 256167 h 1118479"/>
              <a:gd name="connsiteX24" fmla="*/ 75030 w 1316954"/>
              <a:gd name="connsiteY24" fmla="*/ 75030 h 111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6954" h="1118479">
                <a:moveTo>
                  <a:pt x="75030" y="75030"/>
                </a:moveTo>
                <a:cubicBezTo>
                  <a:pt x="121387" y="28673"/>
                  <a:pt x="185428" y="0"/>
                  <a:pt x="256167" y="0"/>
                </a:cubicBezTo>
                <a:cubicBezTo>
                  <a:pt x="397644" y="0"/>
                  <a:pt x="512334" y="114690"/>
                  <a:pt x="512334" y="256167"/>
                </a:cubicBezTo>
                <a:lnTo>
                  <a:pt x="512334" y="325549"/>
                </a:lnTo>
                <a:lnTo>
                  <a:pt x="573788" y="284115"/>
                </a:lnTo>
                <a:cubicBezTo>
                  <a:pt x="604436" y="271152"/>
                  <a:pt x="638131" y="263984"/>
                  <a:pt x="673500" y="263984"/>
                </a:cubicBezTo>
                <a:cubicBezTo>
                  <a:pt x="814977" y="263984"/>
                  <a:pt x="929667" y="378674"/>
                  <a:pt x="929667" y="520151"/>
                </a:cubicBezTo>
                <a:lnTo>
                  <a:pt x="929667" y="585238"/>
                </a:lnTo>
                <a:lnTo>
                  <a:pt x="979505" y="551637"/>
                </a:lnTo>
                <a:cubicBezTo>
                  <a:pt x="1008565" y="539345"/>
                  <a:pt x="1040516" y="532548"/>
                  <a:pt x="1074053" y="532548"/>
                </a:cubicBezTo>
                <a:cubicBezTo>
                  <a:pt x="1208204" y="532548"/>
                  <a:pt x="1316954" y="641298"/>
                  <a:pt x="1316954" y="775449"/>
                </a:cubicBezTo>
                <a:cubicBezTo>
                  <a:pt x="1316954" y="808825"/>
                  <a:pt x="1316953" y="842202"/>
                  <a:pt x="1316953" y="875578"/>
                </a:cubicBezTo>
                <a:cubicBezTo>
                  <a:pt x="1316953" y="1009729"/>
                  <a:pt x="1208203" y="1118479"/>
                  <a:pt x="1074052" y="1118479"/>
                </a:cubicBezTo>
                <a:lnTo>
                  <a:pt x="1074053" y="1118478"/>
                </a:lnTo>
                <a:cubicBezTo>
                  <a:pt x="956671" y="1118478"/>
                  <a:pt x="858737" y="1035217"/>
                  <a:pt x="836087" y="924530"/>
                </a:cubicBezTo>
                <a:lnTo>
                  <a:pt x="832547" y="889407"/>
                </a:lnTo>
                <a:lnTo>
                  <a:pt x="773212" y="929412"/>
                </a:lnTo>
                <a:cubicBezTo>
                  <a:pt x="742565" y="942375"/>
                  <a:pt x="708869" y="949543"/>
                  <a:pt x="673500" y="949543"/>
                </a:cubicBezTo>
                <a:cubicBezTo>
                  <a:pt x="532023" y="949543"/>
                  <a:pt x="417333" y="834853"/>
                  <a:pt x="417333" y="693376"/>
                </a:cubicBezTo>
                <a:lnTo>
                  <a:pt x="417333" y="623994"/>
                </a:lnTo>
                <a:lnTo>
                  <a:pt x="355879" y="665428"/>
                </a:lnTo>
                <a:cubicBezTo>
                  <a:pt x="325231" y="678391"/>
                  <a:pt x="291536" y="685559"/>
                  <a:pt x="256167" y="685559"/>
                </a:cubicBezTo>
                <a:cubicBezTo>
                  <a:pt x="114690" y="685559"/>
                  <a:pt x="0" y="570869"/>
                  <a:pt x="0" y="429392"/>
                </a:cubicBezTo>
                <a:lnTo>
                  <a:pt x="0" y="256167"/>
                </a:lnTo>
                <a:cubicBezTo>
                  <a:pt x="0" y="185429"/>
                  <a:pt x="28672" y="121387"/>
                  <a:pt x="75030" y="75030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2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D85C2-EEB8-44B9-9DB7-401C127DCEBC}"/>
              </a:ext>
            </a:extLst>
          </p:cNvPr>
          <p:cNvGrpSpPr/>
          <p:nvPr/>
        </p:nvGrpSpPr>
        <p:grpSpPr>
          <a:xfrm>
            <a:off x="1183686" y="1661363"/>
            <a:ext cx="4264394" cy="4313485"/>
            <a:chOff x="369152" y="1617134"/>
            <a:chExt cx="3546035" cy="35868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9FF700-40F9-4DC5-8239-9340121F75AF}"/>
                </a:ext>
              </a:extLst>
            </p:cNvPr>
            <p:cNvGrpSpPr/>
            <p:nvPr/>
          </p:nvGrpSpPr>
          <p:grpSpPr>
            <a:xfrm>
              <a:off x="926950" y="1617134"/>
              <a:ext cx="2049224" cy="852218"/>
              <a:chOff x="926950" y="1617134"/>
              <a:chExt cx="2049224" cy="852218"/>
            </a:xfrm>
          </p:grpSpPr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EEF846D-1D7E-4C66-BD94-0D644B3487CB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" name="Right Triangle 13">
                <a:extLst>
                  <a:ext uri="{FF2B5EF4-FFF2-40B4-BE49-F238E27FC236}">
                    <a16:creationId xmlns:a16="http://schemas.microsoft.com/office/drawing/2014/main" id="{FFABDEA5-01DB-4DBB-BF31-AB1D121E058D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30" name="Rectangle 24">
                <a:extLst>
                  <a:ext uri="{FF2B5EF4-FFF2-40B4-BE49-F238E27FC236}">
                    <a16:creationId xmlns:a16="http://schemas.microsoft.com/office/drawing/2014/main" id="{441EA17A-F5D1-4DED-B2AC-6DA782B9A42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Rectangle 41">
                <a:extLst>
                  <a:ext uri="{FF2B5EF4-FFF2-40B4-BE49-F238E27FC236}">
                    <a16:creationId xmlns:a16="http://schemas.microsoft.com/office/drawing/2014/main" id="{ADE58B9D-720F-48F2-AA3A-A71FEB4C83B9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Isosceles Triangle 3">
                <a:extLst>
                  <a:ext uri="{FF2B5EF4-FFF2-40B4-BE49-F238E27FC236}">
                    <a16:creationId xmlns:a16="http://schemas.microsoft.com/office/drawing/2014/main" id="{8E42EF85-FE1B-45DE-AE1F-79933CEAD97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DA4EAA-E3C6-4C9B-B604-02A3295AEC07}"/>
                </a:ext>
              </a:extLst>
            </p:cNvPr>
            <p:cNvGrpSpPr/>
            <p:nvPr/>
          </p:nvGrpSpPr>
          <p:grpSpPr>
            <a:xfrm rot="4990866">
              <a:off x="2464466" y="2788531"/>
              <a:ext cx="2049224" cy="852218"/>
              <a:chOff x="926950" y="1617134"/>
              <a:chExt cx="2049224" cy="852218"/>
            </a:xfrm>
          </p:grpSpPr>
          <p:sp>
            <p:nvSpPr>
              <p:cNvPr id="23" name="Rectangle 14">
                <a:extLst>
                  <a:ext uri="{FF2B5EF4-FFF2-40B4-BE49-F238E27FC236}">
                    <a16:creationId xmlns:a16="http://schemas.microsoft.com/office/drawing/2014/main" id="{9A9772C1-D116-442E-B7D7-A6A2E15CEEE6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Right Triangle 13">
                <a:extLst>
                  <a:ext uri="{FF2B5EF4-FFF2-40B4-BE49-F238E27FC236}">
                    <a16:creationId xmlns:a16="http://schemas.microsoft.com/office/drawing/2014/main" id="{6175A2C8-A409-4FC7-9D4C-951D461228CD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4FDC459-73CE-4D43-BD41-572A5DB7287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5F55D3DF-7AAD-4103-AED0-E95A2E55F047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Isosceles Triangle 3">
                <a:extLst>
                  <a:ext uri="{FF2B5EF4-FFF2-40B4-BE49-F238E27FC236}">
                    <a16:creationId xmlns:a16="http://schemas.microsoft.com/office/drawing/2014/main" id="{C293701C-A5D6-4828-97F5-B8A59D6F854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992C8BF-8D41-4470-A8F2-4C33D63BA4CE}"/>
                </a:ext>
              </a:extLst>
            </p:cNvPr>
            <p:cNvGrpSpPr/>
            <p:nvPr/>
          </p:nvGrpSpPr>
          <p:grpSpPr>
            <a:xfrm rot="10066674">
              <a:off x="1444650" y="4351773"/>
              <a:ext cx="2063339" cy="852218"/>
              <a:chOff x="926950" y="1617134"/>
              <a:chExt cx="2063339" cy="852218"/>
            </a:xfrm>
          </p:grpSpPr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B77F3669-C56F-471D-9AC3-650A0CF38770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Right Triangle 13">
                <a:extLst>
                  <a:ext uri="{FF2B5EF4-FFF2-40B4-BE49-F238E27FC236}">
                    <a16:creationId xmlns:a16="http://schemas.microsoft.com/office/drawing/2014/main" id="{8E132027-5FF0-4582-A3ED-235C755E5FF3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24">
                <a:extLst>
                  <a:ext uri="{FF2B5EF4-FFF2-40B4-BE49-F238E27FC236}">
                    <a16:creationId xmlns:a16="http://schemas.microsoft.com/office/drawing/2014/main" id="{C5FF7976-0661-41C2-9A51-0384512134F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Rectangle 41">
                <a:extLst>
                  <a:ext uri="{FF2B5EF4-FFF2-40B4-BE49-F238E27FC236}">
                    <a16:creationId xmlns:a16="http://schemas.microsoft.com/office/drawing/2014/main" id="{B8108857-74D5-4070-B374-633A7EEA782C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Isosceles Triangle 3">
                <a:extLst>
                  <a:ext uri="{FF2B5EF4-FFF2-40B4-BE49-F238E27FC236}">
                    <a16:creationId xmlns:a16="http://schemas.microsoft.com/office/drawing/2014/main" id="{5E0E3344-AC04-43BC-B00A-8E2C7141368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30628" y="1965414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A397016-433A-4DEE-B44C-7A2DBD5CF558}"/>
                </a:ext>
              </a:extLst>
            </p:cNvPr>
            <p:cNvGrpSpPr/>
            <p:nvPr/>
          </p:nvGrpSpPr>
          <p:grpSpPr>
            <a:xfrm rot="15054074">
              <a:off x="-267551" y="3562253"/>
              <a:ext cx="2125623" cy="852218"/>
              <a:chOff x="926950" y="1617134"/>
              <a:chExt cx="2125623" cy="852218"/>
            </a:xfrm>
          </p:grpSpPr>
          <p:sp>
            <p:nvSpPr>
              <p:cNvPr id="13" name="Rectangle 14">
                <a:extLst>
                  <a:ext uri="{FF2B5EF4-FFF2-40B4-BE49-F238E27FC236}">
                    <a16:creationId xmlns:a16="http://schemas.microsoft.com/office/drawing/2014/main" id="{0C3372B0-64AA-4EBC-9DCA-0F9F537EC11B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C0717919-AF36-45E5-A600-97F68101F421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Rectangle 24">
                <a:extLst>
                  <a:ext uri="{FF2B5EF4-FFF2-40B4-BE49-F238E27FC236}">
                    <a16:creationId xmlns:a16="http://schemas.microsoft.com/office/drawing/2014/main" id="{ECAC6E6F-921E-4909-935D-7BA527066B2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EB91A285-202B-4F84-BB4C-3E98985E2B10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Isosceles Triangle 3">
                <a:extLst>
                  <a:ext uri="{FF2B5EF4-FFF2-40B4-BE49-F238E27FC236}">
                    <a16:creationId xmlns:a16="http://schemas.microsoft.com/office/drawing/2014/main" id="{B46BA477-90E7-42AD-848C-6F67F8349A3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92912" y="1965188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6E8DD38E-A1EF-436E-BD57-552ECF4D82C7}"/>
                </a:ext>
              </a:extLst>
            </p:cNvPr>
            <p:cNvSpPr/>
            <p:nvPr/>
          </p:nvSpPr>
          <p:spPr>
            <a:xfrm rot="18143891">
              <a:off x="423487" y="2403381"/>
              <a:ext cx="531261" cy="531261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E81AFA-4908-4EAD-B090-A2B6C04F45EB}"/>
              </a:ext>
            </a:extLst>
          </p:cNvPr>
          <p:cNvGrpSpPr/>
          <p:nvPr/>
        </p:nvGrpSpPr>
        <p:grpSpPr>
          <a:xfrm>
            <a:off x="1643342" y="2228300"/>
            <a:ext cx="3184899" cy="3184899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44DD309-F87B-411D-96FD-37F43471B796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CB4BA79-F3D7-4FED-BE63-51CDC2F704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B1FF6FD-2619-4F0D-810D-2D8887299DC6}"/>
              </a:ext>
            </a:extLst>
          </p:cNvPr>
          <p:cNvSpPr/>
          <p:nvPr/>
        </p:nvSpPr>
        <p:spPr>
          <a:xfrm>
            <a:off x="2275875" y="2971175"/>
            <a:ext cx="344032" cy="25325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C156DC1-96FE-4950-ADF0-0DC6D07056D4}"/>
              </a:ext>
            </a:extLst>
          </p:cNvPr>
          <p:cNvSpPr/>
          <p:nvPr/>
        </p:nvSpPr>
        <p:spPr>
          <a:xfrm>
            <a:off x="2110361" y="4269398"/>
            <a:ext cx="349322" cy="257152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93BC60F-FA33-4E1C-92D0-9B25C211F40A}"/>
              </a:ext>
            </a:extLst>
          </p:cNvPr>
          <p:cNvSpPr/>
          <p:nvPr/>
        </p:nvSpPr>
        <p:spPr>
          <a:xfrm>
            <a:off x="2568259" y="4678774"/>
            <a:ext cx="275326" cy="202680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F4F4B8-7E75-42CB-BED0-1F3E42860402}"/>
              </a:ext>
            </a:extLst>
          </p:cNvPr>
          <p:cNvSpPr/>
          <p:nvPr/>
        </p:nvSpPr>
        <p:spPr>
          <a:xfrm>
            <a:off x="3799695" y="3841493"/>
            <a:ext cx="302885" cy="222967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00FB742-3215-48B8-BD77-3A8ED3C15107}"/>
              </a:ext>
            </a:extLst>
          </p:cNvPr>
          <p:cNvSpPr/>
          <p:nvPr/>
        </p:nvSpPr>
        <p:spPr>
          <a:xfrm>
            <a:off x="4462891" y="4102971"/>
            <a:ext cx="324852" cy="2391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D4B3499-DCC1-455A-A8A4-064B612D2060}"/>
              </a:ext>
            </a:extLst>
          </p:cNvPr>
          <p:cNvSpPr/>
          <p:nvPr/>
        </p:nvSpPr>
        <p:spPr>
          <a:xfrm>
            <a:off x="3131015" y="2375026"/>
            <a:ext cx="291369" cy="214490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A50EB87-A6BD-4F41-A5F7-A80BBF71D7AF}"/>
              </a:ext>
            </a:extLst>
          </p:cNvPr>
          <p:cNvSpPr/>
          <p:nvPr/>
        </p:nvSpPr>
        <p:spPr>
          <a:xfrm>
            <a:off x="4112372" y="2869205"/>
            <a:ext cx="324852" cy="2391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0DD7454-737E-4F66-97B1-11EC0133FAB0}"/>
              </a:ext>
            </a:extLst>
          </p:cNvPr>
          <p:cNvSpPr/>
          <p:nvPr/>
        </p:nvSpPr>
        <p:spPr>
          <a:xfrm>
            <a:off x="2545396" y="4098372"/>
            <a:ext cx="324852" cy="2391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DBBFD9A-7047-4C44-B66E-0682DF5F6D46}"/>
              </a:ext>
            </a:extLst>
          </p:cNvPr>
          <p:cNvSpPr/>
          <p:nvPr/>
        </p:nvSpPr>
        <p:spPr>
          <a:xfrm>
            <a:off x="1737360" y="3276496"/>
            <a:ext cx="344032" cy="25325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3F52E9B7-1DD9-4B53-AF6B-D7CC38FE91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842267"/>
              </p:ext>
            </p:extLst>
          </p:nvPr>
        </p:nvGraphicFramePr>
        <p:xfrm>
          <a:off x="6219864" y="1928796"/>
          <a:ext cx="5122909" cy="2084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478A05E0-4572-4F73-AFA4-FDE9A9F6DA17}"/>
              </a:ext>
            </a:extLst>
          </p:cNvPr>
          <p:cNvSpPr txBox="1"/>
          <p:nvPr/>
        </p:nvSpPr>
        <p:spPr>
          <a:xfrm>
            <a:off x="6657868" y="1468784"/>
            <a:ext cx="187474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00" b="1" dirty="0">
                <a:solidFill>
                  <a:srgbClr val="262626"/>
                </a:solidFill>
                <a:cs typeface="Arial" pitchFamily="34" charset="0"/>
              </a:rPr>
              <a:t>Chart </a:t>
            </a:r>
            <a:r>
              <a:rPr lang="en-US" altLang="ko-KR" sz="2700" b="1" dirty="0">
                <a:solidFill>
                  <a:schemeClr val="accent4"/>
                </a:solidFill>
                <a:cs typeface="Arial" pitchFamily="34" charset="0"/>
              </a:rPr>
              <a:t>Title</a:t>
            </a:r>
            <a:endParaRPr lang="ko-KR" altLang="en-US" sz="27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7" name="Rectangular Callout 22">
            <a:extLst>
              <a:ext uri="{FF2B5EF4-FFF2-40B4-BE49-F238E27FC236}">
                <a16:creationId xmlns:a16="http://schemas.microsoft.com/office/drawing/2014/main" id="{473007E1-98C6-4ACA-8CE5-BAD5BB117290}"/>
              </a:ext>
            </a:extLst>
          </p:cNvPr>
          <p:cNvSpPr/>
          <p:nvPr/>
        </p:nvSpPr>
        <p:spPr>
          <a:xfrm>
            <a:off x="9102472" y="2564046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8" name="Rectangular Callout 23">
            <a:extLst>
              <a:ext uri="{FF2B5EF4-FFF2-40B4-BE49-F238E27FC236}">
                <a16:creationId xmlns:a16="http://schemas.microsoft.com/office/drawing/2014/main" id="{8C9F70EA-75C9-4C85-9C8B-256139E352AD}"/>
              </a:ext>
            </a:extLst>
          </p:cNvPr>
          <p:cNvSpPr/>
          <p:nvPr/>
        </p:nvSpPr>
        <p:spPr>
          <a:xfrm>
            <a:off x="10073073" y="1892968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9" name="Rectangular Callout 24">
            <a:extLst>
              <a:ext uri="{FF2B5EF4-FFF2-40B4-BE49-F238E27FC236}">
                <a16:creationId xmlns:a16="http://schemas.microsoft.com/office/drawing/2014/main" id="{3FA0C43D-64D3-4499-AA10-E57218043D16}"/>
              </a:ext>
            </a:extLst>
          </p:cNvPr>
          <p:cNvSpPr/>
          <p:nvPr/>
        </p:nvSpPr>
        <p:spPr>
          <a:xfrm>
            <a:off x="9599975" y="3199516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90F80A-C064-4A82-A8ED-B244CD0F147B}"/>
              </a:ext>
            </a:extLst>
          </p:cNvPr>
          <p:cNvGrpSpPr/>
          <p:nvPr/>
        </p:nvGrpSpPr>
        <p:grpSpPr>
          <a:xfrm rot="5400000">
            <a:off x="6334590" y="1572098"/>
            <a:ext cx="301202" cy="301202"/>
            <a:chOff x="4972700" y="3925047"/>
            <a:chExt cx="391388" cy="391388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5D7D24E-A1DA-4D1F-87BE-F9C9E4970C53}"/>
                </a:ext>
              </a:extLst>
            </p:cNvPr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2" name="Chevron 27">
              <a:extLst>
                <a:ext uri="{FF2B5EF4-FFF2-40B4-BE49-F238E27FC236}">
                  <a16:creationId xmlns:a16="http://schemas.microsoft.com/office/drawing/2014/main" id="{53271625-8A84-45C6-81E4-AA7E03DBC42E}"/>
                </a:ext>
              </a:extLst>
            </p:cNvPr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9EA89E6-53CA-4AE1-8DFA-2EBF8987ABFC}"/>
              </a:ext>
            </a:extLst>
          </p:cNvPr>
          <p:cNvSpPr txBox="1"/>
          <p:nvPr/>
        </p:nvSpPr>
        <p:spPr>
          <a:xfrm>
            <a:off x="10176322" y="1889672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80%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FDD3AE-5F65-45FF-B11A-FA9D20FA1C0B}"/>
              </a:ext>
            </a:extLst>
          </p:cNvPr>
          <p:cNvSpPr txBox="1"/>
          <p:nvPr/>
        </p:nvSpPr>
        <p:spPr>
          <a:xfrm>
            <a:off x="9213042" y="2549411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60%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505619-A3C6-421E-920B-14350A363CB3}"/>
              </a:ext>
            </a:extLst>
          </p:cNvPr>
          <p:cNvSpPr txBox="1"/>
          <p:nvPr/>
        </p:nvSpPr>
        <p:spPr>
          <a:xfrm>
            <a:off x="9703224" y="3196221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70%</a:t>
            </a:r>
          </a:p>
        </p:txBody>
      </p:sp>
      <p:sp>
        <p:nvSpPr>
          <p:cNvPr id="56" name="Oval 57">
            <a:extLst>
              <a:ext uri="{FF2B5EF4-FFF2-40B4-BE49-F238E27FC236}">
                <a16:creationId xmlns:a16="http://schemas.microsoft.com/office/drawing/2014/main" id="{D9A68ACF-7A3F-4449-A35C-FD53F463380F}"/>
              </a:ext>
            </a:extLst>
          </p:cNvPr>
          <p:cNvSpPr/>
          <p:nvPr/>
        </p:nvSpPr>
        <p:spPr>
          <a:xfrm>
            <a:off x="7674429" y="5039179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A809CE-2D2C-4365-AE2A-FA859D4C3498}"/>
              </a:ext>
            </a:extLst>
          </p:cNvPr>
          <p:cNvSpPr txBox="1"/>
          <p:nvPr/>
        </p:nvSpPr>
        <p:spPr>
          <a:xfrm>
            <a:off x="8180718" y="5134680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E0275D-0A2F-4944-A235-5224105FA559}"/>
              </a:ext>
            </a:extLst>
          </p:cNvPr>
          <p:cNvSpPr txBox="1"/>
          <p:nvPr/>
        </p:nvSpPr>
        <p:spPr>
          <a:xfrm>
            <a:off x="7674430" y="5596320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9" name="Oval 73">
            <a:extLst>
              <a:ext uri="{FF2B5EF4-FFF2-40B4-BE49-F238E27FC236}">
                <a16:creationId xmlns:a16="http://schemas.microsoft.com/office/drawing/2014/main" id="{977C48DF-5DBB-4E2D-BE63-A1E1C60BF1C1}"/>
              </a:ext>
            </a:extLst>
          </p:cNvPr>
          <p:cNvSpPr/>
          <p:nvPr/>
        </p:nvSpPr>
        <p:spPr>
          <a:xfrm>
            <a:off x="5539471" y="5039179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FD5497-7079-4222-9931-12CBB9E4F4B1}"/>
              </a:ext>
            </a:extLst>
          </p:cNvPr>
          <p:cNvSpPr txBox="1"/>
          <p:nvPr/>
        </p:nvSpPr>
        <p:spPr>
          <a:xfrm>
            <a:off x="6045760" y="5134680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548D0D-0D60-43D8-9504-A6A1230FC001}"/>
              </a:ext>
            </a:extLst>
          </p:cNvPr>
          <p:cNvSpPr txBox="1"/>
          <p:nvPr/>
        </p:nvSpPr>
        <p:spPr>
          <a:xfrm>
            <a:off x="5539472" y="5596320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2" name="Rectangle 16">
            <a:extLst>
              <a:ext uri="{FF2B5EF4-FFF2-40B4-BE49-F238E27FC236}">
                <a16:creationId xmlns:a16="http://schemas.microsoft.com/office/drawing/2014/main" id="{54C7B83D-0629-43FF-89B4-C7D4282EC10C}"/>
              </a:ext>
            </a:extLst>
          </p:cNvPr>
          <p:cNvSpPr/>
          <p:nvPr/>
        </p:nvSpPr>
        <p:spPr>
          <a:xfrm rot="2700000">
            <a:off x="5692878" y="5126988"/>
            <a:ext cx="163086" cy="29238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Rectangle 9">
            <a:extLst>
              <a:ext uri="{FF2B5EF4-FFF2-40B4-BE49-F238E27FC236}">
                <a16:creationId xmlns:a16="http://schemas.microsoft.com/office/drawing/2014/main" id="{90F31019-3357-4D37-8951-0DE10A78ECB8}"/>
              </a:ext>
            </a:extLst>
          </p:cNvPr>
          <p:cNvSpPr/>
          <p:nvPr/>
        </p:nvSpPr>
        <p:spPr>
          <a:xfrm>
            <a:off x="7783727" y="5153937"/>
            <a:ext cx="254766" cy="2384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Oval 73">
            <a:extLst>
              <a:ext uri="{FF2B5EF4-FFF2-40B4-BE49-F238E27FC236}">
                <a16:creationId xmlns:a16="http://schemas.microsoft.com/office/drawing/2014/main" id="{A19635B0-6E83-4034-B1E0-B4EFFE510F51}"/>
              </a:ext>
            </a:extLst>
          </p:cNvPr>
          <p:cNvSpPr/>
          <p:nvPr/>
        </p:nvSpPr>
        <p:spPr>
          <a:xfrm>
            <a:off x="9807061" y="5039179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E00E16-34C0-4415-BDF3-DD59A27899A9}"/>
              </a:ext>
            </a:extLst>
          </p:cNvPr>
          <p:cNvSpPr txBox="1"/>
          <p:nvPr/>
        </p:nvSpPr>
        <p:spPr>
          <a:xfrm>
            <a:off x="10313350" y="5134680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254DFA-D717-4BD2-AA4B-A885434964CC}"/>
              </a:ext>
            </a:extLst>
          </p:cNvPr>
          <p:cNvSpPr txBox="1"/>
          <p:nvPr/>
        </p:nvSpPr>
        <p:spPr>
          <a:xfrm>
            <a:off x="9807062" y="5596320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7" name="Rounded Rectangle 7">
            <a:extLst>
              <a:ext uri="{FF2B5EF4-FFF2-40B4-BE49-F238E27FC236}">
                <a16:creationId xmlns:a16="http://schemas.microsoft.com/office/drawing/2014/main" id="{09C952BA-8156-47A2-A0BB-02D34D970CEA}"/>
              </a:ext>
            </a:extLst>
          </p:cNvPr>
          <p:cNvSpPr/>
          <p:nvPr/>
        </p:nvSpPr>
        <p:spPr>
          <a:xfrm>
            <a:off x="9900897" y="5146095"/>
            <a:ext cx="294521" cy="2541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201C69-1889-45A4-B923-0F66873A5B51}"/>
              </a:ext>
            </a:extLst>
          </p:cNvPr>
          <p:cNvSpPr txBox="1"/>
          <p:nvPr/>
        </p:nvSpPr>
        <p:spPr>
          <a:xfrm>
            <a:off x="6007471" y="4063118"/>
            <a:ext cx="52675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ALLPPT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Clean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Text Slide for your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</TotalTime>
  <Words>4205</Words>
  <Application>Microsoft Office PowerPoint</Application>
  <PresentationFormat>Grand écran</PresentationFormat>
  <Paragraphs>541</Paragraphs>
  <Slides>48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48</vt:i4>
      </vt:variant>
    </vt:vector>
  </HeadingPairs>
  <TitlesOfParts>
    <vt:vector size="57" baseType="lpstr">
      <vt:lpstr>HGGothicE</vt:lpstr>
      <vt:lpstr>Arial</vt:lpstr>
      <vt:lpstr>Britannic Bold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Mobile Style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Loic Remise--Seguin</cp:lastModifiedBy>
  <cp:revision>60</cp:revision>
  <dcterms:created xsi:type="dcterms:W3CDTF">2020-01-20T05:08:25Z</dcterms:created>
  <dcterms:modified xsi:type="dcterms:W3CDTF">2021-10-15T09:02:28Z</dcterms:modified>
</cp:coreProperties>
</file>