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BFB41-06D7-406F-B2BE-A17A2F1B8E2E}" v="3" dt="2021-10-17T13:15:2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Sequier" userId="e4fe3c59-f51a-4c34-abef-e859f9f20537" providerId="ADAL" clId="{D7FBFB41-06D7-406F-B2BE-A17A2F1B8E2E}"/>
    <pc:docChg chg="undo custSel addSld modSld">
      <pc:chgData name="Hugo Sequier" userId="e4fe3c59-f51a-4c34-abef-e859f9f20537" providerId="ADAL" clId="{D7FBFB41-06D7-406F-B2BE-A17A2F1B8E2E}" dt="2021-10-17T14:49:57.546" v="856" actId="26606"/>
      <pc:docMkLst>
        <pc:docMk/>
      </pc:docMkLst>
      <pc:sldChg chg="modSp mod">
        <pc:chgData name="Hugo Sequier" userId="e4fe3c59-f51a-4c34-abef-e859f9f20537" providerId="ADAL" clId="{D7FBFB41-06D7-406F-B2BE-A17A2F1B8E2E}" dt="2021-10-17T13:07:50.920" v="26" actId="20577"/>
        <pc:sldMkLst>
          <pc:docMk/>
          <pc:sldMk cId="3901172496" sldId="256"/>
        </pc:sldMkLst>
        <pc:spChg chg="mod">
          <ac:chgData name="Hugo Sequier" userId="e4fe3c59-f51a-4c34-abef-e859f9f20537" providerId="ADAL" clId="{D7FBFB41-06D7-406F-B2BE-A17A2F1B8E2E}" dt="2021-10-17T13:07:36.011" v="18" actId="20577"/>
          <ac:spMkLst>
            <pc:docMk/>
            <pc:sldMk cId="3901172496" sldId="256"/>
            <ac:spMk id="2" creationId="{04008ED8-A7E2-4C7F-AA90-BDAAA229EE48}"/>
          </ac:spMkLst>
        </pc:spChg>
        <pc:spChg chg="mod">
          <ac:chgData name="Hugo Sequier" userId="e4fe3c59-f51a-4c34-abef-e859f9f20537" providerId="ADAL" clId="{D7FBFB41-06D7-406F-B2BE-A17A2F1B8E2E}" dt="2021-10-17T13:07:50.920" v="26" actId="20577"/>
          <ac:spMkLst>
            <pc:docMk/>
            <pc:sldMk cId="3901172496" sldId="256"/>
            <ac:spMk id="3" creationId="{63D37388-12F6-4DED-8B02-4B9129000D2A}"/>
          </ac:spMkLst>
        </pc:spChg>
      </pc:sldChg>
      <pc:sldChg chg="modSp new mod">
        <pc:chgData name="Hugo Sequier" userId="e4fe3c59-f51a-4c34-abef-e859f9f20537" providerId="ADAL" clId="{D7FBFB41-06D7-406F-B2BE-A17A2F1B8E2E}" dt="2021-10-17T13:21:33.275" v="593" actId="14100"/>
        <pc:sldMkLst>
          <pc:docMk/>
          <pc:sldMk cId="289191786" sldId="257"/>
        </pc:sldMkLst>
        <pc:spChg chg="mod">
          <ac:chgData name="Hugo Sequier" userId="e4fe3c59-f51a-4c34-abef-e859f9f20537" providerId="ADAL" clId="{D7FBFB41-06D7-406F-B2BE-A17A2F1B8E2E}" dt="2021-10-17T13:10:58.872" v="98" actId="20577"/>
          <ac:spMkLst>
            <pc:docMk/>
            <pc:sldMk cId="289191786" sldId="257"/>
            <ac:spMk id="2" creationId="{57EA56A0-5F22-4D54-B626-BD46350C1684}"/>
          </ac:spMkLst>
        </pc:spChg>
        <pc:spChg chg="mod">
          <ac:chgData name="Hugo Sequier" userId="e4fe3c59-f51a-4c34-abef-e859f9f20537" providerId="ADAL" clId="{D7FBFB41-06D7-406F-B2BE-A17A2F1B8E2E}" dt="2021-10-17T13:21:33.275" v="593" actId="14100"/>
          <ac:spMkLst>
            <pc:docMk/>
            <pc:sldMk cId="289191786" sldId="257"/>
            <ac:spMk id="3" creationId="{C3A03A9B-B109-4D6E-AE2D-E196150110B4}"/>
          </ac:spMkLst>
        </pc:spChg>
      </pc:sldChg>
      <pc:sldChg chg="addSp delSp modSp new mod setBg setClrOvrMap">
        <pc:chgData name="Hugo Sequier" userId="e4fe3c59-f51a-4c34-abef-e859f9f20537" providerId="ADAL" clId="{D7FBFB41-06D7-406F-B2BE-A17A2F1B8E2E}" dt="2021-10-17T14:49:57.546" v="856" actId="26606"/>
        <pc:sldMkLst>
          <pc:docMk/>
          <pc:sldMk cId="1371466402" sldId="258"/>
        </pc:sldMkLst>
        <pc:spChg chg="mod">
          <ac:chgData name="Hugo Sequier" userId="e4fe3c59-f51a-4c34-abef-e859f9f20537" providerId="ADAL" clId="{D7FBFB41-06D7-406F-B2BE-A17A2F1B8E2E}" dt="2021-10-17T14:49:23.024" v="851" actId="26606"/>
          <ac:spMkLst>
            <pc:docMk/>
            <pc:sldMk cId="1371466402" sldId="258"/>
            <ac:spMk id="2" creationId="{BD49A01A-4DB7-4E11-8CD4-C429800AE2A6}"/>
          </ac:spMkLst>
        </pc:spChg>
        <pc:spChg chg="mod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3" creationId="{83F10263-FAEA-4995-A3FA-10449CA9459C}"/>
          </ac:spMkLst>
        </pc:spChg>
        <pc:spChg chg="add del">
          <ac:chgData name="Hugo Sequier" userId="e4fe3c59-f51a-4c34-abef-e859f9f20537" providerId="ADAL" clId="{D7FBFB41-06D7-406F-B2BE-A17A2F1B8E2E}" dt="2021-10-17T14:49:23.024" v="851" actId="26606"/>
          <ac:spMkLst>
            <pc:docMk/>
            <pc:sldMk cId="1371466402" sldId="258"/>
            <ac:spMk id="12" creationId="{6D7D7F0C-622D-4D84-A68D-C1AF54B6347B}"/>
          </ac:spMkLst>
        </pc:spChg>
        <pc:spChg chg="add del">
          <ac:chgData name="Hugo Sequier" userId="e4fe3c59-f51a-4c34-abef-e859f9f20537" providerId="ADAL" clId="{D7FBFB41-06D7-406F-B2BE-A17A2F1B8E2E}" dt="2021-10-17T14:49:23.024" v="851" actId="26606"/>
          <ac:spMkLst>
            <pc:docMk/>
            <pc:sldMk cId="1371466402" sldId="258"/>
            <ac:spMk id="14" creationId="{02A2E7B6-CE50-4B96-A981-2A0250732818}"/>
          </ac:spMkLst>
        </pc:spChg>
        <pc:spChg chg="add del">
          <ac:chgData name="Hugo Sequier" userId="e4fe3c59-f51a-4c34-abef-e859f9f20537" providerId="ADAL" clId="{D7FBFB41-06D7-406F-B2BE-A17A2F1B8E2E}" dt="2021-10-17T14:49:23.013" v="850" actId="26606"/>
          <ac:spMkLst>
            <pc:docMk/>
            <pc:sldMk cId="1371466402" sldId="258"/>
            <ac:spMk id="19" creationId="{6D7D7F0C-622D-4D84-A68D-C1AF54B6347B}"/>
          </ac:spMkLst>
        </pc:spChg>
        <pc:spChg chg="add del">
          <ac:chgData name="Hugo Sequier" userId="e4fe3c59-f51a-4c34-abef-e859f9f20537" providerId="ADAL" clId="{D7FBFB41-06D7-406F-B2BE-A17A2F1B8E2E}" dt="2021-10-17T14:49:23.013" v="850" actId="26606"/>
          <ac:spMkLst>
            <pc:docMk/>
            <pc:sldMk cId="1371466402" sldId="258"/>
            <ac:spMk id="21" creationId="{02A2E7B6-CE50-4B96-A981-2A0250732818}"/>
          </ac:spMkLst>
        </pc:spChg>
        <pc:spChg chg="add del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23" creationId="{8E2B8A2D-F46F-4DA5-8AFF-BC57461C281A}"/>
          </ac:spMkLst>
        </pc:spChg>
        <pc:spChg chg="add del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24" creationId="{292BAD85-00E4-4D0A-993C-8372E78E1ADD}"/>
          </ac:spMkLst>
        </pc:spChg>
        <pc:spChg chg="add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29" creationId="{8E2B8A2D-F46F-4DA5-8AFF-BC57461C281A}"/>
          </ac:spMkLst>
        </pc:spChg>
        <pc:spChg chg="add">
          <ac:chgData name="Hugo Sequier" userId="e4fe3c59-f51a-4c34-abef-e859f9f20537" providerId="ADAL" clId="{D7FBFB41-06D7-406F-B2BE-A17A2F1B8E2E}" dt="2021-10-17T14:49:57.546" v="856" actId="26606"/>
          <ac:spMkLst>
            <pc:docMk/>
            <pc:sldMk cId="1371466402" sldId="258"/>
            <ac:spMk id="31" creationId="{292BAD85-00E4-4D0A-993C-8372E78E1ADD}"/>
          </ac:spMkLst>
        </pc:spChg>
        <pc:picChg chg="add mod ord">
          <ac:chgData name="Hugo Sequier" userId="e4fe3c59-f51a-4c34-abef-e859f9f20537" providerId="ADAL" clId="{D7FBFB41-06D7-406F-B2BE-A17A2F1B8E2E}" dt="2021-10-17T14:49:46.520" v="853" actId="27614"/>
          <ac:picMkLst>
            <pc:docMk/>
            <pc:sldMk cId="1371466402" sldId="258"/>
            <ac:picMk id="5" creationId="{F8C8B83B-0D66-440B-9CC3-BB79A656C2C9}"/>
          </ac:picMkLst>
        </pc:picChg>
        <pc:picChg chg="add mod ord">
          <ac:chgData name="Hugo Sequier" userId="e4fe3c59-f51a-4c34-abef-e859f9f20537" providerId="ADAL" clId="{D7FBFB41-06D7-406F-B2BE-A17A2F1B8E2E}" dt="2021-10-17T14:49:46.513" v="852" actId="27614"/>
          <ac:picMkLst>
            <pc:docMk/>
            <pc:sldMk cId="1371466402" sldId="258"/>
            <ac:picMk id="7" creationId="{3EADFC2B-0AA8-4513-88B7-0A4A8C458A8A}"/>
          </ac:picMkLst>
        </pc:picChg>
        <pc:picChg chg="add mod">
          <ac:chgData name="Hugo Sequier" userId="e4fe3c59-f51a-4c34-abef-e859f9f20537" providerId="ADAL" clId="{D7FBFB41-06D7-406F-B2BE-A17A2F1B8E2E}" dt="2021-10-17T14:49:46.521" v="854" actId="27614"/>
          <ac:picMkLst>
            <pc:docMk/>
            <pc:sldMk cId="1371466402" sldId="258"/>
            <ac:picMk id="9" creationId="{0D5B5925-7B5C-4542-8ED5-09128104CA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526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4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8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897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1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0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8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3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17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08ED8-A7E2-4C7F-AA90-BDAAA229E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Résumé du </a:t>
            </a:r>
            <a:r>
              <a:rPr lang="fr-FR" dirty="0" err="1"/>
              <a:t>tp</a:t>
            </a:r>
            <a:r>
              <a:rPr lang="fr-FR" dirty="0"/>
              <a:t> 3</a:t>
            </a:r>
            <a:endParaRPr lang="es-E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D37388-12F6-4DED-8B02-4B9129000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Contiki OS and </a:t>
            </a:r>
            <a:r>
              <a:rPr lang="en-US" dirty="0" err="1"/>
              <a:t>Cooja</a:t>
            </a:r>
            <a:endParaRPr lang="en-US" dirty="0"/>
          </a:p>
          <a:p>
            <a:r>
              <a:rPr lang="en-US" dirty="0"/>
              <a:t>Simulator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17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A56A0-5F22-4D54-B626-BD46350C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Hello World sur un </a:t>
            </a:r>
            <a:r>
              <a:rPr lang="fr-FR" dirty="0" err="1"/>
              <a:t>Tmote</a:t>
            </a:r>
            <a:r>
              <a:rPr lang="fr-FR" dirty="0"/>
              <a:t> Sky </a:t>
            </a:r>
            <a:r>
              <a:rPr lang="fr-FR" dirty="0" err="1"/>
              <a:t>node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3A9B-B109-4D6E-AE2D-E1961501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6354"/>
            <a:ext cx="9601200" cy="40393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600" dirty="0"/>
              <a:t>1 – </a:t>
            </a:r>
            <a:r>
              <a:rPr lang="en-US" sz="1600" dirty="0"/>
              <a:t>faire au préalable : 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cd Contiki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cd examples/hello-world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make TARGET=native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./hello-</a:t>
            </a:r>
            <a:r>
              <a:rPr lang="en-US" sz="1600" i="0" dirty="0" err="1"/>
              <a:t>world.native</a:t>
            </a:r>
            <a:endParaRPr lang="en-US" sz="1600" i="0" dirty="0"/>
          </a:p>
          <a:p>
            <a:pPr>
              <a:lnSpc>
                <a:spcPct val="100000"/>
              </a:lnSpc>
            </a:pPr>
            <a:r>
              <a:rPr lang="en-US" sz="1600" dirty="0"/>
              <a:t>2 – Compile Contiki pour la plateforme sky: 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make hello-</a:t>
            </a:r>
            <a:r>
              <a:rPr lang="en-US" sz="1600" i="0" dirty="0" err="1"/>
              <a:t>world.upload</a:t>
            </a:r>
            <a:r>
              <a:rPr lang="en-US" sz="1600" i="0" dirty="0"/>
              <a:t> TARGET=sky</a:t>
            </a:r>
          </a:p>
          <a:p>
            <a:pPr lvl="1">
              <a:lnSpc>
                <a:spcPct val="100000"/>
              </a:lnSpc>
            </a:pPr>
            <a:r>
              <a:rPr lang="en-US" sz="1600" i="0" dirty="0"/>
              <a:t>$ make TARGET=sky </a:t>
            </a:r>
            <a:r>
              <a:rPr lang="en-US" sz="1600" i="0" dirty="0" err="1"/>
              <a:t>savetarget</a:t>
            </a:r>
            <a:endParaRPr lang="en-US" sz="1600" i="0" dirty="0"/>
          </a:p>
          <a:p>
            <a:pPr>
              <a:lnSpc>
                <a:spcPct val="100000"/>
              </a:lnSpc>
            </a:pPr>
            <a:r>
              <a:rPr lang="en-US" sz="1600" dirty="0"/>
              <a:t>3 – Connecter le </a:t>
            </a:r>
            <a:r>
              <a:rPr lang="en-US" sz="1600" dirty="0" err="1"/>
              <a:t>Tmote</a:t>
            </a:r>
            <a:r>
              <a:rPr lang="en-US" sz="1600" dirty="0"/>
              <a:t> Sky par USB : $ make sky-</a:t>
            </a:r>
            <a:r>
              <a:rPr lang="en-US" sz="1600" dirty="0" err="1"/>
              <a:t>motelist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4 – Upload the firmware to the node : </a:t>
            </a:r>
            <a:r>
              <a:rPr lang="en-US" sz="1600" i="0" dirty="0"/>
              <a:t>$ make hello-</a:t>
            </a:r>
            <a:r>
              <a:rPr lang="en-US" sz="1600" i="0" dirty="0" err="1"/>
              <a:t>world.upload</a:t>
            </a:r>
            <a:r>
              <a:rPr lang="en-US" sz="1600" i="0" dirty="0"/>
              <a:t> MOTE=1</a:t>
            </a:r>
          </a:p>
          <a:p>
            <a:pPr>
              <a:lnSpc>
                <a:spcPct val="100000"/>
              </a:lnSpc>
            </a:pPr>
            <a:r>
              <a:rPr lang="en-US" sz="1600" i="0" dirty="0"/>
              <a:t>5 – Pour </a:t>
            </a:r>
            <a:r>
              <a:rPr lang="en-US" sz="1600" i="0" dirty="0" err="1"/>
              <a:t>voir</a:t>
            </a:r>
            <a:r>
              <a:rPr lang="en-US" sz="1600" i="0" dirty="0"/>
              <a:t> le </a:t>
            </a:r>
            <a:r>
              <a:rPr lang="en-US" sz="1600" i="0" dirty="0" err="1"/>
              <a:t>programme</a:t>
            </a:r>
            <a:r>
              <a:rPr lang="en-US" sz="1600" i="0" dirty="0"/>
              <a:t> de</a:t>
            </a:r>
            <a:r>
              <a:rPr lang="en-US" sz="1600" dirty="0"/>
              <a:t> sortie : $ make login MOTE=1</a:t>
            </a:r>
          </a:p>
        </p:txBody>
      </p:sp>
    </p:spTree>
    <p:extLst>
      <p:ext uri="{BB962C8B-B14F-4D97-AF65-F5344CB8AC3E}">
        <p14:creationId xmlns:p14="http://schemas.microsoft.com/office/powerpoint/2010/main" val="28919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49A01A-4DB7-4E11-8CD4-C429800A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s-ES" dirty="0" err="1"/>
              <a:t>Sensors</a:t>
            </a:r>
            <a:r>
              <a:rPr lang="es-ES" dirty="0"/>
              <a:t>, </a:t>
            </a:r>
            <a:r>
              <a:rPr lang="es-ES" dirty="0" err="1"/>
              <a:t>LEDs</a:t>
            </a:r>
            <a:r>
              <a:rPr lang="es-ES" dirty="0"/>
              <a:t> and </a:t>
            </a:r>
            <a:r>
              <a:rPr lang="es-ES" dirty="0" err="1"/>
              <a:t>Button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10263-FAEA-4995-A3FA-10449CA9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fr-FR" dirty="0" err="1"/>
              <a:t>Contiki</a:t>
            </a:r>
            <a:r>
              <a:rPr lang="fr-FR" dirty="0"/>
              <a:t> utilise des « </a:t>
            </a:r>
            <a:r>
              <a:rPr lang="fr-FR" dirty="0" err="1"/>
              <a:t>protothreads</a:t>
            </a:r>
            <a:r>
              <a:rPr lang="fr-FR" dirty="0"/>
              <a:t> » :</a:t>
            </a:r>
          </a:p>
          <a:p>
            <a:pPr lvl="1"/>
            <a:r>
              <a:rPr lang="fr-FR" dirty="0"/>
              <a:t>Attendre un </a:t>
            </a:r>
            <a:r>
              <a:rPr lang="fr-FR" dirty="0" err="1"/>
              <a:t>évenemnt</a:t>
            </a:r>
            <a:r>
              <a:rPr lang="fr-FR" dirty="0"/>
              <a:t> : PROCESS_WAIT_EVENT()</a:t>
            </a:r>
          </a:p>
          <a:p>
            <a:pPr lvl="1"/>
            <a:r>
              <a:rPr lang="fr-FR" dirty="0"/>
              <a:t>Main process : PROCESS(</a:t>
            </a:r>
            <a:r>
              <a:rPr lang="fr-FR" dirty="0" err="1"/>
              <a:t>nom_process</a:t>
            </a:r>
            <a:r>
              <a:rPr lang="fr-FR" dirty="0"/>
              <a:t>, String)</a:t>
            </a:r>
          </a:p>
          <a:p>
            <a:pPr lvl="2"/>
            <a:r>
              <a:rPr lang="fr-FR" dirty="0"/>
              <a:t>AUTOSTART_PROCESSES(&amp;</a:t>
            </a:r>
            <a:r>
              <a:rPr lang="fr-FR" dirty="0" err="1"/>
              <a:t>nom_process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PROCESS_THREAD(</a:t>
            </a:r>
            <a:r>
              <a:rPr lang="fr-FR" dirty="0" err="1"/>
              <a:t>nom_process,ev,data</a:t>
            </a:r>
            <a:r>
              <a:rPr lang="fr-FR" dirty="0"/>
              <a:t>)</a:t>
            </a:r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C8B83B-0D66-440B-9CC3-BB79A656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83" y="1080649"/>
            <a:ext cx="3149683" cy="8754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D5B5925-7B5C-4542-8ED5-09128104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302" y="2554112"/>
            <a:ext cx="2641171" cy="17497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ADFC2B-0AA8-4513-88B7-0A4A8C458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11" y="4688191"/>
            <a:ext cx="3102156" cy="13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640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104</TotalTime>
  <Words>163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Franklin Gothic Book</vt:lpstr>
      <vt:lpstr>Cadrage</vt:lpstr>
      <vt:lpstr>Résumé du tp 3</vt:lpstr>
      <vt:lpstr>Démarrer Hello World sur un Tmote Sky node</vt:lpstr>
      <vt:lpstr>Sensors, LEDs and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Sequier</dc:creator>
  <cp:lastModifiedBy>Hugo Sequier</cp:lastModifiedBy>
  <cp:revision>1</cp:revision>
  <dcterms:created xsi:type="dcterms:W3CDTF">2021-10-17T13:06:00Z</dcterms:created>
  <dcterms:modified xsi:type="dcterms:W3CDTF">2021-10-17T14:50:07Z</dcterms:modified>
</cp:coreProperties>
</file>