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7" r:id="rId6"/>
    <p:sldId id="264" r:id="rId7"/>
    <p:sldId id="259" r:id="rId8"/>
    <p:sldId id="260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de.google.com/p/gogolib4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workspace\gogolib4java\doc\kr\ac\scnu\cn\gogolib\GoGoSessionManager.html" TargetMode="External"/><Relationship Id="rId2" Type="http://schemas.openxmlformats.org/officeDocument/2006/relationships/hyperlink" Target="file:///D:\workspace\gogolib4java\doc\kr\ac\scnu\cn\gogolib\GoGo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workspace\gogolib4java\doc\kr\ac\scnu\cn\gogolib\GoGoMonitor.html" TargetMode="External"/><Relationship Id="rId5" Type="http://schemas.openxmlformats.org/officeDocument/2006/relationships/hyperlink" Target="file:///D:\workspace\gogolib4java\doc\kr\ac\scnu\cn\gogolib\GoGoConsole.html" TargetMode="External"/><Relationship Id="rId4" Type="http://schemas.openxmlformats.org/officeDocument/2006/relationships/hyperlink" Target="file:///D:\workspace\gogolib4java\doc\kr\ac\scnu\cn\gogolib\GoGoSerialPor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of gogolib4java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Xiong</a:t>
            </a:r>
            <a:r>
              <a:rPr lang="en-US" dirty="0" smtClean="0"/>
              <a:t> </a:t>
            </a:r>
            <a:r>
              <a:rPr lang="en-US" dirty="0" err="1" smtClean="0"/>
              <a:t>Hongyu</a:t>
            </a:r>
            <a:endParaRPr lang="en-US" dirty="0" smtClean="0"/>
          </a:p>
          <a:p>
            <a:r>
              <a:rPr lang="en-US" dirty="0" smtClean="0"/>
              <a:t>July 20,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GoGoMonitor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COMMAND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09800"/>
            <a:ext cx="3643993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b="61118"/>
          <a:stretch>
            <a:fillRect/>
          </a:stretch>
        </p:blipFill>
        <p:spPr bwMode="auto">
          <a:xfrm>
            <a:off x="457200" y="2286000"/>
            <a:ext cx="431149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495800"/>
            <a:ext cx="3657600" cy="196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 b="57607"/>
          <a:stretch>
            <a:fillRect/>
          </a:stretch>
        </p:blipFill>
        <p:spPr bwMode="auto">
          <a:xfrm>
            <a:off x="457200" y="4495800"/>
            <a:ext cx="431391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Libraries of </a:t>
            </a:r>
            <a:r>
              <a:rPr lang="en-US" dirty="0" err="1" smtClean="0"/>
              <a:t>GoGo</a:t>
            </a:r>
            <a:r>
              <a:rPr lang="en-US" dirty="0" smtClean="0"/>
              <a:t> Board Except </a:t>
            </a:r>
            <a:r>
              <a:rPr lang="en-US" dirty="0" err="1" smtClean="0"/>
              <a:t>GoGo</a:t>
            </a:r>
            <a:r>
              <a:rPr lang="en-US" dirty="0" smtClean="0"/>
              <a:t> Monitor</a:t>
            </a:r>
            <a:endParaRPr lang="en-US" dirty="0"/>
          </a:p>
        </p:txBody>
      </p:sp>
      <p:pic>
        <p:nvPicPr>
          <p:cNvPr id="1026" name="Picture 2" descr="http://lh5.ggpht.com/__3exeyI3wqs/TFeXgO2FH5I/AAAAAAAAAA4/8Y-tVKNhwOM/MicroWorlds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1066800" cy="1200151"/>
          </a:xfrm>
          <a:prstGeom prst="rect">
            <a:avLst/>
          </a:prstGeom>
          <a:noFill/>
        </p:spPr>
      </p:pic>
      <p:pic>
        <p:nvPicPr>
          <p:cNvPr id="1028" name="Picture 4" descr="MIT Scra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447800"/>
            <a:ext cx="1590675" cy="1590675"/>
          </a:xfrm>
          <a:prstGeom prst="rect">
            <a:avLst/>
          </a:prstGeom>
          <a:noFill/>
        </p:spPr>
      </p:pic>
      <p:pic>
        <p:nvPicPr>
          <p:cNvPr id="1030" name="Picture 6" descr="Flash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733800"/>
            <a:ext cx="1905000" cy="1905000"/>
          </a:xfrm>
          <a:prstGeom prst="rect">
            <a:avLst/>
          </a:prstGeom>
          <a:noFill/>
        </p:spPr>
      </p:pic>
      <p:pic>
        <p:nvPicPr>
          <p:cNvPr id="1032" name="Picture 8" descr="c#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343400"/>
            <a:ext cx="1809750" cy="1152526"/>
          </a:xfrm>
          <a:prstGeom prst="rect">
            <a:avLst/>
          </a:prstGeom>
          <a:noFill/>
        </p:spPr>
      </p:pic>
      <p:pic>
        <p:nvPicPr>
          <p:cNvPr id="1034" name="Picture 10" descr="http://lh6.ggpht.com/__3exeyI3wqs/TFeXgC6-dmI/AAAAAAAAAA8/Wn9xg1Dp2Mk/d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4114800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90600" y="3048000"/>
            <a:ext cx="135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Microworlds</a:t>
            </a: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1676400"/>
            <a:ext cx="1143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038600" y="2971800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Netlogo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3048000"/>
            <a:ext cx="8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Scratch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5867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C#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57912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5791200"/>
            <a:ext cx="18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</a:t>
            </a:r>
            <a:r>
              <a:rPr lang="en-US" dirty="0" err="1" smtClean="0"/>
              <a:t>c++</a:t>
            </a:r>
            <a:r>
              <a:rPr lang="en-US" dirty="0" smtClean="0"/>
              <a:t>  visual basic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API for </a:t>
            </a:r>
            <a:r>
              <a:rPr lang="en-US" dirty="0" err="1" smtClean="0"/>
              <a:t>GoGo</a:t>
            </a:r>
            <a:r>
              <a:rPr lang="en-US" dirty="0" smtClean="0"/>
              <a:t> Board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25622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xiong\바탕 화면\GoGo%20Monitor%203.4.4\Gogo-splash-scre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143000"/>
            <a:ext cx="2925763" cy="2597150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>
          <a:xfrm>
            <a:off x="3429000" y="2286000"/>
            <a:ext cx="1447800" cy="53340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114800"/>
            <a:ext cx="1905000" cy="16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-Right Arrow 6"/>
          <p:cNvSpPr/>
          <p:nvPr/>
        </p:nvSpPr>
        <p:spPr>
          <a:xfrm rot="1951363">
            <a:off x="1782463" y="3852568"/>
            <a:ext cx="1447800" cy="5334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 rot="18871413">
            <a:off x="5536446" y="4094024"/>
            <a:ext cx="1447800" cy="5334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gogolib4java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http://code.google.com/p/gogolib4java/</a:t>
            </a:r>
            <a:endParaRPr lang="en-US" dirty="0" smtClean="0"/>
          </a:p>
          <a:p>
            <a:r>
              <a:rPr lang="en-US" dirty="0" smtClean="0"/>
              <a:t>Java API to work with GoGo Board.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81200" y="3048000"/>
            <a:ext cx="5181600" cy="3276600"/>
            <a:chOff x="838200" y="1143000"/>
            <a:chExt cx="7573963" cy="4634254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1981200"/>
              <a:ext cx="256222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 descr="C:\Documents and Settings\xiong\바탕 화면\GoGo%20Monitor%203.4.4\Gogo-splash-scree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6400" y="1143000"/>
              <a:ext cx="2925763" cy="2597150"/>
            </a:xfrm>
            <a:prstGeom prst="rect">
              <a:avLst/>
            </a:prstGeom>
            <a:noFill/>
          </p:spPr>
        </p:pic>
        <p:sp>
          <p:nvSpPr>
            <p:cNvPr id="6" name="Left-Right Arrow 5"/>
            <p:cNvSpPr/>
            <p:nvPr/>
          </p:nvSpPr>
          <p:spPr>
            <a:xfrm>
              <a:off x="3429000" y="2286000"/>
              <a:ext cx="1447800" cy="533400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9000" y="4114800"/>
              <a:ext cx="1905000" cy="1662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Left-Right Arrow 7"/>
            <p:cNvSpPr/>
            <p:nvPr/>
          </p:nvSpPr>
          <p:spPr>
            <a:xfrm rot="1951363">
              <a:off x="1782463" y="3852568"/>
              <a:ext cx="1447800" cy="533400"/>
            </a:xfrm>
            <a:prstGeom prst="left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-Right Arrow 8"/>
            <p:cNvSpPr/>
            <p:nvPr/>
          </p:nvSpPr>
          <p:spPr>
            <a:xfrm rot="18871413">
              <a:off x="5536446" y="4094024"/>
              <a:ext cx="1447800" cy="533400"/>
            </a:xfrm>
            <a:prstGeom prst="left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57400" y="5410200"/>
            <a:ext cx="126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GoGoClient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3200400"/>
            <a:ext cx="163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GoGoSerialPort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Current Class Summary of </a:t>
            </a:r>
            <a:r>
              <a:rPr lang="en-US" dirty="0" err="1" smtClean="0"/>
              <a:t>gogolib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hlinkClick r:id="rId2" tooltip="class in kr.ac.scnu.cn.gogolib"/>
              </a:rPr>
              <a:t>GoGoClient</a:t>
            </a:r>
            <a:endParaRPr lang="en-US" dirty="0" smtClean="0"/>
          </a:p>
          <a:p>
            <a:pPr lvl="1"/>
            <a:r>
              <a:rPr lang="en-US" dirty="0" smtClean="0"/>
              <a:t>class to communicate with one GoGo Server embedded in GoGo Monitor</a:t>
            </a:r>
          </a:p>
          <a:p>
            <a:r>
              <a:rPr lang="en-US" b="1" dirty="0" err="1" smtClean="0">
                <a:hlinkClick r:id="rId3" tooltip="class in kr.ac.scnu.cn.gogolib"/>
              </a:rPr>
              <a:t>GoGoSessionManager</a:t>
            </a:r>
            <a:endParaRPr lang="en-US" dirty="0" smtClean="0"/>
          </a:p>
          <a:p>
            <a:pPr lvl="1"/>
            <a:r>
              <a:rPr lang="en-US" dirty="0" smtClean="0"/>
              <a:t>class to manage multiple connections to GoGo Server</a:t>
            </a:r>
          </a:p>
          <a:p>
            <a:pPr lvl="1"/>
            <a:endParaRPr lang="en-US" dirty="0" smtClean="0"/>
          </a:p>
          <a:p>
            <a:r>
              <a:rPr lang="en-US" b="1" dirty="0" err="1" smtClean="0">
                <a:hlinkClick r:id="rId4" tooltip="class in kr.ac.scnu.cn.gogolib"/>
              </a:rPr>
              <a:t>GoGoSerialPort</a:t>
            </a:r>
            <a:endParaRPr lang="en-US" dirty="0" smtClean="0"/>
          </a:p>
          <a:p>
            <a:pPr lvl="1"/>
            <a:r>
              <a:rPr lang="en-US" dirty="0" smtClean="0"/>
              <a:t>class to work with local connected GoGo Board</a:t>
            </a:r>
          </a:p>
          <a:p>
            <a:r>
              <a:rPr lang="en-US" b="1" dirty="0" err="1" smtClean="0">
                <a:hlinkClick r:id="rId5" tooltip="class in kr.ac.scnu.cn.gogolib"/>
              </a:rPr>
              <a:t>GoGoConsole</a:t>
            </a:r>
            <a:endParaRPr lang="en-US" dirty="0" smtClean="0"/>
          </a:p>
          <a:p>
            <a:pPr lvl="1"/>
            <a:r>
              <a:rPr lang="en-US" dirty="0" smtClean="0"/>
              <a:t>a Command-Line application to manipulate local connected GoGo Board</a:t>
            </a:r>
          </a:p>
          <a:p>
            <a:r>
              <a:rPr lang="en-US" b="1" dirty="0" err="1" smtClean="0">
                <a:hlinkClick r:id="rId6" tooltip="class in kr.ac.scnu.cn.gogolib"/>
              </a:rPr>
              <a:t>GoGoMonitor</a:t>
            </a:r>
            <a:endParaRPr lang="en-US" dirty="0" smtClean="0"/>
          </a:p>
          <a:p>
            <a:pPr lvl="1"/>
            <a:r>
              <a:rPr lang="en-US" dirty="0" smtClean="0"/>
              <a:t>a GUI application to manipulate local connected GoGo Board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GoGoClient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work with a remote </a:t>
            </a:r>
            <a:r>
              <a:rPr lang="en-US" dirty="0" err="1" smtClean="0"/>
              <a:t>GoGoServer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25622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590800"/>
            <a:ext cx="1905000" cy="16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-Right Arrow 5"/>
          <p:cNvSpPr/>
          <p:nvPr/>
        </p:nvSpPr>
        <p:spPr>
          <a:xfrm>
            <a:off x="4038600" y="3200400"/>
            <a:ext cx="1447800" cy="5334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Example1  Beep.java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kr.ac.scnu.cn.gogolib.GoGoClient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Beep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argv</a:t>
            </a:r>
            <a:r>
              <a:rPr lang="en-US" dirty="0" smtClean="0"/>
              <a:t>)throws Exception{</a:t>
            </a:r>
          </a:p>
          <a:p>
            <a:r>
              <a:rPr lang="en-US" dirty="0" smtClean="0"/>
              <a:t>        // connect to local running GoGo Monitor        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GoGoClient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ggClient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GoGoClient</a:t>
            </a:r>
            <a:r>
              <a:rPr lang="en-US" dirty="0" smtClean="0">
                <a:solidFill>
                  <a:srgbClr val="FF0000"/>
                </a:solidFill>
              </a:rPr>
              <a:t>("</a:t>
            </a:r>
            <a:r>
              <a:rPr lang="en-US" dirty="0" err="1" smtClean="0">
                <a:solidFill>
                  <a:srgbClr val="FF0000"/>
                </a:solidFill>
              </a:rPr>
              <a:t>localhost</a:t>
            </a:r>
            <a:r>
              <a:rPr lang="en-US" dirty="0" smtClean="0">
                <a:solidFill>
                  <a:srgbClr val="FF0000"/>
                </a:solidFill>
              </a:rPr>
              <a:t>", 9873);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ggClient.beep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ggClient.receive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ggClient.close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Example2 LedController.java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kr.ac.scnu.cn.gogolib.GoGoClient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LedController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argv</a:t>
            </a:r>
            <a:r>
              <a:rPr lang="en-US" dirty="0" smtClean="0"/>
              <a:t>)throws Exception{</a:t>
            </a:r>
          </a:p>
          <a:p>
            <a:r>
              <a:rPr lang="en-US" dirty="0" smtClean="0"/>
              <a:t>        // connect to local running GoGo Monitor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GoGoClient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ggClient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GoGoClient</a:t>
            </a:r>
            <a:r>
              <a:rPr lang="en-US" dirty="0" smtClean="0">
                <a:solidFill>
                  <a:srgbClr val="FF0000"/>
                </a:solidFill>
              </a:rPr>
              <a:t>("</a:t>
            </a:r>
            <a:r>
              <a:rPr lang="en-US" dirty="0" err="1" smtClean="0">
                <a:solidFill>
                  <a:srgbClr val="FF0000"/>
                </a:solidFill>
              </a:rPr>
              <a:t>localhost</a:t>
            </a:r>
            <a:r>
              <a:rPr lang="en-US" dirty="0" smtClean="0">
                <a:solidFill>
                  <a:srgbClr val="FF0000"/>
                </a:solidFill>
              </a:rPr>
              <a:t>", 9873);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//the argument should be 'on' or 'off'</a:t>
            </a:r>
          </a:p>
          <a:p>
            <a:r>
              <a:rPr lang="en-US" dirty="0" smtClean="0"/>
              <a:t>        if( </a:t>
            </a:r>
            <a:r>
              <a:rPr lang="en-US" dirty="0" err="1" smtClean="0"/>
              <a:t>argv</a:t>
            </a:r>
            <a:r>
              <a:rPr lang="en-US" dirty="0" smtClean="0"/>
              <a:t>[0].</a:t>
            </a:r>
            <a:r>
              <a:rPr lang="en-US" dirty="0" err="1" smtClean="0"/>
              <a:t>equalsIgnoreCase</a:t>
            </a:r>
            <a:r>
              <a:rPr lang="en-US" dirty="0" smtClean="0"/>
              <a:t>("on"))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</a:rPr>
              <a:t>ggClient.ledOn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dirty="0" smtClean="0"/>
              <a:t>        if( </a:t>
            </a:r>
            <a:r>
              <a:rPr lang="en-US" dirty="0" err="1" smtClean="0"/>
              <a:t>argv</a:t>
            </a:r>
            <a:r>
              <a:rPr lang="en-US" dirty="0" smtClean="0"/>
              <a:t>[0].</a:t>
            </a:r>
            <a:r>
              <a:rPr lang="en-US" dirty="0" err="1" smtClean="0"/>
              <a:t>equalsIgnoreCase</a:t>
            </a:r>
            <a:r>
              <a:rPr lang="en-US" dirty="0" smtClean="0"/>
              <a:t>("off"))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dirty="0" err="1" smtClean="0">
                <a:solidFill>
                  <a:srgbClr val="FF0000"/>
                </a:solidFill>
              </a:rPr>
              <a:t>ggClient.ledOff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dirty="0" smtClean="0"/>
              <a:t>     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ggClient.receive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ggClient.close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GoGoSerialPort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GoGoSerialPort</a:t>
            </a:r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1752903" cy="113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xiong\바탕 화면\GoGo%20Monitor%203.4.4\Gogo-splash-scre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971800"/>
            <a:ext cx="2001612" cy="183628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311860" y="3948590"/>
            <a:ext cx="217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 Port </a:t>
            </a:r>
            <a:r>
              <a:rPr lang="en-US" altLang="zh-CN" sz="1400" dirty="0" smtClean="0"/>
              <a:t>Connection</a:t>
            </a:r>
            <a:endParaRPr lang="en-US" sz="1400" dirty="0"/>
          </a:p>
        </p:txBody>
      </p:sp>
      <p:pic>
        <p:nvPicPr>
          <p:cNvPr id="8" name="Picture 2" descr="http://www.paa.co.uk/img/general/serial_port_2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1790" y="4083605"/>
            <a:ext cx="855095" cy="855095"/>
          </a:xfrm>
          <a:prstGeom prst="rect">
            <a:avLst/>
          </a:prstGeom>
          <a:noFill/>
        </p:spPr>
      </p:pic>
      <p:pic>
        <p:nvPicPr>
          <p:cNvPr id="9" name="Picture 2" descr="http://www.paa.co.uk/img/general/serial_port_2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572000" y="4038600"/>
            <a:ext cx="855095" cy="855095"/>
          </a:xfrm>
          <a:prstGeom prst="rect">
            <a:avLst/>
          </a:prstGeom>
          <a:noFill/>
        </p:spPr>
      </p:pic>
      <p:sp>
        <p:nvSpPr>
          <p:cNvPr id="10" name="Left-Right Arrow 9"/>
          <p:cNvSpPr/>
          <p:nvPr/>
        </p:nvSpPr>
        <p:spPr>
          <a:xfrm>
            <a:off x="3491880" y="4353635"/>
            <a:ext cx="1125125" cy="225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255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of gogolib4java</vt:lpstr>
      <vt:lpstr>Software Libraries of GoGo Board Except GoGo Monitor</vt:lpstr>
      <vt:lpstr>Java API for GoGo Board</vt:lpstr>
      <vt:lpstr>gogolib4java</vt:lpstr>
      <vt:lpstr>Current Class Summary of gogolib</vt:lpstr>
      <vt:lpstr>GoGoClient Class</vt:lpstr>
      <vt:lpstr>Example1  Beep.java</vt:lpstr>
      <vt:lpstr>Example2 LedController.java</vt:lpstr>
      <vt:lpstr>GoGoSerialPort Class</vt:lpstr>
      <vt:lpstr>GoGoMonitor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gogolib4java</dc:title>
  <dc:creator>xiong</dc:creator>
  <cp:lastModifiedBy>xiong</cp:lastModifiedBy>
  <cp:revision>14</cp:revision>
  <dcterms:created xsi:type="dcterms:W3CDTF">2006-08-16T00:00:00Z</dcterms:created>
  <dcterms:modified xsi:type="dcterms:W3CDTF">2011-08-04T08:22:15Z</dcterms:modified>
</cp:coreProperties>
</file>