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golib4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of gogolib4java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Xiong</a:t>
            </a:r>
            <a:r>
              <a:rPr lang="en-US" dirty="0" smtClean="0"/>
              <a:t> </a:t>
            </a:r>
            <a:r>
              <a:rPr lang="en-US" dirty="0" err="1" smtClean="0"/>
              <a:t>Hongyu</a:t>
            </a:r>
            <a:endParaRPr lang="en-US" dirty="0" smtClean="0"/>
          </a:p>
          <a:p>
            <a:r>
              <a:rPr lang="en-US" dirty="0" smtClean="0"/>
              <a:t>July 20,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Libraries of </a:t>
            </a:r>
            <a:r>
              <a:rPr lang="en-US" dirty="0" err="1" smtClean="0"/>
              <a:t>GoGo</a:t>
            </a:r>
            <a:r>
              <a:rPr lang="en-US" dirty="0" smtClean="0"/>
              <a:t> Board Except </a:t>
            </a:r>
            <a:r>
              <a:rPr lang="en-US" dirty="0" err="1" smtClean="0"/>
              <a:t>GoGo</a:t>
            </a:r>
            <a:r>
              <a:rPr lang="en-US" dirty="0" smtClean="0"/>
              <a:t> Monitor</a:t>
            </a:r>
            <a:endParaRPr lang="en-US" dirty="0"/>
          </a:p>
        </p:txBody>
      </p:sp>
      <p:pic>
        <p:nvPicPr>
          <p:cNvPr id="1026" name="Picture 2" descr="http://lh5.ggpht.com/__3exeyI3wqs/TFeXgO2FH5I/AAAAAAAAAA4/8Y-tVKNhwOM/MicroWorlds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1066800" cy="1200151"/>
          </a:xfrm>
          <a:prstGeom prst="rect">
            <a:avLst/>
          </a:prstGeom>
          <a:noFill/>
        </p:spPr>
      </p:pic>
      <p:pic>
        <p:nvPicPr>
          <p:cNvPr id="1028" name="Picture 4" descr="MIT Scra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447800"/>
            <a:ext cx="1590675" cy="1590675"/>
          </a:xfrm>
          <a:prstGeom prst="rect">
            <a:avLst/>
          </a:prstGeom>
          <a:noFill/>
        </p:spPr>
      </p:pic>
      <p:pic>
        <p:nvPicPr>
          <p:cNvPr id="1030" name="Picture 6" descr="Flash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733800"/>
            <a:ext cx="1905000" cy="1905000"/>
          </a:xfrm>
          <a:prstGeom prst="rect">
            <a:avLst/>
          </a:prstGeom>
          <a:noFill/>
        </p:spPr>
      </p:pic>
      <p:pic>
        <p:nvPicPr>
          <p:cNvPr id="1032" name="Picture 8" descr="c#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343400"/>
            <a:ext cx="1809750" cy="1152526"/>
          </a:xfrm>
          <a:prstGeom prst="rect">
            <a:avLst/>
          </a:prstGeom>
          <a:noFill/>
        </p:spPr>
      </p:pic>
      <p:pic>
        <p:nvPicPr>
          <p:cNvPr id="1034" name="Picture 10" descr="http://lh6.ggpht.com/__3exeyI3wqs/TFeXgC6-dmI/AAAAAAAAAA8/Wn9xg1Dp2Mk/d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114800"/>
            <a:ext cx="1219200" cy="12192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90600" y="3048000"/>
            <a:ext cx="13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Microworlds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676400"/>
            <a:ext cx="1143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38600" y="2971800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Netlogo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048000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Scratch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5867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C#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7912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5791200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</a:t>
            </a:r>
            <a:r>
              <a:rPr lang="en-US" dirty="0" err="1" smtClean="0"/>
              <a:t>c++</a:t>
            </a:r>
            <a:r>
              <a:rPr lang="en-US" dirty="0" smtClean="0"/>
              <a:t>  visual basic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for </a:t>
            </a:r>
            <a:r>
              <a:rPr lang="en-US" dirty="0" err="1" smtClean="0"/>
              <a:t>GoGo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2562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xiong\바탕 화면\GoGo%20Monitor%203.4.4\Gogo-splash-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43000"/>
            <a:ext cx="2925763" cy="259715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3429000" y="2286000"/>
            <a:ext cx="1447800" cy="53340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114800"/>
            <a:ext cx="1905000" cy="16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>
          <a:xfrm rot="1951363">
            <a:off x="1782463" y="3852568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8871413">
            <a:off x="5536446" y="4094024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gogolib4java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http://code.google.com/p/gogolib4java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Java API to work with GoGo Board.</a:t>
            </a:r>
          </a:p>
          <a:p>
            <a:r>
              <a:rPr lang="en-US" dirty="0" smtClean="0"/>
              <a:t>Currently it can only communicate with </a:t>
            </a:r>
            <a:r>
              <a:rPr lang="en-US" dirty="0" smtClean="0"/>
              <a:t>GoGo </a:t>
            </a:r>
            <a:r>
              <a:rPr lang="en-US" dirty="0" smtClean="0"/>
              <a:t>Server </a:t>
            </a:r>
            <a:r>
              <a:rPr lang="en-US" dirty="0" smtClean="0"/>
              <a:t>embedded </a:t>
            </a:r>
            <a:r>
              <a:rPr lang="en-US" dirty="0" smtClean="0"/>
              <a:t>in </a:t>
            </a:r>
            <a:r>
              <a:rPr lang="en-US" dirty="0" smtClean="0"/>
              <a:t>GoGo </a:t>
            </a:r>
            <a:r>
              <a:rPr lang="en-US" dirty="0" smtClean="0"/>
              <a:t>Monitor through socket.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CANNOT directly control the local connected </a:t>
            </a:r>
            <a:r>
              <a:rPr lang="en-US" dirty="0" smtClean="0"/>
              <a:t>GoGo  </a:t>
            </a:r>
            <a:r>
              <a:rPr lang="en-US" dirty="0" smtClean="0"/>
              <a:t>Board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API for </a:t>
            </a:r>
            <a:r>
              <a:rPr lang="en-US" dirty="0" err="1" smtClean="0"/>
              <a:t>GoGo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2562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xiong\바탕 화면\GoGo%20Monitor%203.4.4\Gogo-splash-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43000"/>
            <a:ext cx="2925763" cy="259715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3429000" y="2286000"/>
            <a:ext cx="1447800" cy="53340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114800"/>
            <a:ext cx="1905000" cy="16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>
          <a:xfrm rot="1951363">
            <a:off x="1782463" y="3852568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8871413">
            <a:off x="5536446" y="4094024"/>
            <a:ext cx="1447800" cy="5334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429000" y="2133600"/>
            <a:ext cx="144780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467100" y="2095500"/>
            <a:ext cx="129540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Beep.java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kr.ac.scnu.cn.gogolib.GoGoClient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Beep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argv</a:t>
            </a:r>
            <a:r>
              <a:rPr lang="en-US" dirty="0" smtClean="0"/>
              <a:t>)throws Exception{</a:t>
            </a:r>
          </a:p>
          <a:p>
            <a:r>
              <a:rPr lang="en-US" dirty="0" smtClean="0"/>
              <a:t>        // connect to local running GoGo Monitor        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ggClient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localhost</a:t>
            </a:r>
            <a:r>
              <a:rPr lang="en-US" dirty="0" smtClean="0">
                <a:solidFill>
                  <a:srgbClr val="FF0000"/>
                </a:solidFill>
              </a:rPr>
              <a:t>", 9873);</a:t>
            </a:r>
          </a:p>
          <a:p>
            <a:r>
              <a:rPr lang="en-US" dirty="0" smtClean="0"/>
              <a:t>     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ggClient.beep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ggClient.receive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ggClient.close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LedController.java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kr.ac.scnu.cn.gogolib.GoGoClient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LedController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argv</a:t>
            </a:r>
            <a:r>
              <a:rPr lang="en-US" dirty="0" smtClean="0"/>
              <a:t>)throws Exception{</a:t>
            </a:r>
          </a:p>
          <a:p>
            <a:r>
              <a:rPr lang="en-US" dirty="0" smtClean="0"/>
              <a:t>        // connect to local running GoGo Monitor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ggClient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GoGoClient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localhost</a:t>
            </a:r>
            <a:r>
              <a:rPr lang="en-US" dirty="0" smtClean="0">
                <a:solidFill>
                  <a:srgbClr val="FF0000"/>
                </a:solidFill>
              </a:rPr>
              <a:t>", 9873);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//the argument should be 'on' or 'off'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argv</a:t>
            </a:r>
            <a:r>
              <a:rPr lang="en-US" dirty="0" smtClean="0"/>
              <a:t>[0].</a:t>
            </a:r>
            <a:r>
              <a:rPr lang="en-US" dirty="0" err="1" smtClean="0"/>
              <a:t>equalsIgnoreCase</a:t>
            </a:r>
            <a:r>
              <a:rPr lang="en-US" dirty="0" smtClean="0"/>
              <a:t>("on"))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ggClient.ledOn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        if( </a:t>
            </a:r>
            <a:r>
              <a:rPr lang="en-US" dirty="0" err="1" smtClean="0"/>
              <a:t>argv</a:t>
            </a:r>
            <a:r>
              <a:rPr lang="en-US" dirty="0" smtClean="0"/>
              <a:t>[0].</a:t>
            </a:r>
            <a:r>
              <a:rPr lang="en-US" dirty="0" err="1" smtClean="0"/>
              <a:t>equalsIgnoreCase</a:t>
            </a:r>
            <a:r>
              <a:rPr lang="en-US" dirty="0" smtClean="0"/>
              <a:t>("off"))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</a:rPr>
              <a:t>ggClient.ledOff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ggClient.receive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ggClient.close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of gogolib4java</vt:lpstr>
      <vt:lpstr>Software Libraries of GoGo Board Except GoGo Monitor</vt:lpstr>
      <vt:lpstr>Java API for GoGo Board</vt:lpstr>
      <vt:lpstr>gogolib4java</vt:lpstr>
      <vt:lpstr>Java API for GoGo Board</vt:lpstr>
      <vt:lpstr>Beep.java</vt:lpstr>
      <vt:lpstr>LedController.java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gogolib4java</dc:title>
  <dc:creator>xiong</dc:creator>
  <cp:lastModifiedBy>xiong</cp:lastModifiedBy>
  <cp:revision>11</cp:revision>
  <dcterms:created xsi:type="dcterms:W3CDTF">2006-08-16T00:00:00Z</dcterms:created>
  <dcterms:modified xsi:type="dcterms:W3CDTF">2011-07-21T07:12:38Z</dcterms:modified>
</cp:coreProperties>
</file>