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87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26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6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2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113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56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6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5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5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36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12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9D3087-1630-4780-BB63-11610450F537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96B85B-4DCD-4019-909C-02369AC70B8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2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8B54-DE3E-6E98-0853-B304424C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593" y="1590912"/>
            <a:ext cx="6140301" cy="3246698"/>
          </a:xfrm>
        </p:spPr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BD7459-A34A-194A-B58F-E16C16CD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17" y="2391467"/>
            <a:ext cx="3170678" cy="30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08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C40B-A018-33D9-BEB6-35C915D4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CB4225-9E5B-39C1-C883-7B1B1D77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Linear </a:t>
            </a:r>
            <a:r>
              <a:rPr lang="pt-PT" sz="2800" dirty="0" err="1"/>
              <a:t>vs</a:t>
            </a:r>
            <a:r>
              <a:rPr lang="pt-PT" sz="2800" dirty="0"/>
              <a:t> </a:t>
            </a:r>
            <a:r>
              <a:rPr lang="pt-PT" sz="2800" dirty="0" err="1"/>
              <a:t>Evolutionary</a:t>
            </a:r>
            <a:endParaRPr lang="pt-PT" sz="2800" dirty="0"/>
          </a:p>
          <a:p>
            <a:r>
              <a:rPr lang="pt-PT" sz="2800" dirty="0" err="1"/>
              <a:t>Models</a:t>
            </a:r>
            <a:endParaRPr lang="pt-PT" sz="2800" dirty="0"/>
          </a:p>
          <a:p>
            <a:pPr lvl="1"/>
            <a:r>
              <a:rPr lang="pt-PT" sz="2800" dirty="0" err="1"/>
              <a:t>Waterfall</a:t>
            </a:r>
            <a:endParaRPr lang="pt-PT" sz="2800" dirty="0"/>
          </a:p>
          <a:p>
            <a:pPr lvl="1"/>
            <a:r>
              <a:rPr lang="pt-PT" sz="2800" dirty="0" err="1"/>
              <a:t>Prototyping</a:t>
            </a:r>
            <a:endParaRPr lang="pt-PT" sz="2800" dirty="0"/>
          </a:p>
          <a:p>
            <a:pPr lvl="1"/>
            <a:r>
              <a:rPr lang="pt-PT" sz="2800" dirty="0" err="1"/>
              <a:t>Spiral</a:t>
            </a:r>
            <a:endParaRPr lang="pt-PT" sz="2800" dirty="0"/>
          </a:p>
          <a:p>
            <a:pPr lvl="1"/>
            <a:r>
              <a:rPr lang="pt-PT" sz="2800" dirty="0" err="1"/>
              <a:t>Unified</a:t>
            </a:r>
            <a:r>
              <a:rPr lang="pt-PT" sz="2800" dirty="0"/>
              <a:t> </a:t>
            </a:r>
            <a:r>
              <a:rPr lang="pt-PT" sz="2800" dirty="0" err="1"/>
              <a:t>Process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233567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771E0-D886-8D0A-EA32-4120ABA9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Evolutionary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B30959-0B00-A118-B24C-9B4D393F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06686" cy="357486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modelo de processo linear segue um padrão de fases completas, uma após a outra. O produto é desenhado e desenvolvido sem rever fases anteriores.</a:t>
            </a:r>
            <a:br>
              <a:rPr lang="pt-PT" dirty="0"/>
            </a:br>
            <a:r>
              <a:rPr lang="pt-PT" dirty="0"/>
              <a:t>Este processo não envolve qualquer tipo de ciclo entre os seus processos </a:t>
            </a:r>
          </a:p>
          <a:p>
            <a:endParaRPr lang="pt-PT" dirty="0"/>
          </a:p>
          <a:p>
            <a:r>
              <a:rPr lang="pt-PT" dirty="0"/>
              <a:t>Exemplos:</a:t>
            </a:r>
          </a:p>
          <a:p>
            <a:pPr lvl="1"/>
            <a:r>
              <a:rPr lang="pt-PT" dirty="0" err="1"/>
              <a:t>Waterfall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DD5B9D-9153-8602-17A9-A0A91D9D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58" y="2546712"/>
            <a:ext cx="4768759" cy="3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55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0163-0C0C-E70B-F159-50AF969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Evolutionary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70A35B-5D35-3247-4B76-7D13C87C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5987143" cy="4106091"/>
          </a:xfrm>
        </p:spPr>
        <p:txBody>
          <a:bodyPr>
            <a:normAutofit/>
          </a:bodyPr>
          <a:lstStyle/>
          <a:p>
            <a:r>
              <a:rPr lang="pt-PT" dirty="0"/>
              <a:t>O processo evolucionário, ao contrário do processo linear, envolve uma interação entre fases anteriores e um modelo incremental do ciclo de desenvolvimento do software</a:t>
            </a:r>
            <a:br>
              <a:rPr lang="pt-PT" dirty="0"/>
            </a:br>
            <a:r>
              <a:rPr lang="pt-PT" dirty="0"/>
              <a:t>Este modelo é concebido através de ciclos.</a:t>
            </a:r>
          </a:p>
          <a:p>
            <a:endParaRPr lang="pt-PT" dirty="0"/>
          </a:p>
          <a:p>
            <a:r>
              <a:rPr lang="pt-PT" dirty="0"/>
              <a:t>Exemplos:</a:t>
            </a:r>
          </a:p>
          <a:p>
            <a:pPr lvl="1"/>
            <a:r>
              <a:rPr lang="pt-PT" dirty="0" err="1"/>
              <a:t>Prototype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lvl="1"/>
            <a:r>
              <a:rPr lang="pt-PT" dirty="0" err="1"/>
              <a:t>Spiral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lvl="1"/>
            <a:r>
              <a:rPr lang="pt-PT" dirty="0" err="1"/>
              <a:t>Concurrent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lvl="1"/>
            <a:r>
              <a:rPr lang="pt-PT" b="0" i="0" dirty="0" err="1">
                <a:solidFill>
                  <a:srgbClr val="1F1F1F"/>
                </a:solidFill>
                <a:effectLst/>
                <a:latin typeface="Google Sans"/>
              </a:rPr>
              <a:t>Unified</a:t>
            </a:r>
            <a:r>
              <a:rPr lang="pt-PT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pt-PT" b="0" i="0" dirty="0" err="1">
                <a:solidFill>
                  <a:srgbClr val="1F1F1F"/>
                </a:solidFill>
                <a:effectLst/>
                <a:latin typeface="Google Sans"/>
              </a:rPr>
              <a:t>Process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90F929-458F-3A2D-A7AF-51EC8278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3648890"/>
            <a:ext cx="41477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451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F715-6622-3040-1D07-0E766FE7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br>
              <a:rPr lang="pt-PT" dirty="0"/>
            </a:br>
            <a:r>
              <a:rPr lang="pt-PT" sz="2400" dirty="0" err="1"/>
              <a:t>Waterfall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348-3EE7-EA19-5BEC-615F97A1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49337" cy="3581400"/>
          </a:xfrm>
        </p:spPr>
        <p:txBody>
          <a:bodyPr/>
          <a:lstStyle/>
          <a:p>
            <a:r>
              <a:rPr lang="pt-PT" dirty="0"/>
              <a:t>O modelo </a:t>
            </a:r>
            <a:r>
              <a:rPr lang="pt-PT" dirty="0" err="1"/>
              <a:t>Waterfall</a:t>
            </a:r>
            <a:r>
              <a:rPr lang="pt-PT" dirty="0"/>
              <a:t> um modelo de aplicação de desenvolvimento linear que usa um sistema de fases rígidas, ou seja, quando uma fase acaba, a próxima começa. Os passos ocorrem em sequencia e o modelo não permite os desenvolvedores voltar atrás.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08600E-C87E-9CF3-00E1-6505D80D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84" y="2437312"/>
            <a:ext cx="5256001" cy="28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0624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F715-6622-3040-1D07-0E766FE7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br>
              <a:rPr lang="pt-PT" dirty="0"/>
            </a:br>
            <a:r>
              <a:rPr lang="pt-PT" sz="2400" dirty="0" err="1"/>
              <a:t>Prototyping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348-3EE7-EA19-5BEC-615F97A1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724400" cy="4167051"/>
          </a:xfrm>
        </p:spPr>
        <p:txBody>
          <a:bodyPr>
            <a:normAutofit/>
          </a:bodyPr>
          <a:lstStyle/>
          <a:p>
            <a:r>
              <a:rPr lang="pt-PT" sz="1800" dirty="0"/>
              <a:t>O modelo de protótipo geralmente é uma versão muito rudimentar do sistema real, possivelmente exibindo capacidades funcionais limitadas, baixa confiabilidade e desempenho ineficiente em comparação com o software real. Em muitos casos, o cliente tem apenas uma visão geral do que se espera do produto de software. </a:t>
            </a:r>
          </a:p>
          <a:p>
            <a:r>
              <a:rPr lang="pt-PT" sz="1800" dirty="0"/>
              <a:t>Nesse cenário, onde há ausência de informações detalhadas sobre a entrada do sistema, as necessidades de processamento e os requisitos de saída, o modelo de prototipagem pode ser empregado.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8941BC-8E7F-9850-A69C-DD40464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25" y="685800"/>
            <a:ext cx="5085806" cy="2016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39EF69-3AB7-8012-EBF1-257862A8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429000"/>
            <a:ext cx="4484914" cy="26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562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F715-6622-3040-1D07-0E766FE7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br>
              <a:rPr lang="pt-PT" dirty="0"/>
            </a:br>
            <a:r>
              <a:rPr lang="pt-PT" sz="2400" dirty="0" err="1"/>
              <a:t>Spiral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348-3EE7-EA19-5BEC-615F97A1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2234"/>
            <a:ext cx="5717177" cy="407996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Modelo Espiral é um modelo evolucionário que fornece uma abordagem sistemática e iterativa para o desenvolvimento de software. Cada </a:t>
            </a:r>
            <a:r>
              <a:rPr lang="pt-PT" dirty="0" err="1"/>
              <a:t>loop</a:t>
            </a:r>
            <a:r>
              <a:rPr lang="pt-PT" dirty="0"/>
              <a:t> da espiral é chamado de Fase do processo de desenvolvimento de software.</a:t>
            </a:r>
            <a:br>
              <a:rPr lang="pt-PT" dirty="0"/>
            </a:br>
            <a:endParaRPr lang="pt-PT" dirty="0"/>
          </a:p>
          <a:p>
            <a:r>
              <a:rPr lang="pt-PT" dirty="0"/>
              <a:t>O número exato de fases necessárias para desenvolver o produto pode variar pelo gerente do projeto.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Baseia-se na ideia de uma espiral, com cada iteração da espiral representando um ciclo completo de desenvolvimento de software, desde a coleta e análise de requisitos até o design, implementação, teste e manutenção.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3284E7-85EF-D057-79E7-318FF6CD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81" y="542108"/>
            <a:ext cx="3761442" cy="31002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8E9752-7938-5D10-F1A9-1182564B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59" y="4197531"/>
            <a:ext cx="4060933" cy="22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78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F715-6622-3040-1D07-0E766FE7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br>
              <a:rPr lang="pt-PT" dirty="0"/>
            </a:br>
            <a:r>
              <a:rPr lang="pt-PT" sz="2400" dirty="0" err="1"/>
              <a:t>Unified</a:t>
            </a:r>
            <a:r>
              <a:rPr lang="pt-PT" sz="2400" dirty="0"/>
              <a:t> </a:t>
            </a:r>
            <a:r>
              <a:rPr lang="pt-PT" sz="2400" dirty="0" err="1"/>
              <a:t>Process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02348-3EE7-EA19-5BEC-615F97A1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4613366" cy="4572000"/>
          </a:xfrm>
        </p:spPr>
        <p:txBody>
          <a:bodyPr>
            <a:normAutofit/>
          </a:bodyPr>
          <a:lstStyle/>
          <a:p>
            <a:r>
              <a:rPr lang="pt-PT" sz="1800" dirty="0"/>
              <a:t>Processo Unificado (RUP) é um processo de desenvolvimento de software para modelos orientados a objetos. Também é conhecido como Modelo de Processo Unificado. Algumas características do RUP incluem orientação a casos de uso, Iterativo (repetição do processo) e Incremental (aumento de valor) por natureza, fornecido on-line usando tecnologia da Web, pode ser customizado ou adaptado em formato modular e eletrônico, etc. custos de desenvolvimento e evita o desperdício de recursos.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B1FDB-0C33-1CFE-C01C-1FD4130B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01" y="2694215"/>
            <a:ext cx="4045024" cy="28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45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</TotalTime>
  <Words>430</Words>
  <Application>Microsoft Office PowerPoint</Application>
  <PresentationFormat>Ecrã Panorâmico</PresentationFormat>
  <Paragraphs>32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Franklin Gothic Book</vt:lpstr>
      <vt:lpstr>Google Sans</vt:lpstr>
      <vt:lpstr>Recorte</vt:lpstr>
      <vt:lpstr>Software process models</vt:lpstr>
      <vt:lpstr>Índice</vt:lpstr>
      <vt:lpstr>Linear vs Evolutionary </vt:lpstr>
      <vt:lpstr>Linear vs Evolutionary </vt:lpstr>
      <vt:lpstr>Models Waterfall</vt:lpstr>
      <vt:lpstr>Models Prototyping</vt:lpstr>
      <vt:lpstr>Models Spiral</vt:lpstr>
      <vt:lpstr>Models Unified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</dc:title>
  <dc:creator>AL HUGO MARQUES DIAS</dc:creator>
  <cp:lastModifiedBy>AL HUGO MARQUES DIAS</cp:lastModifiedBy>
  <cp:revision>2</cp:revision>
  <dcterms:created xsi:type="dcterms:W3CDTF">2024-03-19T11:50:29Z</dcterms:created>
  <dcterms:modified xsi:type="dcterms:W3CDTF">2024-03-23T20:21:03Z</dcterms:modified>
</cp:coreProperties>
</file>