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8" r:id="rId6"/>
    <p:sldId id="272" r:id="rId7"/>
    <p:sldId id="266" r:id="rId8"/>
    <p:sldId id="264" r:id="rId9"/>
    <p:sldId id="267" r:id="rId10"/>
    <p:sldId id="268" r:id="rId11"/>
    <p:sldId id="271" r:id="rId12"/>
    <p:sldId id="274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E4195-8BD3-467A-B543-D090CED4241C}" v="39" dt="2022-04-08T13:28:5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1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46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01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84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48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31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46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8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7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1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6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3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5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15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6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BC71-9AAC-46F3-A7EA-D9902221EB81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270911-EB67-4A5D-BDF3-731CA29729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134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60176-5C52-4C3D-A7F2-4F550F8E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1540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s-MX" dirty="0"/>
              <a:t>Análisis de sentimientos basado en aspectos de opiniones.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A49214-F5D8-3DBB-0F94-032346D87179}"/>
              </a:ext>
            </a:extLst>
          </p:cNvPr>
          <p:cNvSpPr txBox="1"/>
          <p:nvPr/>
        </p:nvSpPr>
        <p:spPr>
          <a:xfrm>
            <a:off x="0" y="6269362"/>
            <a:ext cx="668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https://colab.research.google.com/drive/1aFe5XLbYxifbrcCMFfHGEr3yPI61tQxd?usp=sharing</a:t>
            </a:r>
          </a:p>
        </p:txBody>
      </p:sp>
    </p:spTree>
    <p:extLst>
      <p:ext uri="{BB962C8B-B14F-4D97-AF65-F5344CB8AC3E}">
        <p14:creationId xmlns:p14="http://schemas.microsoft.com/office/powerpoint/2010/main" val="43040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C77294-24F2-4EC9-8992-B4F1BE5775F4}"/>
              </a:ext>
            </a:extLst>
          </p:cNvPr>
          <p:cNvSpPr txBox="1"/>
          <p:nvPr/>
        </p:nvSpPr>
        <p:spPr>
          <a:xfrm>
            <a:off x="1242123" y="663366"/>
            <a:ext cx="693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Trip</a:t>
            </a:r>
            <a:r>
              <a:rPr lang="es-MX" sz="3600" dirty="0"/>
              <a:t> </a:t>
            </a:r>
            <a:r>
              <a:rPr lang="es-MX" sz="3600" dirty="0" err="1"/>
              <a:t>Advisor</a:t>
            </a:r>
            <a:r>
              <a:rPr lang="es-MX" sz="3600" dirty="0"/>
              <a:t> Hotel </a:t>
            </a:r>
            <a:r>
              <a:rPr lang="es-MX" sz="3600" dirty="0" err="1"/>
              <a:t>Dataset</a:t>
            </a:r>
            <a:endParaRPr lang="es-MX" sz="3600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2DAC33CE-B094-4CC9-99B9-6CBDCE85B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1" y="1418839"/>
            <a:ext cx="7680976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C77294-24F2-4EC9-8992-B4F1BE5775F4}"/>
              </a:ext>
            </a:extLst>
          </p:cNvPr>
          <p:cNvSpPr txBox="1"/>
          <p:nvPr/>
        </p:nvSpPr>
        <p:spPr>
          <a:xfrm>
            <a:off x="1242123" y="663366"/>
            <a:ext cx="693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Pokemon</a:t>
            </a:r>
            <a:r>
              <a:rPr lang="es-MX" sz="3600" dirty="0"/>
              <a:t> </a:t>
            </a:r>
            <a:r>
              <a:rPr lang="es-MX" sz="3600" dirty="0" err="1"/>
              <a:t>Arceus</a:t>
            </a:r>
            <a:r>
              <a:rPr lang="es-MX" sz="3600" dirty="0"/>
              <a:t> </a:t>
            </a:r>
            <a:r>
              <a:rPr lang="es-MX" sz="3600" dirty="0" err="1"/>
              <a:t>Dataset</a:t>
            </a:r>
            <a:endParaRPr lang="es-MX" sz="3600" dirty="0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A400260-96C9-4B36-BCCA-F47E7019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1" y="1643536"/>
            <a:ext cx="7598679" cy="47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5A048-14E9-48CB-AC87-EA496B4C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 dirty="0">
                <a:solidFill>
                  <a:schemeClr val="bg1"/>
                </a:solidFill>
              </a:rPr>
              <a:t>¿Qué es el análisis de sentimientos basado en aspectos (ABSA)? </a:t>
            </a:r>
            <a:endParaRPr lang="es-MX" sz="31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8BDAD-6032-4DAF-8128-758311E6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Aspect-Based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Sentiment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(ABSA) es un tipo de análisis de textos que categoriza las opiniones por aspecto e identifica el sentimiento de dicho aspecto. Los aspectos pueden ser atributos o componentes de una entidad, como un producto.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6" name="Picture 2" descr="Day 104 of #NLP365: NLP Papers Summary — SentiHood: Targeted Aspect Based  Sentiment Analysis Dataset for Urban Neighbourhoods | by Ryan Ong | Towards  Data Science">
            <a:extLst>
              <a:ext uri="{FF2B5EF4-FFF2-40B4-BE49-F238E27FC236}">
                <a16:creationId xmlns:a16="http://schemas.microsoft.com/office/drawing/2014/main" id="{B6D1CF6F-3D86-4861-95D6-8E127345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349" y="916108"/>
            <a:ext cx="6205871" cy="45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1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9BC0187-BFA0-475B-947A-A7888796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01" y="574282"/>
            <a:ext cx="6094373" cy="676377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509389B-B175-46A0-B3D8-822C8AE1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24" y="171450"/>
            <a:ext cx="8288032" cy="90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 err="1"/>
              <a:t>Datos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0565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E7A66-4F07-4299-B3C9-09F6D4E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Limpieza y preprocesamiento de los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00B93-5AC1-4EEA-A343-62AD355B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Convertir a minúsculas.</a:t>
            </a:r>
          </a:p>
          <a:p>
            <a:r>
              <a:rPr lang="es-MX" dirty="0"/>
              <a:t>Eliminar signos de puntuación</a:t>
            </a:r>
          </a:p>
          <a:p>
            <a:r>
              <a:rPr lang="es-MX" dirty="0"/>
              <a:t>Eliminar espacios en blanco.</a:t>
            </a:r>
          </a:p>
          <a:p>
            <a:r>
              <a:rPr lang="es-MX" dirty="0"/>
              <a:t>Eliminar acentos.</a:t>
            </a:r>
          </a:p>
          <a:p>
            <a:r>
              <a:rPr lang="es-MX" dirty="0"/>
              <a:t>Quitar las </a:t>
            </a:r>
            <a:r>
              <a:rPr lang="es-MX" dirty="0" err="1"/>
              <a:t>stopwords</a:t>
            </a:r>
            <a:r>
              <a:rPr lang="es-MX" dirty="0"/>
              <a:t>.</a:t>
            </a:r>
          </a:p>
          <a:p>
            <a:r>
              <a:rPr lang="es-MX" dirty="0"/>
              <a:t>Lematizar.</a:t>
            </a:r>
          </a:p>
          <a:p>
            <a:r>
              <a:rPr lang="es-MX" dirty="0" err="1"/>
              <a:t>Tokenizar</a:t>
            </a:r>
            <a:r>
              <a:rPr lang="es-MX" dirty="0"/>
              <a:t>.</a:t>
            </a:r>
          </a:p>
          <a:p>
            <a:r>
              <a:rPr lang="es-MX" dirty="0"/>
              <a:t>Vectorizar.</a:t>
            </a:r>
          </a:p>
        </p:txBody>
      </p:sp>
    </p:spTree>
    <p:extLst>
      <p:ext uri="{BB962C8B-B14F-4D97-AF65-F5344CB8AC3E}">
        <p14:creationId xmlns:p14="http://schemas.microsoft.com/office/powerpoint/2010/main" val="22288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7F545A-A4BF-4D23-B82E-2D33535D6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091CE1-2A36-4D3E-A8FD-539974282D2E}"/>
              </a:ext>
            </a:extLst>
          </p:cNvPr>
          <p:cNvSpPr txBox="1"/>
          <p:nvPr/>
        </p:nvSpPr>
        <p:spPr>
          <a:xfrm>
            <a:off x="602165" y="702527"/>
            <a:ext cx="886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Preprocesamiento de datos y limpiado</a:t>
            </a:r>
          </a:p>
        </p:txBody>
      </p:sp>
      <p:pic>
        <p:nvPicPr>
          <p:cNvPr id="23" name="Marcador de contenido 6">
            <a:extLst>
              <a:ext uri="{FF2B5EF4-FFF2-40B4-BE49-F238E27FC236}">
                <a16:creationId xmlns:a16="http://schemas.microsoft.com/office/drawing/2014/main" id="{BBBBE389-EB9C-428C-B1F3-179D3D521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81" y="1473632"/>
            <a:ext cx="10663644" cy="5178971"/>
          </a:xfrm>
        </p:spPr>
      </p:pic>
    </p:spTree>
    <p:extLst>
      <p:ext uri="{BB962C8B-B14F-4D97-AF65-F5344CB8AC3E}">
        <p14:creationId xmlns:p14="http://schemas.microsoft.com/office/powerpoint/2010/main" val="16455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39D7B-FEFC-43B5-8931-A643C98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Topic</a:t>
            </a:r>
            <a:r>
              <a:rPr lang="es-MX" dirty="0"/>
              <a:t> </a:t>
            </a:r>
            <a:r>
              <a:rPr lang="es-MX" dirty="0" err="1"/>
              <a:t>Modelling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5F9BB-C2E3-4B39-B7F7-1799C964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modelo temático es un modelo que puede detectar automáticamente los temas basándose en las palabras que aparecen en un documento.</a:t>
            </a:r>
          </a:p>
          <a:p>
            <a:endParaRPr lang="es-ES" dirty="0"/>
          </a:p>
          <a:p>
            <a:r>
              <a:rPr lang="es-ES" dirty="0"/>
              <a:t>Es un método de clasificación no supervisada de documentos, similar al </a:t>
            </a:r>
            <a:r>
              <a:rPr lang="es-ES" dirty="0" err="1"/>
              <a:t>clustering</a:t>
            </a:r>
            <a:r>
              <a:rPr lang="es-ES" dirty="0"/>
              <a:t> en datos numéricos, que encuentra algunos grupos naturales de elementos (temas) incluso cuando no estamos seguros de lo que buscamos.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30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852EE-E1DF-4D4C-814A-40E9EAA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Latent</a:t>
            </a:r>
            <a:r>
              <a:rPr lang="es-MX" dirty="0"/>
              <a:t> </a:t>
            </a:r>
            <a:r>
              <a:rPr lang="es-MX" dirty="0" err="1"/>
              <a:t>dirichlet</a:t>
            </a:r>
            <a:r>
              <a:rPr lang="es-MX" dirty="0"/>
              <a:t> </a:t>
            </a:r>
            <a:r>
              <a:rPr lang="es-MX" dirty="0" err="1"/>
              <a:t>allocation</a:t>
            </a:r>
            <a:r>
              <a:rPr lang="es-MX" dirty="0"/>
              <a:t> (LDA)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4D54F-E003-46C6-AAD9-DE9FB568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documento se compone de varias palabras, y cada tema también tiene varias palabras que le pertenecen.</a:t>
            </a:r>
          </a:p>
          <a:p>
            <a:endParaRPr lang="es-ES" dirty="0"/>
          </a:p>
          <a:p>
            <a:r>
              <a:rPr lang="es-ES" dirty="0"/>
              <a:t>Es uno de los métodos de modelado de temas más populares.</a:t>
            </a:r>
          </a:p>
          <a:p>
            <a:endParaRPr lang="es-ES" dirty="0"/>
          </a:p>
          <a:p>
            <a:r>
              <a:rPr lang="es-ES" dirty="0"/>
              <a:t>El objetivo de LDA es encontrar los temas a los que pertenece un documento, basándose en las palabras que contiene.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28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327978-CCC8-4CD1-B41F-C1671B58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94" y="641975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Aspect-Based Sentiment Analysis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ABB71C1-BD71-42D4-91BC-677D572A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861" y="2106911"/>
            <a:ext cx="10368492" cy="33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C77294-24F2-4EC9-8992-B4F1BE5775F4}"/>
              </a:ext>
            </a:extLst>
          </p:cNvPr>
          <p:cNvSpPr txBox="1"/>
          <p:nvPr/>
        </p:nvSpPr>
        <p:spPr>
          <a:xfrm>
            <a:off x="1242123" y="663366"/>
            <a:ext cx="854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Four</a:t>
            </a:r>
            <a:r>
              <a:rPr lang="es-MX" sz="3600" dirty="0"/>
              <a:t> </a:t>
            </a:r>
            <a:r>
              <a:rPr lang="es-MX" sz="3600" dirty="0" err="1"/>
              <a:t>Japanese</a:t>
            </a:r>
            <a:r>
              <a:rPr lang="es-MX" sz="3600" dirty="0"/>
              <a:t> Brand Whiskey </a:t>
            </a:r>
            <a:r>
              <a:rPr lang="es-MX" sz="3600" dirty="0" err="1"/>
              <a:t>Dataset</a:t>
            </a:r>
            <a:endParaRPr lang="es-MX" sz="3600" dirty="0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A400260-96C9-4B36-BCCA-F47E7019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1" y="1643536"/>
            <a:ext cx="7598679" cy="4797562"/>
          </a:xfrm>
          <a:prstGeom prst="rect">
            <a:avLst/>
          </a:prstGeom>
        </p:spPr>
      </p:pic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0C872E3-836E-445B-8AE7-10CA1313D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0" y="1309697"/>
            <a:ext cx="7598679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1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5F48D9B0C73E4288FC07C2D1170217" ma:contentTypeVersion="8" ma:contentTypeDescription="Create a new document." ma:contentTypeScope="" ma:versionID="92ad8df266674caa21516d95d88d29d6">
  <xsd:schema xmlns:xsd="http://www.w3.org/2001/XMLSchema" xmlns:xs="http://www.w3.org/2001/XMLSchema" xmlns:p="http://schemas.microsoft.com/office/2006/metadata/properties" xmlns:ns3="915a1563-2e5c-4c51-8d2a-b2456a12820c" targetNamespace="http://schemas.microsoft.com/office/2006/metadata/properties" ma:root="true" ma:fieldsID="b27ad0af47c45f936347686ba31580b3" ns3:_="">
    <xsd:import namespace="915a1563-2e5c-4c51-8d2a-b2456a1282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a1563-2e5c-4c51-8d2a-b2456a128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540CF8-97B4-4D22-9039-72D7B238A5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FD650A-FBE8-4E72-BBE4-EFB00E1209BC}">
  <ds:schemaRefs>
    <ds:schemaRef ds:uri="http://schemas.microsoft.com/office/2006/documentManagement/types"/>
    <ds:schemaRef ds:uri="http://schemas.microsoft.com/office/2006/metadata/properties"/>
    <ds:schemaRef ds:uri="915a1563-2e5c-4c51-8d2a-b2456a12820c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E47B70-3A50-4899-9E92-1371A0708C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a1563-2e5c-4c51-8d2a-b2456a128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805</TotalTime>
  <Words>255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Análisis de sentimientos basado en aspectos de opiniones.</vt:lpstr>
      <vt:lpstr>¿Qué es el análisis de sentimientos basado en aspectos (ABSA)? </vt:lpstr>
      <vt:lpstr>Datos</vt:lpstr>
      <vt:lpstr>Limpieza y preprocesamiento de los datos.</vt:lpstr>
      <vt:lpstr>Presentación de PowerPoint</vt:lpstr>
      <vt:lpstr>Topic Modelling</vt:lpstr>
      <vt:lpstr>Latent dirichlet allocation (LDA)</vt:lpstr>
      <vt:lpstr>Aspect-Based Sentiment Analysis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FRANCISCO CANO BEYLISS</dc:creator>
  <cp:lastModifiedBy>HUGO FRANCISCO CANO BEYLISS</cp:lastModifiedBy>
  <cp:revision>7</cp:revision>
  <dcterms:created xsi:type="dcterms:W3CDTF">2022-04-08T05:21:43Z</dcterms:created>
  <dcterms:modified xsi:type="dcterms:W3CDTF">2022-05-19T16:29:59Z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0x010100E05F48D9B0C73E4288FC07C2D1170217</vt:lpwstr>
  </property>
</Properties>
</file>