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80" r:id="rId5"/>
    <p:sldId id="279" r:id="rId6"/>
    <p:sldId id="281" r:id="rId7"/>
    <p:sldId id="283" r:id="rId8"/>
    <p:sldId id="282" r:id="rId9"/>
    <p:sldId id="284" r:id="rId10"/>
    <p:sldId id="290" r:id="rId11"/>
    <p:sldId id="287" r:id="rId12"/>
    <p:sldId id="293" r:id="rId13"/>
    <p:sldId id="292" r:id="rId14"/>
    <p:sldId id="288" r:id="rId15"/>
    <p:sldId id="294" r:id="rId16"/>
    <p:sldId id="291" r:id="rId17"/>
    <p:sldId id="28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54" d="100"/>
          <a:sy n="54" d="100"/>
        </p:scale>
        <p:origin x="4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2022-06-30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Sammlung verschiedener Techniken und Tools. Hohes Ausmaß an Automatisierung mittels CICD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sind auf </a:t>
            </a:r>
            <a:r>
              <a:rPr lang="de-DE" dirty="0" err="1"/>
              <a:t>kurzlebigkeit</a:t>
            </a:r>
            <a:r>
              <a:rPr lang="de-DE" dirty="0"/>
              <a:t> ausgelegt.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2022-06-30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3F0C-16A5-FD53-1A62-126F060DC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b="1" dirty="0" err="1"/>
              <a:t>DevOps</a:t>
            </a:r>
            <a:endParaRPr lang="en-US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8AAA-78A8-C467-F89E-744B87F6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Scalability at its best</a:t>
            </a:r>
          </a:p>
        </p:txBody>
      </p:sp>
    </p:spTree>
    <p:extLst>
      <p:ext uri="{BB962C8B-B14F-4D97-AF65-F5344CB8AC3E}">
        <p14:creationId xmlns:p14="http://schemas.microsoft.com/office/powerpoint/2010/main" val="364426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A051-D152-5061-5512-8C2F9949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Docker Compose V2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E924-E460-A4B1-5486-E3CDF78F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20C8-0D51-2656-2869-584FFC4F376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/>
              <a:t>Alias docker-compose for new command docker compose</a:t>
            </a:r>
          </a:p>
          <a:p>
            <a:pPr marL="342900" indent="-342900" algn="l">
              <a:buFontTx/>
              <a:buChar char="-"/>
            </a:pPr>
            <a:r>
              <a:rPr lang="en-US" sz="2400" dirty="0" err="1"/>
              <a:t>BuildKit</a:t>
            </a:r>
            <a:r>
              <a:rPr lang="en-US" sz="2400" dirty="0"/>
              <a:t> is default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 Container Names uses </a:t>
            </a:r>
            <a:r>
              <a:rPr lang="en-US" sz="2400" dirty="0" err="1"/>
              <a:t>hyphons</a:t>
            </a:r>
            <a:r>
              <a:rPr lang="en-US" sz="2400" dirty="0"/>
              <a:t> instead of underscores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2E07E-8DCE-9910-1A3E-C3AEFE22D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Additions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24E140-76E5-E008-D816-DA80FE8777C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/>
              <a:t>GPU Support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 Profiles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67AFF-F07A-380B-261B-DF47A5B45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New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08EE71-5436-542E-E3FF-8E952D88929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2400" dirty="0"/>
              <a:t>Docker compose ls</a:t>
            </a:r>
          </a:p>
          <a:p>
            <a:pPr marL="285750" indent="-285750" algn="l">
              <a:buFontTx/>
              <a:buChar char="-"/>
            </a:pPr>
            <a:r>
              <a:rPr lang="en-US" sz="2400" dirty="0"/>
              <a:t>Docker compose cp</a:t>
            </a:r>
          </a:p>
        </p:txBody>
      </p:sp>
    </p:spTree>
    <p:extLst>
      <p:ext uri="{BB962C8B-B14F-4D97-AF65-F5344CB8AC3E}">
        <p14:creationId xmlns:p14="http://schemas.microsoft.com/office/powerpoint/2010/main" val="94432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E50-A572-57CA-6838-C8712501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 err="1"/>
              <a:t>Kubernetes</a:t>
            </a:r>
            <a:endParaRPr lang="en-US" sz="5400" b="1" dirty="0"/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EA9643FB-EB00-4F72-65B9-27614D29C5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755" b="13755"/>
          <a:stretch>
            <a:fillRect/>
          </a:stretch>
        </p:blipFill>
        <p:spPr>
          <a:xfrm>
            <a:off x="7442551" y="1097280"/>
            <a:ext cx="3275751" cy="49128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72CE-5648-4898-D44B-D1578C93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400" dirty="0" err="1"/>
              <a:t>Scalability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/>
              <a:t>Load </a:t>
            </a:r>
            <a:r>
              <a:rPr lang="de-DE" sz="2400" dirty="0" err="1"/>
              <a:t>Balancing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 err="1"/>
              <a:t>Flexibility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/>
              <a:t>Microservices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Prefer </a:t>
            </a:r>
            <a:r>
              <a:rPr lang="en-US" sz="2400"/>
              <a:t>over Docker Swarm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0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42A7-C306-E02D-4C3D-69FF853C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Docker BuildX</a:t>
            </a:r>
            <a:endParaRPr lang="en-US" sz="5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DA60C-B34E-DAC7-37A5-38DACC5AD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Tx/>
              <a:buChar char="-"/>
            </a:pPr>
            <a:r>
              <a:rPr lang="en-US" sz="2400"/>
              <a:t>Multiplatform Builds</a:t>
            </a:r>
          </a:p>
          <a:p>
            <a:pPr marL="285750" indent="-285750" algn="l">
              <a:buFontTx/>
              <a:buChar char="-"/>
            </a:pPr>
            <a:r>
              <a:rPr lang="en-US" sz="2400"/>
              <a:t>Platform Support depends on Base-Image</a:t>
            </a:r>
          </a:p>
          <a:p>
            <a:pPr marL="285750" indent="-285750" algn="l">
              <a:buFontTx/>
              <a:buChar char="-"/>
            </a:pPr>
            <a:r>
              <a:rPr lang="en-US" sz="2400"/>
              <a:t>docker buildx build --build-arg PYTHON_VERSION=3.7 --platform linux/arm/v6,linux/arm/v7,linux/arm64,linux/amd64 --tag sample/image:0.8.15 --push .</a:t>
            </a:r>
            <a:endParaRPr lang="en-US" sz="2400" dirty="0"/>
          </a:p>
        </p:txBody>
      </p:sp>
      <p:pic>
        <p:nvPicPr>
          <p:cNvPr id="16" name="Picture Placeholder 15" descr="Text&#10;&#10;Description automatically generated">
            <a:extLst>
              <a:ext uri="{FF2B5EF4-FFF2-40B4-BE49-F238E27FC236}">
                <a16:creationId xmlns:a16="http://schemas.microsoft.com/office/drawing/2014/main" id="{6577440D-3D03-B37A-1B0C-4AF33E328F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252" r="34328"/>
          <a:stretch/>
        </p:blipFill>
        <p:spPr>
          <a:xfrm>
            <a:off x="7442550" y="1097280"/>
            <a:ext cx="3291840" cy="4936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9347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332-4FA9-1EC8-D6F0-F39C3010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General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E5DF-000A-0B48-B7E7-B2CD82AE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 err="1"/>
              <a:t>Github</a:t>
            </a:r>
            <a:r>
              <a:rPr lang="en-US" sz="2400" b="1" u="sng" dirty="0"/>
              <a:t> / Gitlab:</a:t>
            </a:r>
          </a:p>
          <a:p>
            <a:pPr lvl="1"/>
            <a:r>
              <a:rPr lang="en-US" sz="2400" dirty="0"/>
              <a:t>Search explicitly for e.g. “</a:t>
            </a:r>
            <a:r>
              <a:rPr lang="en-US" sz="2400" dirty="0" err="1"/>
              <a:t>Dockerfile</a:t>
            </a:r>
            <a:r>
              <a:rPr lang="en-US" sz="2400" dirty="0"/>
              <a:t>” or “docker-</a:t>
            </a:r>
            <a:r>
              <a:rPr lang="en-US" sz="2400" dirty="0" err="1"/>
              <a:t>compose.yml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Analyze bigger Images from </a:t>
            </a:r>
            <a:r>
              <a:rPr lang="en-US" sz="2400" dirty="0" err="1"/>
              <a:t>OpenSourceSoftwareFoundations</a:t>
            </a:r>
            <a:r>
              <a:rPr lang="en-US" sz="2400" dirty="0"/>
              <a:t> like Apache</a:t>
            </a:r>
          </a:p>
          <a:p>
            <a:pPr lvl="1"/>
            <a:r>
              <a:rPr lang="en-US" sz="2400" dirty="0"/>
              <a:t>https://github.com/mamba-org/micromamba-docker</a:t>
            </a:r>
          </a:p>
          <a:p>
            <a:r>
              <a:rPr lang="en-US" sz="2400" b="1" u="sng" dirty="0"/>
              <a:t>Docker Desktop with Docker Extensions:</a:t>
            </a:r>
          </a:p>
          <a:p>
            <a:pPr lvl="1"/>
            <a:r>
              <a:rPr lang="en-US" sz="2400" dirty="0"/>
              <a:t>Disk Usage: Clean build cache visually</a:t>
            </a:r>
          </a:p>
          <a:p>
            <a:pPr lvl="1"/>
            <a:r>
              <a:rPr lang="en-US" sz="2400" dirty="0"/>
              <a:t>Log Explorer: See all logs of all containers</a:t>
            </a:r>
          </a:p>
          <a:p>
            <a:pPr lvl="1"/>
            <a:r>
              <a:rPr lang="en-US" sz="2400" dirty="0" err="1"/>
              <a:t>Trivy</a:t>
            </a:r>
            <a:r>
              <a:rPr lang="en-US" sz="2400" dirty="0"/>
              <a:t>: Scan for security vulnerabilities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2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198E-AD76-6453-97B6-D1204E3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Useful </a:t>
            </a:r>
            <a:r>
              <a:rPr lang="en-US" sz="5400" b="1" dirty="0" err="1"/>
              <a:t>VSCode</a:t>
            </a:r>
            <a:r>
              <a:rPr lang="en-US" sz="5400" b="1" dirty="0"/>
              <a:t> Addons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EFBD6-84CB-1C35-9D3B-F0CA0A835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Styling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57185-8C98-5855-F107-746C534BA7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Better Comments</a:t>
            </a:r>
          </a:p>
          <a:p>
            <a:r>
              <a:rPr lang="en-US" sz="2400" dirty="0"/>
              <a:t>Markdown Checkboxes</a:t>
            </a:r>
          </a:p>
          <a:p>
            <a:r>
              <a:rPr lang="en-US" sz="2400" dirty="0"/>
              <a:t>Markdown Preview Mermaid Support</a:t>
            </a:r>
          </a:p>
          <a:p>
            <a:r>
              <a:rPr lang="en-US" sz="2400" dirty="0" err="1"/>
              <a:t>markdownlint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C0BD3-3024-E598-4220-9528F4854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Functional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96189-91DF-786B-4945-E5B24C1F47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Docker</a:t>
            </a:r>
          </a:p>
          <a:p>
            <a:r>
              <a:rPr lang="en-US" sz="2400" dirty="0"/>
              <a:t>Remote Development (Pack)</a:t>
            </a:r>
          </a:p>
          <a:p>
            <a:r>
              <a:rPr lang="en-US" sz="2400" dirty="0"/>
              <a:t>YAML</a:t>
            </a:r>
          </a:p>
          <a:p>
            <a:r>
              <a:rPr lang="en-US" sz="2400" dirty="0"/>
              <a:t>(Kubernetes)</a:t>
            </a:r>
          </a:p>
        </p:txBody>
      </p:sp>
    </p:spTree>
    <p:extLst>
      <p:ext uri="{BB962C8B-B14F-4D97-AF65-F5344CB8AC3E}">
        <p14:creationId xmlns:p14="http://schemas.microsoft.com/office/powerpoint/2010/main" val="179958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Next: Hands-on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dirty="0"/>
              <a:t>DevOps</a:t>
            </a:r>
          </a:p>
          <a:p>
            <a:pPr marL="36900" lvl="0" indent="0">
              <a:buNone/>
            </a:pPr>
            <a:r>
              <a:rPr lang="en-US" sz="2800" dirty="0"/>
              <a:t>Docker</a:t>
            </a:r>
          </a:p>
          <a:p>
            <a:pPr marL="36900" lvl="0" indent="0">
              <a:buNone/>
            </a:pPr>
            <a:r>
              <a:rPr lang="en-US" sz="2800" dirty="0" err="1"/>
              <a:t>Dockerfile</a:t>
            </a:r>
            <a:endParaRPr lang="en-US" sz="2800" dirty="0"/>
          </a:p>
          <a:p>
            <a:pPr marL="36900" lvl="0" indent="0">
              <a:buNone/>
            </a:pPr>
            <a:r>
              <a:rPr lang="en-US" sz="2800" dirty="0"/>
              <a:t>Docker-Compose</a:t>
            </a:r>
          </a:p>
          <a:p>
            <a:pPr marL="36900" lvl="0" indent="0">
              <a:buNone/>
            </a:pPr>
            <a:r>
              <a:rPr lang="en-US" sz="2800" dirty="0"/>
              <a:t>Kubernetes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0B07607B-0813-4C06-81E3-A4FB13DB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pic>
        <p:nvPicPr>
          <p:cNvPr id="1026" name="Picture 2" descr="data:image/png;base64,iVBORw0KGgoAAAANSUhEUgAAASwAAACoCAMAAABt9SM9AAAAnFBMVEX///8Ulv99x/8Akv8Akf93xf8Aj/8Ajf9zw/++4v95xf8AlP/7/f/1+//y+f+Hy//p9f/e8P+p1P+p2f/L6P+Rz//Q6v+Y0v+23v/a7v+f1f+s2v/k8/+94f+Cyf+W0f+z2P+Vyf9ut/98vf9Bpf9mtP8Aif82nv9VrP/Q5/+MxP+k0P9Yrv8jmv+Mxf/C3/8Ag/+AwP9JqP9gvf9HiSmUAAAabElEQVR4nO1965qqPNZtlHCQAIIiilKKioUnii7f+7+3nQTEAIGAWuvbPxzP093VLsQwmJmZp8wA8MEHH3zwwQcffPDBBx988MEHH3zwwQcffPDBB/8ehmnZjue5I9fz/MAy/w+HYvvpZXveEZy3l9S3/y8HU4XtLZaz8VDWNDmHJg/Hm5UbGP96KEF4PsYDBUJJQgSSBKGCkmh3Gf1/wJjzNdcxR7o+rELXMWezhf/PCHMmh0SFmKRBFZg1qCjRPrT/1VjqsNw5lqI6TSxjWMrmrvX3YzmdEwVyeCpxBpV46//9WOow3Y2AKIawufen8hX8xFiiWom6Q4LxNvjLsXDgTDsydedruPoz8UqPSkemcr6Ua/pXY+HAG2MN3hN4Ojp/MZZJovRhKp+Pg8s/0vfeuI9QMeKlbd5O1ySGvanK6dr+A7rcsfYUVTldb12PwuQ5qjK6kss7x8KB8wJVGV3Tt73QU9R/Apbpiv9Sd5nL16gikHX3PWPZN0gVsUXJqgfhAPGMLhbw8GeWlyvUVTrHOK1Bm71hhGEiNRAQXw+YpW0YTpTDzw5fBpuupMz+zVw0Z1qLvGgaWSA3m81MzJaujV4dy0FtEBl0BbYFrqpjTyZqCAKwU78uEmavSQ6V+A8Waa9BaHQZe4Xylw2MkbYGhjHqYlTIrwlX2ihWWLDATT0Fqp+iAUy9/3net3HBs/GS/uIpySMMwZ93cXTHiidWxCfcWMCYai6YLcB0CDb/dTPAdNl7fiy/LYodJWCnnAHCXs3k20u/gxR/gOAJXMwTvCXcL8Lorf6FseFxIE+dpQw8/NzyCmia7ejADjYdlwBt+eQI7Qg2UoXJGpg/yh4MnAkcqNivMaIriNERHNQIxFtjwJ2O0u2NXFljLlcj4G5mYC6PwWoJ1ppvY+ZGHXRW/vX1U1MxFSxwkn1RUkt10uNBMbbJQNkaCrwABR1A/GtIe4snXUr4Pq6GfGnBWooQJeumOwYzLQh0MO/mB+k6CXppTxgRW5FtpTjANK7qyTQBAnsJz0DrisJAVSYG2oEzOHL11vVdXJkNFsMafMlDzXI0zXSHwHPAEit4029li7CE183xcuH69hPz8KC0U0We+0qMVagoCiLzVfo5mac9uEUgVDAlN+7SgPA8fEGJMvAaHl8ObE3WVsD1wXjo++5MHi6Xy3mjzpI1eT3DLDlPxx/sqMVkKh68Mk+JlpImBvAl6beBKypZ8fZPyVoCd+kPp46LVVoWBdRbrFLdta2yLNn+13LZgzmfv5h1ARxgj1sKTg2CKWHrIVHPrzKFlbDTZIxqC9P01qJg6R3j4p6m7buL5Vim4Witcyiu6Uk7gYrb5dDANgyBje3TF2XL1iz8n8aJhdGFp4Is52s6JzYsG7WXO1rQ5rdCwqGv+M6NMULFAw6eoMpLvo8lax4wW9ycHsBkeZrMmadyR9myT5PtIcIWN0lKvBRvqJNlAZ/IrfJCGMJc67ILjLdwRcha8eVQ65VECE7hdn9MVOW1AA0LlJggJUsnkp7PZ+D1DZOF17o3kfXVMGnFbKXnbXgqJ0ud02+HtbEbWTF2jmBG27NL9RQ/GyFr9nIQKyer0cmWBWxdFEmiydLDT+gWhr/xLtEiZtZWKv58Bi7RVdinAcs/J0sgW6maPxQJtSgKjK/7S2oC821kYTPrnIspfGpJtOmTyQusajqSpVMvRuYpcRFZQ63FgE6rNgPJMKsXYKnNj5/l7hHqtBRgPwjs7tc9peSzyaevmlUNyxMxIsbz5WoxGi1WS2IeVAmrkKUPy3dtjtmcuM8LJ8DiG154uSQTdr/fnve7a4xNeJFuI2QVPiPR9n2xyJ5Fn5NwcjtTJEX/VXZiDNvFPnWJrzJZ+thYlE0SrcHecvirXgNZCCq37YmNZxhBeo7V1jQQ2mNvp7hA2vXl6m6J6vgZ231jWV7yFY7hbtj8RoksfFu7aknwrVOnYR5xyULKccKVC/tya7E0JKynGGtX7TsRixVQbvF3yD+v22p57NXDxGfJ0meGLS/Mim7jsWU3+YMcshDctawT/qHRgIeYHUb/obhfPMQt+NFAm78zFIWkzNU9wsWQhbkC3tq2tHGFrVo40Gz0nWtkIWUncAWcpjSH4gOTXSz6rYiM0Y6dwyZ/R5a7ZGnMaTYZGbJkx1rbwBgvwLydLTNqnDsVsvAE7OBjekfeZESqgzUj+4nUJ4jLrH8kKsAnS553tHYDGpVmp+F6LcszbJVUbQl9Xb5lQ/ipTpaUhN3GcroiiHLDglQF4v9GydGohDT66HiDYYcY10Mtr4BklIyurbrfkCx8VTsLf98jv1OSLX3Nqotjy5rPkoWUa3cvxQ53cZLEu/N2e5mcHMehxZxpOQuidhetBfNQxN8xbMvxvdFiuRmvCXGEu3mvkjAHrwRGiSz5iypGXVuWpEseP9g6tKVxGLIQCvuMhYtz+b2gzqJllkb/Vfo3wzAs2+kfPzdn4wpZDiChv7ldMePk+f0r+zauGLJg9GQpn2FaXhqG4eSyr+lG2PWepdmiz/zgLYUvRllih3JgyWMHuNibKs1EeZld/9MeGC3IUg79x7I4Xm9RHA+wn0lRt+Wk3463Ki/oOqljGG+Wyyn2ZVwveKGqvETWUBthD2fo2bJcXhOzSohLs+NXkKUSdfVUdPOqCLxGhLppQa7BfneSSYm7/mxdh1deVmV35ltgiTV9SZaJ7w4mooB7JllIejK2eRP517DbSxBFZO7z5AnMKg6Orpn2f3hVXcolrxGAsFVf5WSZ2EV5NrJpxiK24i63MQQhd30svkfjvSs1E/oSzFbAB+uxX3y0xtP8JJiDuWSp8fMl0LaowlLt8h5EMQb9pRrtZYWt1QpMXWsM/Fyc9aHVFJSpkWXsXhlKKhBeqUsasTmlTNEWpeuCSu2S5q40OzD9+6ea3RxoqJL1In7b2UId5qHZLlgvKKwclTAW1lYGKLgiaTGbpQo1zZbXyQJx++tQxPOwKVl/f/Ovb5QYldnSZ4/fJL5VKSiDoqYYzRuqhAQp7g6xh2l7pG/x8hDrbBXmF5nipUADSswJP2gnHd9QrdeUzc9/XJzoWbcK1vAtxnxlJt6VJLVGS1xJvgHPI07QDr2lsjGoOISwNOfRQDSL7L8XLFA15e9cES+UDcqgQRyZlnFTdjWunkgq8LBnfw0dLpMrS59yEny93XCQ37W1izPZZRLyKQUaJCdVkgAkP6Cit1Dyplr/4PFzWDtiHfDIiA06KK1pm+EgT98zRlCzt/Jldlfi6uJ8q4isSRXfBCFeUPQpWbsWd4Yn/wa/zzYbfRW56K11DdVslTfNsHD7v+mq50O4+i0tTzA0Qwukanqoqpaaqef/RtgvTvaieVPDI3+r2AcFKQfAkjUQfLvV15ErF3/l8VPsXo/72qrGuBwIAqS4lqVEkhLHDC/gUF0OYc133me7MxFSjn3lqxBlGPrX3aRs16vtd2tO5Ayz7HQJbNJU6ztFzTUToybR5EuJq71zUDGSWnxADat3ooXxWcRFinuyVegolOBpY0xKzoPSLgGt+dRarQslS9ayZJfWd6W0iqAfdZ7DkvOMjQZg76QYXCpOiVqz3KnbAuNjTIuTe4YCmfCGOkDf36UZX5fhElp33tRcaHK1PDItjwrJw7g3uhlBQfFjdsWvRRKKwDUE1vlayVnU6z5tyhX5mPIK2TcqHofzuP82TD3LuDA/KFgOmYx6rRSmHpsZ5QVcWdQ+j9bb07WmDWlKP5gvl8spGbGF/1jWVoHcJSTOsy+VnBwPuzOnixN6FblS6tHeLSyMbWLQ0mDB8XA4AOM3HsS7fE3yz8c4jg71iN7DKvF9cLqc2JcmiC0/VvR1lslhGKv70AVZ9C+qpEnd6EOHkQWAUAFc/Ne6/nM0dEodQtZ2RrFxUaSBaZINliVATtKF6LQ8rEmr9yL8xzfW9YuIJgizwoWzSsuPpIT79fzm38Huf5cT85MC26GIz+gbQKaTxYRNK3meElnZwoBlKKCPT+pnyGYT8m16Af6Da/1jN5E4hFY5bmnb/9telF3VFh1InF0jBrkIZjYD9YxVQAsXUJKpfBpMp/pQgpJUD7vsH7+BKbfAD2vUt+9SKepB9KU1c+2VwZJVq2t4kEXDqxpW03RTWGCTnMc6C2HoRCDlLLVdx+q/qkOIn2oPPOOoRGkl9CtFnBvYpPwlj6Y4RCpUK6vyQHB/uKszOj+3k+21LlmMjkLwd1LKvyHeD3LJMnTPHrL1pPXCT4asXPdY+SeEJfx/qS7TMnlriEaTm5az9AjBG3CUC6jUvPOLW6iGVjLNFNz/JmTBMCsUxfqMSl+DhTkp2Imu11sclRz5VrKMhwGPLR/TLuVb69VmdbKIyiaVQ4QdUstHpjX+GF9YM9IeKDk5MD1BJGEHuiJuTc5zE1n0cuK8oCQL86GIawgUtkNuJwSsCd9ee/QgSx9Px/KcrUTQaqsZQ5ac2Q4uVfQYubJysyswZ02FfVj5ssYoTA7Ax7KV2BWjASG+S0Xjqney6N92RhZVT2oWaaGmGFIijjvEkHWJrcOv3ZksRrLk2Zfrev66G1kW1etGVn6Tb3ciBUlmprT0uqtUoOTkKD8AxoaVHEypi/NMfpnqrIwFn1HwgwdZeILEWZV73fpnyDqdVTvaWd0l66GzZngttG2LcazbpiHV5JU6GVq9Rebh2m+ZhWHZyQHRIIltE1Q2BKBmz4NMMRgWD04lqkwW1vjGjlbhcsSzIAudbzAZ3Lbsaties3hUR34FtFqGtbNaFDzhhPBBSJM9w6Qw8kt0Mgsbov+VhJRtJH6ooGBbNUaxQrFW3IlI1v686IX8iZfSXGfh/zXvf2DdtlcerDIo3CnpZ7s/xgrrdAkCy4WlIC+s4Xo8njHTsMF0wK/coJFPYhuQQGsp6mXmJVhrvkCfSsYolPBk85UkHFS5ComXINfLKEEeZaFODq3eozOSmlV+9iqKJya0SDUHppAklNK7j1ijtJ0sJoKZDYzJItatSjrpxpsZLWnPaoWIgSWvAtP2FpkNm1WZNIQNSxlC4vf/qCdwcE4VY5QUfxj4Rjo3BUBWTTT4CbdEe2XPR+2sKA2T3Lo/bE+WReSuLlmPsIOqhmmSsoUDAqP0ERzX5dlsPGbCKJl1WScrdyLlNX2QrJiPVLvlMZvsGv4sLGe9EjudgAhPOL+i3CFx0WiwUB9zBNQnZbVIor3ZUOZHq5mgQvoP+K3HdMs0+agmmw8DZUIijV5JZ7WXtDEh+NlyNfJstlad60jnzGrL/KWP7tXJuTDRDIg+5M3CctcAOAIJBNvke1tJSEOihXKnVZ5x7pNKObsIomwdIGQl9O7ZApi5AoizGj7KoSNzewVlZ0Jq7yXyiGcRt9ewfTYmX0tXjPQ1xXizePgywXJNQlzrcV6YNBuu10PeLDTK3gxKfONkk1LYClfEmy3e2aMwkIG9T0hVmpKc8xESvR6dEixOWdenQ4IURUqudfl2isXwcFaV5FAakyDrzURKN2P8zGu2AUhte02+6tUUiYVtDrN0EUewjGppIkJYX8FdJTJKu3kwqTO+9jP9RZg6xa9kpoPpp3drx7Adh1vAWHg76GoEh8quFUHw71FvpG8Wnp1bm/eP3pfcAbxSZDJLfiu1DdQ9c9lgd5cq6cLOEuKRlIZHw3SOpWVYEZTWF68QW1V4RZuXEtSNVvgT4Ja4K5ffqvNs1goGO8Svu5P1IEfZLpKQ8asHmTPQhsJUkEeBVt062Ozf9caxYkndJ111alqcvIC4/ZaKUJeKISYVhqJM3bEhf+EtCu2ADQW8/MtTVmm9bx62lrg/RouCPJzYk60kjuNO+3eLWYiiy3l3jQasvJOdda1gKo7WM7LGlUqQ5Dd1N+zIlYRXFLtG1TCLwr4DdjEOdBuoeL0sLTrCGlzrobTIW12sSiWmnXY2iXHtxBV1CNns4vvZeuyrgLQ9829QCq0Jq9mKMIPs+dgQX1dy1O+o9Ll15CrMnJwKsiLz/97x2qxHLBZFZ+JUllRWInzYKRNYXg+Xdrl4+Q2iZcbd2jFQh/AR1c5bbsnr2Xz65fr2O+p5HnEgRPdZ7MrVYeKmWg8dRYN9ZqUt3ctaKxAWoOdcEVfjnpnTife1GHmOxTNvnx5KEUrDPvw2gfAKSls0xVWrTAGuvFrMq5vo6950P5wUpVP/ANYh5FrtgZe+2r/24SugPX4HpwMsvUilw14nJiijc5o9vVjabZwu+8MtTiBx5qRG2jKHsKhhvmcsDTs4LS7nQ0Q73CqvNZ9j9JPi/HwHdnnbhSAPlkG0aeAtZaWm5YxC/NS3hFuMLB0BKWgqRHxButHsjlEyICQXTY6k6AXN5TMJw8SPIzD4sdmVpx4n5EC4HYUXJekIj3PiAGenA00UMA4hWVZI/n1QlUNaJ/QcjFIsDaJ4pwZsLKvjZtZaBWMFTxdLWmvsQM1Wo5FLNPX906AmWohsyfGZd0YC2g27eZ7ueFUt+8LSuijx162DjyOah0/WLDs0CakXZ82Ml9OFm+ffS0iIZmVfWQtZqONWtyp2HFuvFPCoB6D5qBuCFWi1EpEOcKvTm1iX2DWvtm5AkE4tkxkFySs17hNTendDAZXELvcliC3S/LGEjXrq+VYhplxVSOKJlYCplKeNGUdHc1rIGsCo/2iEvRY7d6c2BLssmipiWmDN+C+AklUeZaGEHoWB+OfMZrLwNO6tuIT7GWHndVbYplzUSa0Kr6k7Z40sNqVQ9MAh9Thtj4c4BYHNCCxgiyRLEkVnGAjJwmu529k6NefNzWxGZbLKLoaTcywii9Tfdh7N5fsEPBFZSg8DTtgxa0p2K0276UC3pZkpWVgjZowVQ9DOqng0U0QWXhbOnUYT3CB2Y4S7WHsIFgD8KFIBYpiSbk8dXmfQdpoDrY94WDxKTavaVLY0o9JYhweYiC0a44zNA1W4X72pvKkBvsCMX2fVRdpYoLwswXkqREQLsiDnfdrktXUiq6H+ih3MlpbSQFArrq/y3rNJomCn9NDIpqouz1qky1qJ2i6TLnn3ODjkamkLs4V1VgeyyFzkV/dR+Pus3ISkIdo7nHa2sYoxCkTLuK9Vurxe8A2JYCruvEyKovPSDF7ZNoE51En9Zbcu1EjhHzLnbCMldyzREZQ2ytXRu42dwHyQDWYbp6wNp265lY8RfHU6fI1IVhYIb+KKhJY1i7+fGXF6kSFJjc9sh0TDD/eJ+sixlVpH8tB3RwtBa99bPHyrRB7pvLlcjFyM0WI647Te5JOOdRatPG/mirDF3/yNJ1S1OCl/XIiSI2mQtd1f40GlLw/ZgtHc8G3wXMfg1g3A2Kau2fn3bjVdG8TT78wzbdvGFQWHLLJmNc7OrPWaxDlrB3veRlsX/ufiGF6L2iImvNAp6kLWhpIl5IpnGSknP/iFSuvJMhzAsLXPMH+ZEaOlawFt5v2GlsvEYLtARWwD1loGY2PfuAEUn8C2W7bowXFT61yCTsFkHjhJu4Kshdi66ETWmPgfHV5mzYJHNxCF6Y/pgIPSdBAYF9BpW1qfbnEOrObTO5aidhndydp2apQSVnf/omhggNMBnBPPSvscBWKXimzL94S9d1k/wCnKyB9y09CcoS9Zm85jCavigwbhLsEfW9YhtTsf1EAszkZvR32pb0UtvJk/I6muFccIO5DVo3/nqfaIcGAF3xcQwwG43fYd2YqbvZ1Xj0cZ1YLBJIC+GRn1uim2Nol08u5yTkivii+nPtkmMTQmCjyDJAUxEp26TUCS8heVe2Hdj+8Ltm8M7UkwdXN/orJTn2wwIBRp2AGaYZPeF8cQ+yaKrNqJTtiQAns1AWlM6uOMKBHSRQx443LgnGfeK4LYgNXdB5Tl8corFgvLK/cGJMeoGNbStq3ZFxbIIABL4UEh3NLjVtSLleAWbG2AwhPYnS0YXHZR+9qY17YbwWSXlGx7XsyjP2irC2288guigtFyrVXNdHkNFvMFWE7Hxui/obYWH33Ru7kBxk+t8TbcndI4AZGxtX5jcD0BO70qqgoHDbUBaJfePUcHE3YvUH6HXBFY7si750RN52vD92d0cmzflzGbyQEYkW0CgtMcZP2pTpBprUEUKRcKg2/8Lr8nQFVTO9ylZDtv8ru78g6Awtcn+/CuLO1wj2WRHInxXhiYqGFNogqy5mBMKjgsEkC1ZM0WHFCwedL8c2JOvv/ngF26i2pN8AK5xQvk7Qj2N4DNT/6MRISww8XPIyVWuH3ridKmhyWqkSj69FOwlr+M/zSyNwULmdvWPVB/Kk+bwdjVe+Bjt3kLkis4Sjdwg1aoqEF4BUrEBvjrhCmD6/b01vNYM4z+E4USsAdEaoMWX+OFZ5myPnVarh0/2Ts6Q8hTRlKshJaC9T1eHM+Sak6uYB/Wuh3UOMae+O/bDk2/YySOEC+wdAWBPZ97izVZPhsv7ZoXakTAK0tFKLkhhTQoA2dM2G4PfEFXv+xrb1dXoOkUW5YtmXbx0Uhcq+06efj86WUFuGezkujV4Ypgamx9E/2a0KzuiOV855WT51ow6nGaYTOl2uotWiJoOBuGzFD4c1rEcGspF8E07HdGQT9Y85fZIi3g34TJoDGQJZF9mUk8SK5JK1cw+RuxyuANX6JLfvnUexbWvuFomLvY1CoFq5S+5czaFoxaFLeQqtWb1x2fezRMN0jS/u2rYA3m4jm6ZLneQOt1nKI+UVKGKrT7g9FwYI6G3Q4iL0nV8iXTqhlp1Fu6sP1+/jdUUfjLHvkuUk+/+qtFB5Bqf6XxGDAOU0iJ/sCyaoXpbromUuWZ+wc+BQv7J1E6xZUxU8n+PQe394TlNgQgWJnShot/IvHpDsF2+aLO4D79e63eBMNfzDRN5p0rSmqR5c3oH+qG029EzuXm1D+QHhlqfLi8wXV4EYbjrjZj2q+0AKlzX46cP559dVjp9hoPyJYVKT89DUIFJtFhm/7DtyaEadmO540oSjso/j1sJ51szzuC888lPAV/uLh88MEHH3zwwQcffPDBBx988MEHH3zwwQcffPBBE/4fezXvvK7qC2UAAAAASUVORK5CYII=">
            <a:extLst>
              <a:ext uri="{FF2B5EF4-FFF2-40B4-BE49-F238E27FC236}">
                <a16:creationId xmlns:a16="http://schemas.microsoft.com/office/drawing/2014/main" id="{0C1335D7-4C81-2F11-0EA8-E8020BCBE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" r="1" b="6947"/>
          <a:stretch/>
        </p:blipFill>
        <p:spPr bwMode="auto">
          <a:xfrm>
            <a:off x="1509806" y="1064806"/>
            <a:ext cx="9149952" cy="4633350"/>
          </a:xfrm>
          <a:prstGeom prst="rect">
            <a:avLst/>
          </a:prstGeom>
          <a:noFill/>
          <a:ln w="50800" cap="rnd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F81F-E0FA-4AF0-09EA-EB522D22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800" dirty="0"/>
              <a:t>BUT </a:t>
            </a:r>
            <a:r>
              <a:rPr lang="de-DE" sz="8800" dirty="0" err="1"/>
              <a:t>it</a:t>
            </a:r>
            <a:r>
              <a:rPr lang="de-DE" sz="8800" dirty="0"/>
              <a:t> </a:t>
            </a:r>
            <a:r>
              <a:rPr lang="de-DE" sz="8800" dirty="0" err="1"/>
              <a:t>works</a:t>
            </a:r>
            <a:r>
              <a:rPr lang="de-DE" sz="8800" dirty="0"/>
              <a:t> on </a:t>
            </a:r>
            <a:r>
              <a:rPr lang="de-DE" sz="8800" dirty="0" err="1"/>
              <a:t>my</a:t>
            </a:r>
            <a:r>
              <a:rPr lang="de-DE" sz="8800" dirty="0"/>
              <a:t> </a:t>
            </a:r>
            <a:r>
              <a:rPr lang="de-DE" sz="8800" dirty="0" err="1"/>
              <a:t>machine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7927-660A-B358-483E-4BEAAB5766B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AB7C-26D8-457D-271E-D70CE6CD0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for containerization of applications for easy deployment</a:t>
            </a:r>
          </a:p>
        </p:txBody>
      </p:sp>
    </p:spTree>
    <p:extLst>
      <p:ext uri="{BB962C8B-B14F-4D97-AF65-F5344CB8AC3E}">
        <p14:creationId xmlns:p14="http://schemas.microsoft.com/office/powerpoint/2010/main" val="40621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:image/png;base64,iVBORw0KGgoAAAANSUhEUgAAARcAAAC0CAMAAACJ8pgSAAAAxlBMVEX///9bm9V7e3vj7/lPltR0dHRVmdXz+Pz6/P5woM93d3dOldTv9fvr8/ri7vm8y9vW3eOgudOQr8+atdL28/Dd5Ol3o87P2eH29vbOzs+Pjo3c5/GBgH+Cp83Hxsfm5+esra7T19q0xtoAAABootiZmZmjxeaGhoZtbW3V5fS30euhoaGVlZVpo9jL3vHh4uKPueF9rt26urqItN9kZGSuy+nN4PGYvuOzs7PB1+47jM8+Pj5GRkYkJCR4q9xQUFASEhIwMDCr6UK8AAAZkElEQVR4nO1dCXujONIGI4gHDDs7OzMLNsvxNZfA3AYM3U13//8/9ZWwk/gAO+BOJ9n1+8ScKiG9lEpHSYSi7rjjjjteD/NYp2Rd1yn4yWRDzrqD+fzw7Ong4CwG+cHAfTF2l/98vvzWmb8AWabmwE73e94MnJ1cJvnSqRcGfj54OnvXvMCrJoncbc4Pzs+eD3TIn/7CwH2B3jUv8nyyLHnv8nyy/Hy66OujP22dpj8syBFsFgPpl+dD8kRyMX/ojubiYuDZ8vjk/jLIvYljUooqsBXBtqUcgemX1fe/c4RzSqr8FmhpKMfP8bD8e0U/L1S6oFoqzyGHCTVPRvNS11TF+C1DFSGcYWdY/r1igJeoYByqcpjaB27yAV7kzu723ZmnVEoVdUUlFZzlYq/4/AbT9uoYsn1pJVKJWOWLC7zs7G7vrcT3qYLJfZxQlFMOiX9AXhywMDmV+g+wTy+UowFecDOnHKmkIY4q96Nh+feKgXJEkcpkQXWbwfpo2L5QFBSdhzkILyiRYfrL0Yfk5SXo2nU3PPu/lZf5oN19ofgHtC8vwXC77oXy00VfHTeVI+pejvrw386LPAFE9tHuTpEnxe898zKHHC5n40GI2bfr5u54cdb8AHZ3yY/PGOkj6zv5qby8a30h43VT9EWcP9mXh0m83Nj2eW3ceenHLbzs+9NTeXnn/en5OS8vsDfi02h2Hy8nEfBnEXb68q7tbo++8PZJTtfnGvVYjuS+cqQGR0SsM6OXl49WjnhdYWczV+XV2RIOZp5uskO89NkXNqOAF9WFDanqWC3LlJMIPiIvvK3Fqisrumua8ZZkTonVXl7m/bzwcWZ4sRIbhq7ELPASZNnH4+XMvrCmoWSqvtlmserJkC9lm2mnCvNoX3rsLh+Ytu7pqqsb2iZeAi+meSrf2d13bV/mZ/qi6pmmz/RNBrywOkvOM/3Ucj7WRz12l421TF/q6jIGXnQXeLE3cp++vPP+9AkvvJZ5XmxAOZrFph7wfKZ5nmmcEHPBvri6xwambuq2IZsmKUe63qcv77wcndsXYitd3WVZfUlq3O68T18G7S7IeCDLbhWX8MECToN8QF52L10hL/rM3B7xcqldxysqGJrtWT12yMt7Lke97br9S58N5Wr2bHflofYukT1vzx3y8tHs7ovw1K6b3g/4kOXopbzc+409vAy06/7XeRlo172Ul3duX+Zz12PHgj9o18mz0eKs997rI6Ivv0/AoX2ZIv/XByhHC0ZixkFiFs+8TJGXxPfPCzV/GI/Oz7HL23yS/DVelAk4jNCcIB8/i89v9E/fNG3xguxcnWC0lIMIgvFG0zNO8naDX22qPIngkr5Mcr4oB0SfdnRfAN54licJdFme5wlhfB+8nmss/5gvvXu1Y+V575r/6G14eTjihQw28usss/v6Q7zSG8ejX01/zMJyQJ49HwOdvcCv9g546dp1rKYFscbO1pALOGeX3eguz6trnefX/Ex1XZ51l9DB3vWxT/vT/FYLTIUlQWckKJHnu8h0ll2DlOry/LP8VT/JW/Py2J9mNYNlZT7OlKWs6cBSPNPN2FjqmT6LM1OVFX1pxIpikBG82bmfhN9uWU9WIagL8stMi13TNLWZnsmeksU8yNtAvLL1dHX2Aj/JOS+nnfMe58tlXo71Fgr+aYgjXp70Zct7eqBrchBvlC3kbavztmauWbiYzdf6RjP0GbuObe2Jl0M/CfDCe/EWgrryZqvJWkxGh+Nsu9GBqD/XumdsQV7V3a5cXe0fnfFCHgBc7H5dJk7H0q/w4sbeTna3MeI4OGW6txwZXhAbmufZ8cY0dI/19FmQxWtPNxSPdXWv48WLzV1v6rQ/zW8Nb60HJKi8yTIoPF7cOQaAF4iM7Xjhof0fk5I2hRc95vnA2LK2nXUaF+tnCnGJF1bTbdYOsplrZzawm21V/YTYXl4yOY5dVTeVtWzGnhabLvCi2bpJhnlNlfCy1eOZsY/stD/Nb4k8q5sm8bDMMt1cAy+gK+YcuIDIvG0W6OYykL3ZFF74AAygNzcUw9SMGNKwVrKzrF/kBTTVi0HWlm3ZBV7M+HQ0sY+X/SAs67J2rLKg8KQ8Qn2s8iy5CCcsTy5q++ed9af5R3lX3snzbBfFzIOLPDkC9VV5LeMfebncrjtzMphmvJF52zQDsGPAQWyevu9LvPCBrFEzUH85MDeKwfNZtj5VuGO7ezrOsDzzFR0++fHmsJ/EPfUtHj5Z0/YRXetPn/Ki6irYJnmWZWbg6vzMJf6pU8fXBV7YeO1mWWy7sR2TMXngBbR5mJc+f0AXD7FwPcQ85vnCeF0XBFStT55nD3gZUY7AsoB1CWRoCpgxmCgypA6/k7xf4EXVWN7VQNa15RgsNh+YZ76fK7x0QbQs4LMLTYAr45ikOaNmw+6E8faF1CEeGeqJA3bvvDmtqS/bF/h58RrYjD1y60o9PcDLMlZBz9jOLvRO+3iyu/3jdaDmGah+V6/26t3o+qhLeNAz2eIg0mvtOj4AWdceet197brTJ4B58qAOMRUeDF1PRJf9JFA7bRXgJjBjVTnT19kEu7uPd3Zpcs719i7/tOmN/aLd7ULY5kb2dF6240BeD+oLNTQvCBpRG32pz2SoXfW+9zNNX67gNfpHJyFs0wNeXNkOXPdsMgLBFfviEqMPvAaBq5o9FdTH5mUdZ5mbaYO8DPtJoB0HvASKltnnk4JmH5YXMtlpyS/Xs8CeBUFfHNf80yBNLFwQqHaf/Av60+PzdczLBSfykPyp3e1NAumh7f96cHne4VX56+269XI03CNexssvtyf9aXU8jvrT48VnV8uRKI2H+MwLcVKMBnNcjsTVeBza3SnyzDVeFuJ4HCw4nD9MkD/gtfMfiSPdPwwjPjzbXXg147G4wsvTVxxG4Vb5A17JgpCJ/qNHP8lE+Xfun54u+6rr+LQJOFRAZYK8eZA2SNwU//KBn+Qm+SHs/Wqe1+8e6/W69fjVhuS74aJLfjXCy2/CHkjoR3N2hfvzmReZHhB7xlnEze/XeOkGAQM9Nt3dRMZ9B5rnd7MaeTIVcnex616ft1/IVVuPY3f2HPRJ3rT5p5Mn+VO/2t8cvUcd1bDluN2P5sjOsgRswdH+2h7kfe/bdfJvjxc5P4pa7kweleGpPPr9JX4S3si8tcwuNWhgZtBQy7ZsEGgqa2jkos0GRtaNaLhdR7mHl0DxXHnWBd1mPJG3bW3J2pq+VrUAWp0aNOa0YMkH6uysP/3ECyclViKhNs8RSnKuDXPLSVFdhDndtgnH5VX7lDH9uV33xAuKCisVuTZNEJcnXBgmVpULTt3JVxyXVu0jM+jfL/GTAC+8F691F3pq69g2A8WINcO0Y1efwcXZ3NC2mbbeKp7cry+BwrLmEoJCD1jJFAiumAGJLl7GEKG81TJDWRvQmZud8nKgL+1KoAWxnTtS7hd1Fa3yKpFa7FsL68HHVYUdER3ysp93+MSLsEC0UOaLoiwcv3Z8pkoSnPtRKyLRj4oEVwvhkJfr5cjIWE/f6hrkzdtmsqYYJnRJtYCQpZHB9CDTWZ7Vg64L18uLFwcyyMve0tQV4Mae6VsNyhFcDHQ20OI1PMLuunCnftg9L1yKgRemFYWkZuoS8oOSAid1LogWIyTOKqSlM16IfXniRRRoVOZiY2Epimq/EoAUp3IaBjFNXkctHIzkRVMzxdVZFX6KTYZlY3UZb7OZDCqgEudLZkIR0GR3QF9MdRurENSTWTK6O+OVYKYHJk/m6au8DsQpW3WW6d1YygAvNL2whFbkxKZwJLppylZYNH5VJ80iZFDl4JZmjnmZH/OCmFywFiCUR7htmroSRM5xqqIREfBaR7nAjNOXmW0qGc9uY82VTY1dmuY6U92MNxWNNWJlprF2oJrm0t15Bs7700siz0NQVlYUHuTt7Xqm8ZqpuTZYdG223nbyO+fNEC9cK2EwsXOMERwlfogiXCYpU5VWxCVVK5XH+jI/tbsWxjgVxHJlgXzlJKjGUWUxRcRFKC1CqRYPeXnJeF03CAt1KqSc7Ubdu7pjX9F29RScBHvPYc84w6O8t5fv5vSfytuxwZ/Zl/mBvnCIRhy9gN3uD2oQxAHgMhy2eVUe8SKf2F3ILsgLDwIJDX+kEkLkoJMHe57go3I0wk+i2vs+eh+C/YjghfEXPrgwhBnsB2oHy9EODt2PsCieT/rsy55ch6N7cSj/wnJ0kDHyW0ONbJ87GR5HMi761chmaaizdY+TYh/0Ci8D2aLJu38BL8Pyh+2XsbwQqFBvQKXLd6Wgb9D4ynidB/WWDe3EIfkjXvQzXg6IGMphv909J2JQfAovfCZvDVXvBpyNuM/JcJkXPphnhgu8KArIb8/lh9p1+8y0FjRvLS61LDDCIWmqtii0TvL4NLduflaO2tDaRwPyFmn/tpwVHsu/1O4ewTU3+jqGFp2ylc/vXtcXVt+Ya1ON7a12NhfinJcTfeH8uqhzDtd+4YhVXpaJjyNcM2GPvlCndpfkuKiLohAk3y+ShZOXUeVI0ByS8iNiJpUjMiEBeJEzzQ70nvd9nRcPeHH1TDPssxV0syv2hfNxmJZJUZdWGjVSXWM/tVZNfZyvYfvCFavWktqowKGFGxzVklM0TOMUR4VyGi/QXiedgmDpLtenkxlezMvSNJbu2u2Rv2x3SdNuhS0hFfOyYSwk1HmImzrp4aXXvgihSJfQhmvFUGpwjgTQHkYo/Nv1RQ1Yww22qqYtoRV8fv8aL7zBBq6d8Zqy3Cp9TvlLvCA/wqhYNbCjH/xcLB3gZSVEPbyc9ac7fXGiFZ0/CAVEI0Y5EznAi9jHy/xhrB+W3zkZuvqk5/Z1//TeSTEgf9nuohDRwAIHO9Ims6Bl1zXrjmjp7U/viQkFuig4suMs2HF98rv+9CV9mTTf+yDGSfO9T/vTJ6gLdHrpBM/9afizTm4iv74izglXy5H57/H462Dc+vcJ8r8f+0n++M8J/j69cI5Du3smfz2Cv3+/6ieZ4P859B89TJE/5mU4CUzPZnfjwD9N/CRD4YbiZa6ts5m0SOXQYN0oP5fnnQuLEcl3LMXdljk82x+IR4HEh6d2XSffXR4K3Bfj4vo6vlu8R5MiOBbef8BeJgcPD4dn3Xftu8vHgeSnM8LrY+CHfWD5KLB8HONxoIu03NGLf/7rl+OPw4L9j/97Q1wYgfntWpX28yHEh88X0Nvhz0Fa5N+GO+OvBeGgnn+L5z9j2MTcebnzco6beOEO+xbDQ2gXBtdO8PN5mRrHTbw4znNfFpVD2ef8F6dmOi9t93eOaiIxt/ASionPQNcU+rd0KywE2uJa8oIs0nW1ulFCklqODOND59U6HXE8x2ReWowQJv3sZ3Sdbtrv3CF0dz4GN/GyEoS6qjCuLKlORIQt38f0CucccmpsRbj0ackXLcZiIibNyzK/FuN0XiLihcRC4pQ1k7YlDv0yqoXKKWkctQ5ehUVUj1Gdm3iREHIqhqMZvxIEcdWieSE5Ink9i6L0y9TCTtHgcGGJDRlLrQeL2iMm8xLOMZ7TOMShaLVl6RS4dgSGW7Viy4Sc2OSlX4xSmNv0pUFMKCLE1Anw4vtIhKsMEVsQg9OGuHCaFfAiCU4l9Zb/Y9ymL1ZS40aEMrVK8jDKkeOXtNikK0dqQuwnoyzNTbzMseQIjoSdVozyhwZDuuCFcd0Qc5niNJQsMVpYD8AdmGgmGvL3PeFG+9I8OIJY4MTBRQ6FlqNyawEFKCl9XNXjLPBN9RHiEBkJJPuw8yAji97ZN2JkyQ06pBlL6EYLOTp8PbsLz4E/AZ4lVi3HpYkVEuNPLiYpopMWWdaI2F69XWfV5Rj9van9wqWSwyEys+xozLabOzYuJvr127scGhPLje26aRT04t4P6Medl37ceenHJV5+fWrI5NkDXt4Qw7zM9b9+PQ7Xk/zzLfHXMC9TFqncisN1Oovr3p5XAzP0H8qoif6fG3HkfpqyfuknYXHJc//GGO29+ql469x/PPzn71+O3w79R//64w1x0U/yy3HoP3rbevruP+rHvb3bjzsv/ZjKC+ofPxg36H6Gkbz0D2KcTribhIm8cEVdk/nER+sFaQtFu/WC+1GQx1UyO9fJ7vBiokfxwllF0Z6F4bh8YLj0F4xjdksLRS5sc45LU2RZOV2lqFsvGFoJh9qEkGZVVktmnVe044coCTm4h/JwMNaRvISLJGdymk4hXEpcWHSYctzKanN4KKQx3U16J3PfLbIrydx31Df3/afxQouII+sFfew4dV0VYlVVq7TGrWgt6rLIpW69oJgkUphjJsn9si0dKWTqSCoehOFox/DC1RXi0tLHdYRwUbZMGdZ1nT84le9ItSRgn0k4zokK30FSUZO57y2uHXKvltJrxEzmpVsvSLcYR1FZVEJalBWZVm5JQlqX3XpBLsJhVdRtWVqVI8zrVSU1ed2czuefygsiI/6Q06oRHdGft7jhkkKkV43jF07DpLjxK46rmJSW2siRWho3UVmL5F5TXHUmTeOFY1KBfkAindc4bCABiHhCgBeyDhN4SQWy3rBJGcRg1CS4cppF0zSMkEQNc8GPNEpfnFoQiqLjBY7aSCh8mqGljhdBynFDXCPIYsIS0hOKQFyZgIRzPvf9p/FChxJe5cICr8Kn9YJlFYpFaZUo9VspIusoI+w0dUGXmNypJNyWQu4L+CfpC81hjEtUS7hAUlkCLxU8thEjpyZ5p6VShHJURSs6WQhkCrwYpWJUvC4vu/WCC1L77HxD6Hm9II3CNCXrMOFqy1g7r3kXrFuaeEmDx9XT5FEocmAvhF3kFuo2nVcLTC8GK8KFiPML1M19p8ncd7RP6yvxQsAVAzdC/3FqR3TVVX+E8e06zhl4AleUu/qazH0fk4YdbpsXNHQDPSrFyDbWhPbu4BOeWp6jPFiPuPcD+nHnpR93XvpxiZdfP6+4OfIfveW85gv+oynrh27F4fqlf7wlxGFe3sB/dPz9u7H/o+dnYth/NG390a3+o8N1XYs3xMMQLXcM4c83wEdwZ73FfIbDdTb/+e0N8c78JO/Ff0S/M14+RLvuzsudl1NM9x8hrneqcM+1Sx6AY4zjhYM0HC4TQc83esLSo7xbE3lB9QqHtSPsZswirsV7g4XIINluucvj5yyFVUgCdMNoVwZDxo1jpmWUpyth76siU5r3S2ry+sBZ1f1QgiGtmD77mubP5gWHLfZ9v81DlFi+Q+cor9O8dhrCi5UUVVqHdFFbKK1TXNUWnVt5USHr8vKFcbxUviXmOE+tlgutvOISmq5yuqpQxwv58GXVcq0TclySJGXScgkiF1H+ginok3lJq8gvW6aqOamu2naV4jZNLZyWKce1D6nkVyWdpjhkWiCwwq2UPqQiLbX4kutmJC+FIOYPziJlmrLASbigJcdJK98nvHCiH60qkXMSEUW+Uy2qhfDQkK9pOv4L1txM5gXXqCauGKkqWsYPIe8IFT7OCS9p2URtK1lRsXIKJGArxOEqrRucL/zTz9jcwEuyWOUpJuuxWolmaiAJCkvo+3VKeJG4hPiznEJsRQElZbNCC0hvVRCP1+vx0pKheIFpaglKtUTKCh2KqE4w4QULhBffsaQc0/QqDFehlEfNqhX77PJUXkBfuHTV4DaRgH3fYVpGEHDaRrmPaI6hiT61q2ZliUhIcCMRXgSnwG1zweV5Gy9cEZKheOQLYPgqXFgFB7pSREUKBYsOC+SEIVGiAoHiFpYFAVoHFVaOo5/mn+4c9G0t1K0wp1OMrZL2ofjiyLeYluYiOndQaeGyDCspSnyhRvC6hMQJV/jqQqjJ9XRn5aEmSqQcaoJujSVUOKTi3E9v2LmYEBmW3x13Fzl0UYNH1tO7RyHLKVH3xcuuatylht59IWmXhl31yO1SsTt8LV4ek5Zc9YCPwaR2HZcP+bFuwK3t3Z8yCecJ09q7I5cAvwj3fkA/7rz04yIvvxwfgpe3+F7QES9v5z8SLvmP3sBPceQn+WvKf9H4WbjgP3qDdS6Hy1veZP3TEy6tP3rj5S1v4b96dmQN0nLHHXfcccf7g37xH9f9r0D/ttksj5iwjWsy88fw22+vkaQz2MSTq2laQE6U5S95ZvxV17NPh8QE22sy2Xp/IA97fH8mAhU2P/TlJ8LPl0+/5Jn6Z4p8zZza/vgMT1//+KwBL55B8V9+xNTn9XfyDVLtx+clxX/+mlFL99unLfXlx0ZWv30NKJOnvtlfPpkkRECp66/KtcdNgvwd3t9narlxYf/l86s84xT6D9goG/Lob1pMnhlkS5vKZpT5jfrUae78E5BjzMje5Sn9O7UNuq+rf5dNj/psUFuWAumv89nmtRK50Sh3S7nZV4rytB+v9ZQjdLxkngavYusGBpwEX0FT3S+bzYb61JUTheR3o5Cfa1D6J8qwIbDnftJNlvocU5qnf9psvsQz7bUSqW0ooMTVlob8ef71tZ5yhK4cfdHgyVRgG8SmBTaU56VBbu7sjvkFNnwGweInXmKg8/sTL3KXVjZ7tVR+z1jgJZM/B1v51/ASf8qMH6AsXw3tu65/yrIY7MsPDY60bM8L9T3QtPiTZnym1IDwon2BUyUAffEosELA6Zc1VBbe6/FiE5OrZtTme2dsfgHkbJt1/ykmsGGn28GfcQwX4cg2qWz35Wc5gJpSXxugOt09amvPlWWsybJCaTKlQxEz1hmlvF7DRyeGToupOIPEvNpT7rjjjo+K/weUw914CLSK/QAAAABJRU5ErkJggg==">
            <a:extLst>
              <a:ext uri="{FF2B5EF4-FFF2-40B4-BE49-F238E27FC236}">
                <a16:creationId xmlns:a16="http://schemas.microsoft.com/office/drawing/2014/main" id="{D041E5C9-FC84-E9F7-381F-A3921AC3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43" y="889350"/>
            <a:ext cx="7872913" cy="50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F0CB-D279-DC39-FDCB-02E3863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/>
              <a:t>Dockerfile</a:t>
            </a:r>
            <a:endParaRPr lang="en-US" sz="5400" b="1" dirty="0"/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B3702898-4CE9-3483-2146-8617280A8F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603" r="10981" b="5077"/>
          <a:stretch/>
        </p:blipFill>
        <p:spPr>
          <a:xfrm>
            <a:off x="6492240" y="1371600"/>
            <a:ext cx="5669280" cy="46634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4274-8906-C9D2-EF60-189D73299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 2" charset="2"/>
              <a:buChar char="-"/>
            </a:pPr>
            <a:r>
              <a:rPr lang="en-US" sz="2400" dirty="0"/>
              <a:t>FROM scratch | FROM &lt;image&gt;</a:t>
            </a:r>
          </a:p>
          <a:p>
            <a:pPr marL="285750" indent="-285750" algn="l">
              <a:buFont typeface="Wingdings 2" charset="2"/>
              <a:buChar char="-"/>
            </a:pPr>
            <a:r>
              <a:rPr lang="en-US" sz="2400" dirty="0"/>
              <a:t>ENTRYPOINT | CMD</a:t>
            </a:r>
          </a:p>
          <a:p>
            <a:pPr marL="285750" indent="-285750" algn="l">
              <a:buFont typeface="Wingdings 2" charset="2"/>
              <a:buChar char="-"/>
            </a:pPr>
            <a:r>
              <a:rPr lang="en-US" sz="2400" dirty="0"/>
              <a:t>BEST PRACTICES: https://docs.docker.com/develop/develop-images/dockerfile_best-practices/</a:t>
            </a:r>
          </a:p>
        </p:txBody>
      </p:sp>
    </p:spTree>
    <p:extLst>
      <p:ext uri="{BB962C8B-B14F-4D97-AF65-F5344CB8AC3E}">
        <p14:creationId xmlns:p14="http://schemas.microsoft.com/office/powerpoint/2010/main" val="158085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E9E-9832-847F-CF82-C876356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613B-6F16-7550-42C0-6F8584CC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few layers, e.g. RUN command could be linked with ‘&amp;&amp;’</a:t>
            </a:r>
          </a:p>
          <a:p>
            <a:r>
              <a:rPr lang="en-US" sz="2400" dirty="0"/>
              <a:t>Multi-Stage Builds for saving space, because of build tools required only at build time</a:t>
            </a:r>
          </a:p>
          <a:p>
            <a:r>
              <a:rPr lang="en-US" sz="2400" dirty="0"/>
              <a:t>Keep containers small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525-77E6-83C2-44AE-732A580C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Docker-</a:t>
            </a:r>
            <a:r>
              <a:rPr lang="de-DE" sz="5400" b="1" dirty="0" err="1"/>
              <a:t>Compose</a:t>
            </a:r>
            <a:endParaRPr lang="en-US" sz="5400" b="1" dirty="0"/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99038819-D629-E3F2-A27F-84DC04410A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42" t="-2516" r="-1769" b="2516"/>
          <a:stretch/>
        </p:blipFill>
        <p:spPr>
          <a:xfrm>
            <a:off x="7315200" y="1097280"/>
            <a:ext cx="3566160" cy="49128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B20E-ED45-1467-B60C-7807170E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649849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sz="2400" dirty="0" err="1"/>
              <a:t>Easier</a:t>
            </a:r>
            <a:r>
              <a:rPr lang="de-DE" sz="2400" dirty="0"/>
              <a:t> </a:t>
            </a:r>
            <a:r>
              <a:rPr lang="de-DE" sz="2400" dirty="0" err="1"/>
              <a:t>setup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/>
              <a:t>Multiple </a:t>
            </a:r>
            <a:r>
              <a:rPr lang="de-DE" sz="2400" dirty="0" err="1"/>
              <a:t>services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/>
              <a:t>Links</a:t>
            </a:r>
          </a:p>
          <a:p>
            <a:pPr marL="342900" indent="-342900" algn="l">
              <a:buFontTx/>
              <a:buChar char="-"/>
            </a:pPr>
            <a:r>
              <a:rPr lang="de-DE" sz="2400" dirty="0" err="1"/>
              <a:t>Dependencies</a:t>
            </a:r>
            <a:endParaRPr lang="de-DE" sz="2400" dirty="0"/>
          </a:p>
          <a:p>
            <a:pPr marL="342900" indent="-342900" algn="l">
              <a:buFontTx/>
              <a:buChar char="-"/>
            </a:pP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Application</a:t>
            </a:r>
            <a:r>
              <a:rPr lang="de-DE" sz="2400" dirty="0"/>
              <a:t> Stacks</a:t>
            </a:r>
          </a:p>
          <a:p>
            <a:pPr marL="342900" indent="-342900" algn="l">
              <a:buFontTx/>
              <a:buChar char="-"/>
            </a:pPr>
            <a:r>
              <a:rPr lang="de-DE" sz="2400" dirty="0"/>
              <a:t>Microservice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6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4A3A-426A-3A70-C61A-DC18D932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Microservice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BB66-9F6F-9C66-4F97-4CFFE729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Monolith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6980-BFD7-46AF-ED52-8E2B5F45A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 Release Cycles</a:t>
            </a:r>
          </a:p>
          <a:p>
            <a:r>
              <a:rPr lang="en-US" sz="2400" dirty="0"/>
              <a:t>Inflexibility: Long Refactors</a:t>
            </a:r>
          </a:p>
          <a:p>
            <a:r>
              <a:rPr lang="en-US" sz="2400" dirty="0"/>
              <a:t>High Maintenance Costs</a:t>
            </a:r>
          </a:p>
          <a:p>
            <a:r>
              <a:rPr lang="en-US" sz="2400" dirty="0"/>
              <a:t>Poor Scalability</a:t>
            </a:r>
          </a:p>
          <a:p>
            <a:r>
              <a:rPr lang="en-US" sz="2400" dirty="0"/>
              <a:t>Complexity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FE3B-8757-66C7-8695-D735DE9E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Microservice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6DE71-EF62-DA87-813D-961C1C6C66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Exchangeability: Database could be swapped</a:t>
            </a:r>
          </a:p>
          <a:p>
            <a:r>
              <a:rPr lang="en-US" sz="2400" dirty="0"/>
              <a:t>Team-Focused Development</a:t>
            </a:r>
          </a:p>
          <a:p>
            <a:r>
              <a:rPr lang="en-US" sz="2400" dirty="0"/>
              <a:t>Fast Release Cycle</a:t>
            </a:r>
          </a:p>
          <a:p>
            <a:r>
              <a:rPr lang="en-US" sz="2400" dirty="0"/>
              <a:t>Good Scalability</a:t>
            </a:r>
          </a:p>
        </p:txBody>
      </p:sp>
    </p:spTree>
    <p:extLst>
      <p:ext uri="{BB962C8B-B14F-4D97-AF65-F5344CB8AC3E}">
        <p14:creationId xmlns:p14="http://schemas.microsoft.com/office/powerpoint/2010/main" val="3595620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{A456E6F0-247A-4ED5-9CD9-FBFCC16C273F}tf55705232_win32</Template>
  <TotalTime>0</TotalTime>
  <Words>345</Words>
  <Application>Microsoft Office PowerPoint</Application>
  <PresentationFormat>Widescreen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DevOps</vt:lpstr>
      <vt:lpstr>Content </vt:lpstr>
      <vt:lpstr>PowerPoint Presentation</vt:lpstr>
      <vt:lpstr>BUT it works on my machine</vt:lpstr>
      <vt:lpstr>PowerPoint Presentation</vt:lpstr>
      <vt:lpstr>Dockerfile</vt:lpstr>
      <vt:lpstr>Best Practices</vt:lpstr>
      <vt:lpstr>Docker-Compose</vt:lpstr>
      <vt:lpstr>Microservice Architecture</vt:lpstr>
      <vt:lpstr>Docker Compose V2 Changes</vt:lpstr>
      <vt:lpstr>Kubernetes</vt:lpstr>
      <vt:lpstr>Docker BuildX</vt:lpstr>
      <vt:lpstr>General Advices</vt:lpstr>
      <vt:lpstr>Useful VSCode Addons</vt:lpstr>
      <vt:lpstr>THX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Pierre Grimme</dc:creator>
  <cp:lastModifiedBy>Pierre Grimme</cp:lastModifiedBy>
  <cp:revision>49</cp:revision>
  <dcterms:created xsi:type="dcterms:W3CDTF">2022-06-29T14:42:39Z</dcterms:created>
  <dcterms:modified xsi:type="dcterms:W3CDTF">2022-06-30T08:20:00Z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