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633A6-BB46-4400-9965-D4F0944A1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an </a:t>
            </a:r>
            <a:r>
              <a:rPr lang="en-US" dirty="0"/>
              <a:t>VR ship game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A94C20-4EFA-4B9C-BE99-79544913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VCS2 Own proposal Hugo Leenen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70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E281B-F6DE-46B1-A5F5-66F7AF19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B03129-9A03-4159-A7C4-6BF9C625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8"/>
            <a:ext cx="8534400" cy="1322120"/>
          </a:xfrm>
        </p:spPr>
        <p:txBody>
          <a:bodyPr/>
          <a:lstStyle/>
          <a:p>
            <a:r>
              <a:rPr lang="en-US" dirty="0"/>
              <a:t>Display visual information</a:t>
            </a:r>
          </a:p>
          <a:p>
            <a:r>
              <a:rPr lang="en-US" dirty="0"/>
              <a:t>Replace traditional input devices</a:t>
            </a:r>
          </a:p>
          <a:p>
            <a:r>
              <a:rPr lang="en-US" dirty="0"/>
              <a:t>Create a fun to watch simulation</a:t>
            </a:r>
            <a:endParaRPr lang="nl-NL" dirty="0"/>
          </a:p>
        </p:txBody>
      </p:sp>
      <p:pic>
        <p:nvPicPr>
          <p:cNvPr id="4" name="Picture 3" descr="https://i.ytimg.com/vi/kpua7NDs5ec/maxresdefault.jpg">
            <a:extLst>
              <a:ext uri="{FF2B5EF4-FFF2-40B4-BE49-F238E27FC236}">
                <a16:creationId xmlns:a16="http://schemas.microsoft.com/office/drawing/2014/main" id="{182C6A47-70E0-423C-96B4-6768950EEC3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 r="17468" b="18234"/>
          <a:stretch/>
        </p:blipFill>
        <p:spPr bwMode="auto">
          <a:xfrm>
            <a:off x="5374105" y="2192867"/>
            <a:ext cx="6585953" cy="3405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65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624B-1708-4BC4-8EE8-B5BEA2EF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Process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B616-A147-47F6-A587-482BEE3A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64633"/>
            <a:ext cx="10892984" cy="3304672"/>
          </a:xfrm>
        </p:spPr>
        <p:txBody>
          <a:bodyPr/>
          <a:lstStyle/>
          <a:p>
            <a:r>
              <a:rPr lang="en-US" dirty="0"/>
              <a:t>Started on a basic system were boats go from one island to the next.</a:t>
            </a:r>
          </a:p>
          <a:p>
            <a:r>
              <a:rPr lang="en-US" dirty="0"/>
              <a:t>Navigation in the environment using the Vive controllers.</a:t>
            </a:r>
          </a:p>
          <a:p>
            <a:r>
              <a:rPr lang="en-US" dirty="0"/>
              <a:t>Displaying UI elements in VR.</a:t>
            </a:r>
          </a:p>
          <a:p>
            <a:r>
              <a:rPr lang="en-US" dirty="0"/>
              <a:t>Interaction with UI elements.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A2328-94F1-4FBE-B2EC-8B7FBA8C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04" y="3429000"/>
            <a:ext cx="5761219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EA511-4098-4E9F-909B-F0FC8E75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DAB4D4-5FE7-4DAF-9BD4-D6DB7B5D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7"/>
            <a:ext cx="11039763" cy="3084985"/>
          </a:xfrm>
        </p:spPr>
        <p:txBody>
          <a:bodyPr/>
          <a:lstStyle/>
          <a:p>
            <a:r>
              <a:rPr lang="nl-NL" dirty="0" err="1"/>
              <a:t>Learned</a:t>
            </a:r>
            <a:r>
              <a:rPr lang="nl-NL" dirty="0"/>
              <a:t> a lot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Vive controllers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restrictions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dont</a:t>
            </a:r>
            <a:r>
              <a:rPr lang="nl-NL" dirty="0"/>
              <a:t> have).</a:t>
            </a:r>
          </a:p>
          <a:p>
            <a:r>
              <a:rPr lang="nl-NL" dirty="0" err="1"/>
              <a:t>Learned</a:t>
            </a:r>
            <a:r>
              <a:rPr lang="nl-NL" dirty="0"/>
              <a:t> a lot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designing</a:t>
            </a:r>
            <a:r>
              <a:rPr lang="nl-NL" dirty="0"/>
              <a:t> a Vr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is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pick</a:t>
            </a:r>
            <a:r>
              <a:rPr lang="nl-NL" dirty="0"/>
              <a:t> up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navigate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environment.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7C9B8A65-6D71-404A-95E7-F3EAA95B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0" y="3735359"/>
            <a:ext cx="5064436" cy="2618713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45E9CA-7B13-486D-921F-B2C90FF27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389" y="3553488"/>
            <a:ext cx="3574586" cy="28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AF18-64EC-42EC-8A82-E5CF3007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54" y="2289564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808401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104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Building an VR ship game</vt:lpstr>
      <vt:lpstr>Goals</vt:lpstr>
      <vt:lpstr>Process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VR ship simulation</dc:title>
  <dc:creator>Hugo Leenen</dc:creator>
  <cp:lastModifiedBy>Hugo Leenen</cp:lastModifiedBy>
  <cp:revision>13</cp:revision>
  <dcterms:created xsi:type="dcterms:W3CDTF">2018-01-20T12:13:40Z</dcterms:created>
  <dcterms:modified xsi:type="dcterms:W3CDTF">2018-01-22T12:02:42Z</dcterms:modified>
</cp:coreProperties>
</file>