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67" r:id="rId6"/>
    <p:sldId id="268" r:id="rId7"/>
    <p:sldId id="269" r:id="rId8"/>
    <p:sldId id="271" r:id="rId9"/>
    <p:sldId id="326" r:id="rId10"/>
    <p:sldId id="294" r:id="rId11"/>
    <p:sldId id="295" r:id="rId12"/>
    <p:sldId id="296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270" r:id="rId24"/>
  </p:sldIdLst>
  <p:sldSz cx="9144000" cy="6858000" type="screen4x3"/>
  <p:notesSz cx="6858000" cy="9144000"/>
  <p:custShowLst>
    <p:custShow name="Instrucciones PechaKucha" id="0">
      <p:sldLst>
        <p:sld r:id="rId5"/>
        <p:sld r:id="rId6"/>
        <p:sld r:id="rId7"/>
        <p:sld r:id="rId8"/>
        <p:sld r:id="rId9"/>
      </p:sldLst>
    </p:custShow>
    <p:custShow name="PechaKucha Parte1" id="1">
      <p:sldLst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</p:sldLst>
    </p:custShow>
  </p:custShowLst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4D1AD86-241E-45BC-B036-1495466827C9}">
          <p14:sldIdLst>
            <p14:sldId id="266"/>
            <p14:sldId id="267"/>
            <p14:sldId id="268"/>
            <p14:sldId id="269"/>
            <p14:sldId id="271"/>
            <p14:sldId id="326"/>
          </p14:sldIdLst>
        </p14:section>
        <p14:section name="Avance1" id="{EA732F0D-7B10-4DF6-9331-2CF434DDA671}">
          <p14:sldIdLst>
            <p14:sldId id="294"/>
            <p14:sldId id="295"/>
            <p14:sldId id="296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Fuentes" id="{F7A4811A-E82C-4A77-B10B-E6DC2A9BC1FE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1F6C2-C7F3-4BE6-9273-8CF78E448EEE}" v="78" dt="2020-07-23T22:57:24.961"/>
    <p1510:client id="{74A80288-BE60-274D-0758-C74E58A6EA54}" v="27" dt="2020-07-25T02:10:52.298"/>
    <p1510:client id="{B455BD32-DA80-4B6B-AD8B-7CA251CCCE46}" v="175" dt="2020-07-23T23:02:39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EZ PORTILLO EDENILSON ALEXANDER" userId="S::6514662019@mail.utec.edu.sv::117038bf-d928-4fc4-845c-6329f8c1c6ad" providerId="AD" clId="Web-{B455BD32-DA80-4B6B-AD8B-7CA251CCCE46}"/>
    <pc:docChg chg="modSld">
      <pc:chgData name="PEREZ PORTILLO EDENILSON ALEXANDER" userId="S::6514662019@mail.utec.edu.sv::117038bf-d928-4fc4-845c-6329f8c1c6ad" providerId="AD" clId="Web-{B455BD32-DA80-4B6B-AD8B-7CA251CCCE46}" dt="2020-07-23T23:02:39.874" v="169" actId="14100"/>
      <pc:docMkLst>
        <pc:docMk/>
      </pc:docMkLst>
      <pc:sldChg chg="addSp delSp modSp">
        <pc:chgData name="PEREZ PORTILLO EDENILSON ALEXANDER" userId="S::6514662019@mail.utec.edu.sv::117038bf-d928-4fc4-845c-6329f8c1c6ad" providerId="AD" clId="Web-{B455BD32-DA80-4B6B-AD8B-7CA251CCCE46}" dt="2020-07-23T22:45:09.538" v="63" actId="1076"/>
        <pc:sldMkLst>
          <pc:docMk/>
          <pc:sldMk cId="3902276870" sldId="300"/>
        </pc:sldMkLst>
        <pc:spChg chg="mod">
          <ac:chgData name="PEREZ PORTILLO EDENILSON ALEXANDER" userId="S::6514662019@mail.utec.edu.sv::117038bf-d928-4fc4-845c-6329f8c1c6ad" providerId="AD" clId="Web-{B455BD32-DA80-4B6B-AD8B-7CA251CCCE46}" dt="2020-07-23T22:44:33.348" v="56" actId="20577"/>
          <ac:spMkLst>
            <pc:docMk/>
            <pc:sldMk cId="3902276870" sldId="300"/>
            <ac:spMk id="2" creationId="{00000000-0000-0000-0000-000000000000}"/>
          </ac:spMkLst>
        </pc:spChg>
        <pc:spChg chg="mod">
          <ac:chgData name="PEREZ PORTILLO EDENILSON ALEXANDER" userId="S::6514662019@mail.utec.edu.sv::117038bf-d928-4fc4-845c-6329f8c1c6ad" providerId="AD" clId="Web-{B455BD32-DA80-4B6B-AD8B-7CA251CCCE46}" dt="2020-07-23T22:44:12.972" v="18" actId="1076"/>
          <ac:spMkLst>
            <pc:docMk/>
            <pc:sldMk cId="3902276870" sldId="300"/>
            <ac:spMk id="3" creationId="{00000000-0000-0000-0000-000000000000}"/>
          </ac:spMkLst>
        </pc:spChg>
        <pc:spChg chg="add mod">
          <ac:chgData name="PEREZ PORTILLO EDENILSON ALEXANDER" userId="S::6514662019@mail.utec.edu.sv::117038bf-d928-4fc4-845c-6329f8c1c6ad" providerId="AD" clId="Web-{B455BD32-DA80-4B6B-AD8B-7CA251CCCE46}" dt="2020-07-23T22:45:09.538" v="63" actId="1076"/>
          <ac:spMkLst>
            <pc:docMk/>
            <pc:sldMk cId="3902276870" sldId="300"/>
            <ac:spMk id="7" creationId="{B52851B6-35BE-48BD-AC43-C2B94C3C4D92}"/>
          </ac:spMkLst>
        </pc:spChg>
        <pc:picChg chg="add mod">
          <ac:chgData name="PEREZ PORTILLO EDENILSON ALEXANDER" userId="S::6514662019@mail.utec.edu.sv::117038bf-d928-4fc4-845c-6329f8c1c6ad" providerId="AD" clId="Web-{B455BD32-DA80-4B6B-AD8B-7CA251CCCE46}" dt="2020-07-23T22:44:44.865" v="58" actId="1076"/>
          <ac:picMkLst>
            <pc:docMk/>
            <pc:sldMk cId="3902276870" sldId="300"/>
            <ac:picMk id="5" creationId="{B914087A-97ED-439B-A990-85E80B2B67B7}"/>
          </ac:picMkLst>
        </pc:picChg>
        <pc:picChg chg="add del mod">
          <ac:chgData name="PEREZ PORTILLO EDENILSON ALEXANDER" userId="S::6514662019@mail.utec.edu.sv::117038bf-d928-4fc4-845c-6329f8c1c6ad" providerId="AD" clId="Web-{B455BD32-DA80-4B6B-AD8B-7CA251CCCE46}" dt="2020-07-23T22:44:54.725" v="60"/>
          <ac:picMkLst>
            <pc:docMk/>
            <pc:sldMk cId="3902276870" sldId="300"/>
            <ac:picMk id="6" creationId="{C0551748-7937-4BBA-83CA-DF0C5262C998}"/>
          </ac:picMkLst>
        </pc:picChg>
      </pc:sldChg>
      <pc:sldChg chg="addSp delSp modSp">
        <pc:chgData name="PEREZ PORTILLO EDENILSON ALEXANDER" userId="S::6514662019@mail.utec.edu.sv::117038bf-d928-4fc4-845c-6329f8c1c6ad" providerId="AD" clId="Web-{B455BD32-DA80-4B6B-AD8B-7CA251CCCE46}" dt="2020-07-23T22:52:23.176" v="89" actId="20577"/>
        <pc:sldMkLst>
          <pc:docMk/>
          <pc:sldMk cId="3815095971" sldId="301"/>
        </pc:sldMkLst>
        <pc:spChg chg="mod">
          <ac:chgData name="PEREZ PORTILLO EDENILSON ALEXANDER" userId="S::6514662019@mail.utec.edu.sv::117038bf-d928-4fc4-845c-6329f8c1c6ad" providerId="AD" clId="Web-{B455BD32-DA80-4B6B-AD8B-7CA251CCCE46}" dt="2020-07-23T22:52:23.176" v="89" actId="20577"/>
          <ac:spMkLst>
            <pc:docMk/>
            <pc:sldMk cId="3815095971" sldId="301"/>
            <ac:spMk id="2" creationId="{00000000-0000-0000-0000-000000000000}"/>
          </ac:spMkLst>
        </pc:spChg>
        <pc:spChg chg="del">
          <ac:chgData name="PEREZ PORTILLO EDENILSON ALEXANDER" userId="S::6514662019@mail.utec.edu.sv::117038bf-d928-4fc4-845c-6329f8c1c6ad" providerId="AD" clId="Web-{B455BD32-DA80-4B6B-AD8B-7CA251CCCE46}" dt="2020-07-23T22:51:20.953" v="64"/>
          <ac:spMkLst>
            <pc:docMk/>
            <pc:sldMk cId="3815095971" sldId="301"/>
            <ac:spMk id="3" creationId="{00000000-0000-0000-0000-000000000000}"/>
          </ac:spMkLst>
        </pc:spChg>
        <pc:picChg chg="add mod ord">
          <ac:chgData name="PEREZ PORTILLO EDENILSON ALEXANDER" userId="S::6514662019@mail.utec.edu.sv::117038bf-d928-4fc4-845c-6329f8c1c6ad" providerId="AD" clId="Web-{B455BD32-DA80-4B6B-AD8B-7CA251CCCE46}" dt="2020-07-23T22:51:35.533" v="67" actId="1076"/>
          <ac:picMkLst>
            <pc:docMk/>
            <pc:sldMk cId="3815095971" sldId="301"/>
            <ac:picMk id="5" creationId="{D44038B7-3067-4578-A8D0-C4C2C11AF072}"/>
          </ac:picMkLst>
        </pc:picChg>
        <pc:picChg chg="add mod">
          <ac:chgData name="PEREZ PORTILLO EDENILSON ALEXANDER" userId="S::6514662019@mail.utec.edu.sv::117038bf-d928-4fc4-845c-6329f8c1c6ad" providerId="AD" clId="Web-{B455BD32-DA80-4B6B-AD8B-7CA251CCCE46}" dt="2020-07-23T22:51:57.534" v="72" actId="1076"/>
          <ac:picMkLst>
            <pc:docMk/>
            <pc:sldMk cId="3815095971" sldId="301"/>
            <ac:picMk id="6" creationId="{2BD2ACFE-4725-465F-8C1A-E0B2D59EFF00}"/>
          </ac:picMkLst>
        </pc:picChg>
      </pc:sldChg>
      <pc:sldChg chg="addSp delSp modSp">
        <pc:chgData name="PEREZ PORTILLO EDENILSON ALEXANDER" userId="S::6514662019@mail.utec.edu.sv::117038bf-d928-4fc4-845c-6329f8c1c6ad" providerId="AD" clId="Web-{B455BD32-DA80-4B6B-AD8B-7CA251CCCE46}" dt="2020-07-23T22:58:53.843" v="131" actId="20577"/>
        <pc:sldMkLst>
          <pc:docMk/>
          <pc:sldMk cId="3361703179" sldId="302"/>
        </pc:sldMkLst>
        <pc:spChg chg="mod">
          <ac:chgData name="PEREZ PORTILLO EDENILSON ALEXANDER" userId="S::6514662019@mail.utec.edu.sv::117038bf-d928-4fc4-845c-6329f8c1c6ad" providerId="AD" clId="Web-{B455BD32-DA80-4B6B-AD8B-7CA251CCCE46}" dt="2020-07-23T22:58:53.843" v="131" actId="20577"/>
          <ac:spMkLst>
            <pc:docMk/>
            <pc:sldMk cId="3361703179" sldId="302"/>
            <ac:spMk id="2" creationId="{00000000-0000-0000-0000-000000000000}"/>
          </ac:spMkLst>
        </pc:spChg>
        <pc:spChg chg="del mod">
          <ac:chgData name="PEREZ PORTILLO EDENILSON ALEXANDER" userId="S::6514662019@mail.utec.edu.sv::117038bf-d928-4fc4-845c-6329f8c1c6ad" providerId="AD" clId="Web-{B455BD32-DA80-4B6B-AD8B-7CA251CCCE46}" dt="2020-07-23T22:53:53.901" v="123"/>
          <ac:spMkLst>
            <pc:docMk/>
            <pc:sldMk cId="3361703179" sldId="302"/>
            <ac:spMk id="3" creationId="{00000000-0000-0000-0000-000000000000}"/>
          </ac:spMkLst>
        </pc:spChg>
        <pc:picChg chg="add mod ord">
          <ac:chgData name="PEREZ PORTILLO EDENILSON ALEXANDER" userId="S::6514662019@mail.utec.edu.sv::117038bf-d928-4fc4-845c-6329f8c1c6ad" providerId="AD" clId="Web-{B455BD32-DA80-4B6B-AD8B-7CA251CCCE46}" dt="2020-07-23T22:53:58.620" v="125" actId="1076"/>
          <ac:picMkLst>
            <pc:docMk/>
            <pc:sldMk cId="3361703179" sldId="302"/>
            <ac:picMk id="5" creationId="{DA627ADA-4ACB-4304-866A-B0935A29B436}"/>
          </ac:picMkLst>
        </pc:picChg>
        <pc:picChg chg="add mod">
          <ac:chgData name="PEREZ PORTILLO EDENILSON ALEXANDER" userId="S::6514662019@mail.utec.edu.sv::117038bf-d928-4fc4-845c-6329f8c1c6ad" providerId="AD" clId="Web-{B455BD32-DA80-4B6B-AD8B-7CA251CCCE46}" dt="2020-07-23T22:54:21.778" v="129" actId="1076"/>
          <ac:picMkLst>
            <pc:docMk/>
            <pc:sldMk cId="3361703179" sldId="302"/>
            <ac:picMk id="6" creationId="{0C2FCBF3-D542-47BB-B944-38823F0AD0D5}"/>
          </ac:picMkLst>
        </pc:picChg>
      </pc:sldChg>
      <pc:sldChg chg="addSp delSp modSp">
        <pc:chgData name="PEREZ PORTILLO EDENILSON ALEXANDER" userId="S::6514662019@mail.utec.edu.sv::117038bf-d928-4fc4-845c-6329f8c1c6ad" providerId="AD" clId="Web-{B455BD32-DA80-4B6B-AD8B-7CA251CCCE46}" dt="2020-07-23T23:02:39.874" v="169" actId="14100"/>
        <pc:sldMkLst>
          <pc:docMk/>
          <pc:sldMk cId="675958602" sldId="303"/>
        </pc:sldMkLst>
        <pc:spChg chg="mod">
          <ac:chgData name="PEREZ PORTILLO EDENILSON ALEXANDER" userId="S::6514662019@mail.utec.edu.sv::117038bf-d928-4fc4-845c-6329f8c1c6ad" providerId="AD" clId="Web-{B455BD32-DA80-4B6B-AD8B-7CA251CCCE46}" dt="2020-07-23T23:00:54.148" v="155" actId="20577"/>
          <ac:spMkLst>
            <pc:docMk/>
            <pc:sldMk cId="675958602" sldId="303"/>
            <ac:spMk id="2" creationId="{00000000-0000-0000-0000-000000000000}"/>
          </ac:spMkLst>
        </pc:spChg>
        <pc:spChg chg="del">
          <ac:chgData name="PEREZ PORTILLO EDENILSON ALEXANDER" userId="S::6514662019@mail.utec.edu.sv::117038bf-d928-4fc4-845c-6329f8c1c6ad" providerId="AD" clId="Web-{B455BD32-DA80-4B6B-AD8B-7CA251CCCE46}" dt="2020-07-23T23:00:55.976" v="156"/>
          <ac:spMkLst>
            <pc:docMk/>
            <pc:sldMk cId="675958602" sldId="303"/>
            <ac:spMk id="3" creationId="{00000000-0000-0000-0000-000000000000}"/>
          </ac:spMkLst>
        </pc:spChg>
        <pc:picChg chg="add mod ord">
          <ac:chgData name="PEREZ PORTILLO EDENILSON ALEXANDER" userId="S::6514662019@mail.utec.edu.sv::117038bf-d928-4fc4-845c-6329f8c1c6ad" providerId="AD" clId="Web-{B455BD32-DA80-4B6B-AD8B-7CA251CCCE46}" dt="2020-07-23T23:02:36.248" v="167" actId="14100"/>
          <ac:picMkLst>
            <pc:docMk/>
            <pc:sldMk cId="675958602" sldId="303"/>
            <ac:picMk id="5" creationId="{665E0DA6-F5C8-4ACC-A29A-61BE277A60B7}"/>
          </ac:picMkLst>
        </pc:picChg>
        <pc:picChg chg="add mod">
          <ac:chgData name="PEREZ PORTILLO EDENILSON ALEXANDER" userId="S::6514662019@mail.utec.edu.sv::117038bf-d928-4fc4-845c-6329f8c1c6ad" providerId="AD" clId="Web-{B455BD32-DA80-4B6B-AD8B-7CA251CCCE46}" dt="2020-07-23T23:02:39.874" v="169" actId="14100"/>
          <ac:picMkLst>
            <pc:docMk/>
            <pc:sldMk cId="675958602" sldId="303"/>
            <ac:picMk id="6" creationId="{ADB7022E-561B-455B-B545-867DA1A1E2CA}"/>
          </ac:picMkLst>
        </pc:picChg>
      </pc:sldChg>
    </pc:docChg>
  </pc:docChgLst>
  <pc:docChgLst>
    <pc:chgData name="MIRANDA MEJIA CARLOS GABRIEL" userId="S::6516932019@mail.utec.edu.sv::b3dcb5e4-b754-4f2c-a56f-902f3c1408fb" providerId="AD" clId="Web-{6C31F6C2-C7F3-4BE6-9273-8CF78E448EEE}"/>
    <pc:docChg chg="modSld">
      <pc:chgData name="MIRANDA MEJIA CARLOS GABRIEL" userId="S::6516932019@mail.utec.edu.sv::b3dcb5e4-b754-4f2c-a56f-902f3c1408fb" providerId="AD" clId="Web-{6C31F6C2-C7F3-4BE6-9273-8CF78E448EEE}" dt="2020-07-23T22:57:24.961" v="72"/>
      <pc:docMkLst>
        <pc:docMk/>
      </pc:docMkLst>
      <pc:sldChg chg="modSp">
        <pc:chgData name="MIRANDA MEJIA CARLOS GABRIEL" userId="S::6516932019@mail.utec.edu.sv::b3dcb5e4-b754-4f2c-a56f-902f3c1408fb" providerId="AD" clId="Web-{6C31F6C2-C7F3-4BE6-9273-8CF78E448EEE}" dt="2020-07-23T22:42:58.583" v="44" actId="20577"/>
        <pc:sldMkLst>
          <pc:docMk/>
          <pc:sldMk cId="2418479493" sldId="305"/>
        </pc:sldMkLst>
        <pc:spChg chg="mod">
          <ac:chgData name="MIRANDA MEJIA CARLOS GABRIEL" userId="S::6516932019@mail.utec.edu.sv::b3dcb5e4-b754-4f2c-a56f-902f3c1408fb" providerId="AD" clId="Web-{6C31F6C2-C7F3-4BE6-9273-8CF78E448EEE}" dt="2020-07-23T22:42:58.583" v="44" actId="20577"/>
          <ac:spMkLst>
            <pc:docMk/>
            <pc:sldMk cId="2418479493" sldId="305"/>
            <ac:spMk id="2" creationId="{00000000-0000-0000-0000-000000000000}"/>
          </ac:spMkLst>
        </pc:spChg>
      </pc:sldChg>
      <pc:sldChg chg="addSp delSp modSp">
        <pc:chgData name="MIRANDA MEJIA CARLOS GABRIEL" userId="S::6516932019@mail.utec.edu.sv::b3dcb5e4-b754-4f2c-a56f-902f3c1408fb" providerId="AD" clId="Web-{6C31F6C2-C7F3-4BE6-9273-8CF78E448EEE}" dt="2020-07-23T22:57:24.961" v="72"/>
        <pc:sldMkLst>
          <pc:docMk/>
          <pc:sldMk cId="3907815548" sldId="306"/>
        </pc:sldMkLst>
        <pc:spChg chg="mod">
          <ac:chgData name="MIRANDA MEJIA CARLOS GABRIEL" userId="S::6516932019@mail.utec.edu.sv::b3dcb5e4-b754-4f2c-a56f-902f3c1408fb" providerId="AD" clId="Web-{6C31F6C2-C7F3-4BE6-9273-8CF78E448EEE}" dt="2020-07-23T22:47:57.824" v="56" actId="20577"/>
          <ac:spMkLst>
            <pc:docMk/>
            <pc:sldMk cId="3907815548" sldId="306"/>
            <ac:spMk id="2" creationId="{00000000-0000-0000-0000-000000000000}"/>
          </ac:spMkLst>
        </pc:spChg>
        <pc:spChg chg="del">
          <ac:chgData name="MIRANDA MEJIA CARLOS GABRIEL" userId="S::6516932019@mail.utec.edu.sv::b3dcb5e4-b754-4f2c-a56f-902f3c1408fb" providerId="AD" clId="Web-{6C31F6C2-C7F3-4BE6-9273-8CF78E448EEE}" dt="2020-07-23T22:55:45.428" v="69"/>
          <ac:spMkLst>
            <pc:docMk/>
            <pc:sldMk cId="3907815548" sldId="306"/>
            <ac:spMk id="3" creationId="{00000000-0000-0000-0000-000000000000}"/>
          </ac:spMkLst>
        </pc:spChg>
        <pc:picChg chg="add mod ord modCrop">
          <ac:chgData name="MIRANDA MEJIA CARLOS GABRIEL" userId="S::6516932019@mail.utec.edu.sv::b3dcb5e4-b754-4f2c-a56f-902f3c1408fb" providerId="AD" clId="Web-{6C31F6C2-C7F3-4BE6-9273-8CF78E448EEE}" dt="2020-07-23T22:57:24.961" v="72"/>
          <ac:picMkLst>
            <pc:docMk/>
            <pc:sldMk cId="3907815548" sldId="306"/>
            <ac:picMk id="5" creationId="{E71FD1FF-7302-4606-8AD4-98DE5074E301}"/>
          </ac:picMkLst>
        </pc:picChg>
      </pc:sldChg>
      <pc:sldChg chg="addSp delSp modSp">
        <pc:chgData name="MIRANDA MEJIA CARLOS GABRIEL" userId="S::6516932019@mail.utec.edu.sv::b3dcb5e4-b754-4f2c-a56f-902f3c1408fb" providerId="AD" clId="Web-{6C31F6C2-C7F3-4BE6-9273-8CF78E448EEE}" dt="2020-07-23T22:52:37.783" v="68"/>
        <pc:sldMkLst>
          <pc:docMk/>
          <pc:sldMk cId="315853024" sldId="307"/>
        </pc:sldMkLst>
        <pc:spChg chg="mod">
          <ac:chgData name="MIRANDA MEJIA CARLOS GABRIEL" userId="S::6516932019@mail.utec.edu.sv::b3dcb5e4-b754-4f2c-a56f-902f3c1408fb" providerId="AD" clId="Web-{6C31F6C2-C7F3-4BE6-9273-8CF78E448EEE}" dt="2020-07-23T22:48:23.808" v="67" actId="20577"/>
          <ac:spMkLst>
            <pc:docMk/>
            <pc:sldMk cId="315853024" sldId="307"/>
            <ac:spMk id="2" creationId="{00000000-0000-0000-0000-000000000000}"/>
          </ac:spMkLst>
        </pc:spChg>
        <pc:spChg chg="del">
          <ac:chgData name="MIRANDA MEJIA CARLOS GABRIEL" userId="S::6516932019@mail.utec.edu.sv::b3dcb5e4-b754-4f2c-a56f-902f3c1408fb" providerId="AD" clId="Web-{6C31F6C2-C7F3-4BE6-9273-8CF78E448EEE}" dt="2020-07-23T22:52:37.783" v="68"/>
          <ac:spMkLst>
            <pc:docMk/>
            <pc:sldMk cId="315853024" sldId="307"/>
            <ac:spMk id="3" creationId="{00000000-0000-0000-0000-000000000000}"/>
          </ac:spMkLst>
        </pc:spChg>
        <pc:picChg chg="add mod ord">
          <ac:chgData name="MIRANDA MEJIA CARLOS GABRIEL" userId="S::6516932019@mail.utec.edu.sv::b3dcb5e4-b754-4f2c-a56f-902f3c1408fb" providerId="AD" clId="Web-{6C31F6C2-C7F3-4BE6-9273-8CF78E448EEE}" dt="2020-07-23T22:52:37.783" v="68"/>
          <ac:picMkLst>
            <pc:docMk/>
            <pc:sldMk cId="315853024" sldId="307"/>
            <ac:picMk id="5" creationId="{31EE0D7C-2694-4BF8-A0C4-084A9E874DFE}"/>
          </ac:picMkLst>
        </pc:picChg>
      </pc:sldChg>
    </pc:docChg>
  </pc:docChgLst>
  <pc:docChgLst>
    <pc:chgData name="PEREZ PORTILLO EDENILSON ALEXANDER" userId="S::6514662019@mail.utec.edu.sv::117038bf-d928-4fc4-845c-6329f8c1c6ad" providerId="AD" clId="Web-{74A80288-BE60-274D-0758-C74E58A6EA54}"/>
    <pc:docChg chg="modSld">
      <pc:chgData name="PEREZ PORTILLO EDENILSON ALEXANDER" userId="S::6514662019@mail.utec.edu.sv::117038bf-d928-4fc4-845c-6329f8c1c6ad" providerId="AD" clId="Web-{74A80288-BE60-274D-0758-C74E58A6EA54}" dt="2020-07-25T02:10:52.298" v="25"/>
      <pc:docMkLst>
        <pc:docMk/>
      </pc:docMkLst>
      <pc:sldChg chg="addSp delSp modSp">
        <pc:chgData name="PEREZ PORTILLO EDENILSON ALEXANDER" userId="S::6514662019@mail.utec.edu.sv::117038bf-d928-4fc4-845c-6329f8c1c6ad" providerId="AD" clId="Web-{74A80288-BE60-274D-0758-C74E58A6EA54}" dt="2020-07-25T02:10:51.657" v="10"/>
        <pc:sldMkLst>
          <pc:docMk/>
          <pc:sldMk cId="3902276870" sldId="300"/>
        </pc:sldMkLst>
        <pc:spChg chg="del mod">
          <ac:chgData name="PEREZ PORTILLO EDENILSON ALEXANDER" userId="S::6514662019@mail.utec.edu.sv::117038bf-d928-4fc4-845c-6329f8c1c6ad" providerId="AD" clId="Web-{74A80288-BE60-274D-0758-C74E58A6EA54}" dt="2020-07-25T02:10:51.579" v="7"/>
          <ac:spMkLst>
            <pc:docMk/>
            <pc:sldMk cId="3902276870" sldId="300"/>
            <ac:spMk id="2" creationId="{00000000-0000-0000-0000-000000000000}"/>
          </ac:spMkLst>
        </pc:spChg>
        <pc:spChg chg="del mod">
          <ac:chgData name="PEREZ PORTILLO EDENILSON ALEXANDER" userId="S::6514662019@mail.utec.edu.sv::117038bf-d928-4fc4-845c-6329f8c1c6ad" providerId="AD" clId="Web-{74A80288-BE60-274D-0758-C74E58A6EA54}" dt="2020-07-25T02:10:07.296" v="4"/>
          <ac:spMkLst>
            <pc:docMk/>
            <pc:sldMk cId="3902276870" sldId="300"/>
            <ac:spMk id="3" creationId="{00000000-0000-0000-0000-000000000000}"/>
          </ac:spMkLst>
        </pc:spChg>
        <pc:spChg chg="del">
          <ac:chgData name="PEREZ PORTILLO EDENILSON ALEXANDER" userId="S::6514662019@mail.utec.edu.sv::117038bf-d928-4fc4-845c-6329f8c1c6ad" providerId="AD" clId="Web-{74A80288-BE60-274D-0758-C74E58A6EA54}" dt="2020-07-25T02:10:51.657" v="10"/>
          <ac:spMkLst>
            <pc:docMk/>
            <pc:sldMk cId="3902276870" sldId="300"/>
            <ac:spMk id="7" creationId="{B52851B6-35BE-48BD-AC43-C2B94C3C4D92}"/>
          </ac:spMkLst>
        </pc:spChg>
        <pc:spChg chg="add del mod">
          <ac:chgData name="PEREZ PORTILLO EDENILSON ALEXANDER" userId="S::6514662019@mail.utec.edu.sv::117038bf-d928-4fc4-845c-6329f8c1c6ad" providerId="AD" clId="Web-{74A80288-BE60-274D-0758-C74E58A6EA54}" dt="2020-07-25T02:10:51.626" v="8"/>
          <ac:spMkLst>
            <pc:docMk/>
            <pc:sldMk cId="3902276870" sldId="300"/>
            <ac:spMk id="8" creationId="{FCBA375C-80DB-4230-AA92-61D034D7384E}"/>
          </ac:spMkLst>
        </pc:spChg>
        <pc:spChg chg="add mod">
          <ac:chgData name="PEREZ PORTILLO EDENILSON ALEXANDER" userId="S::6514662019@mail.utec.edu.sv::117038bf-d928-4fc4-845c-6329f8c1c6ad" providerId="AD" clId="Web-{74A80288-BE60-274D-0758-C74E58A6EA54}" dt="2020-07-25T02:10:51.579" v="7"/>
          <ac:spMkLst>
            <pc:docMk/>
            <pc:sldMk cId="3902276870" sldId="300"/>
            <ac:spMk id="10" creationId="{94AAB38C-7802-4BA1-9FFE-90A67D74A1B1}"/>
          </ac:spMkLst>
        </pc:spChg>
        <pc:picChg chg="del">
          <ac:chgData name="PEREZ PORTILLO EDENILSON ALEXANDER" userId="S::6514662019@mail.utec.edu.sv::117038bf-d928-4fc4-845c-6329f8c1c6ad" providerId="AD" clId="Web-{74A80288-BE60-274D-0758-C74E58A6EA54}" dt="2020-07-25T02:10:51.642" v="9"/>
          <ac:picMkLst>
            <pc:docMk/>
            <pc:sldMk cId="3902276870" sldId="300"/>
            <ac:picMk id="5" creationId="{B914087A-97ED-439B-A990-85E80B2B67B7}"/>
          </ac:picMkLst>
        </pc:picChg>
      </pc:sldChg>
      <pc:sldChg chg="addSp delSp modSp">
        <pc:chgData name="PEREZ PORTILLO EDENILSON ALEXANDER" userId="S::6514662019@mail.utec.edu.sv::117038bf-d928-4fc4-845c-6329f8c1c6ad" providerId="AD" clId="Web-{74A80288-BE60-274D-0758-C74E58A6EA54}" dt="2020-07-25T02:10:51.751" v="13"/>
        <pc:sldMkLst>
          <pc:docMk/>
          <pc:sldMk cId="3815095971" sldId="301"/>
        </pc:sldMkLst>
        <pc:spChg chg="del">
          <ac:chgData name="PEREZ PORTILLO EDENILSON ALEXANDER" userId="S::6514662019@mail.utec.edu.sv::117038bf-d928-4fc4-845c-6329f8c1c6ad" providerId="AD" clId="Web-{74A80288-BE60-274D-0758-C74E58A6EA54}" dt="2020-07-25T02:10:51.751" v="13"/>
          <ac:spMkLst>
            <pc:docMk/>
            <pc:sldMk cId="3815095971" sldId="301"/>
            <ac:spMk id="2" creationId="{00000000-0000-0000-0000-000000000000}"/>
          </ac:spMkLst>
        </pc:spChg>
        <pc:spChg chg="add mod">
          <ac:chgData name="PEREZ PORTILLO EDENILSON ALEXANDER" userId="S::6514662019@mail.utec.edu.sv::117038bf-d928-4fc4-845c-6329f8c1c6ad" providerId="AD" clId="Web-{74A80288-BE60-274D-0758-C74E58A6EA54}" dt="2020-07-25T02:10:51.704" v="12"/>
          <ac:spMkLst>
            <pc:docMk/>
            <pc:sldMk cId="3815095971" sldId="301"/>
            <ac:spMk id="7" creationId="{85184E0D-475A-40AD-81FD-84CBBE3A9825}"/>
          </ac:spMkLst>
        </pc:spChg>
        <pc:spChg chg="add mod">
          <ac:chgData name="PEREZ PORTILLO EDENILSON ALEXANDER" userId="S::6514662019@mail.utec.edu.sv::117038bf-d928-4fc4-845c-6329f8c1c6ad" providerId="AD" clId="Web-{74A80288-BE60-274D-0758-C74E58A6EA54}" dt="2020-07-25T02:10:51.751" v="13"/>
          <ac:spMkLst>
            <pc:docMk/>
            <pc:sldMk cId="3815095971" sldId="301"/>
            <ac:spMk id="9" creationId="{0177B9E6-392F-4B43-9CB6-3D87931A5A01}"/>
          </ac:spMkLst>
        </pc:spChg>
        <pc:picChg chg="del">
          <ac:chgData name="PEREZ PORTILLO EDENILSON ALEXANDER" userId="S::6514662019@mail.utec.edu.sv::117038bf-d928-4fc4-845c-6329f8c1c6ad" providerId="AD" clId="Web-{74A80288-BE60-274D-0758-C74E58A6EA54}" dt="2020-07-25T02:10:51.704" v="12"/>
          <ac:picMkLst>
            <pc:docMk/>
            <pc:sldMk cId="3815095971" sldId="301"/>
            <ac:picMk id="5" creationId="{D44038B7-3067-4578-A8D0-C4C2C11AF072}"/>
          </ac:picMkLst>
        </pc:picChg>
        <pc:picChg chg="del">
          <ac:chgData name="PEREZ PORTILLO EDENILSON ALEXANDER" userId="S::6514662019@mail.utec.edu.sv::117038bf-d928-4fc4-845c-6329f8c1c6ad" providerId="AD" clId="Web-{74A80288-BE60-274D-0758-C74E58A6EA54}" dt="2020-07-25T02:10:51.657" v="11"/>
          <ac:picMkLst>
            <pc:docMk/>
            <pc:sldMk cId="3815095971" sldId="301"/>
            <ac:picMk id="6" creationId="{2BD2ACFE-4725-465F-8C1A-E0B2D59EFF00}"/>
          </ac:picMkLst>
        </pc:picChg>
      </pc:sldChg>
      <pc:sldChg chg="addSp delSp modSp">
        <pc:chgData name="PEREZ PORTILLO EDENILSON ALEXANDER" userId="S::6514662019@mail.utec.edu.sv::117038bf-d928-4fc4-845c-6329f8c1c6ad" providerId="AD" clId="Web-{74A80288-BE60-274D-0758-C74E58A6EA54}" dt="2020-07-25T02:10:51.907" v="16"/>
        <pc:sldMkLst>
          <pc:docMk/>
          <pc:sldMk cId="3361703179" sldId="302"/>
        </pc:sldMkLst>
        <pc:spChg chg="del">
          <ac:chgData name="PEREZ PORTILLO EDENILSON ALEXANDER" userId="S::6514662019@mail.utec.edu.sv::117038bf-d928-4fc4-845c-6329f8c1c6ad" providerId="AD" clId="Web-{74A80288-BE60-274D-0758-C74E58A6EA54}" dt="2020-07-25T02:10:51.814" v="14"/>
          <ac:spMkLst>
            <pc:docMk/>
            <pc:sldMk cId="3361703179" sldId="302"/>
            <ac:spMk id="2" creationId="{00000000-0000-0000-0000-000000000000}"/>
          </ac:spMkLst>
        </pc:spChg>
        <pc:spChg chg="add mod">
          <ac:chgData name="PEREZ PORTILLO EDENILSON ALEXANDER" userId="S::6514662019@mail.utec.edu.sv::117038bf-d928-4fc4-845c-6329f8c1c6ad" providerId="AD" clId="Web-{74A80288-BE60-274D-0758-C74E58A6EA54}" dt="2020-07-25T02:10:51.814" v="14"/>
          <ac:spMkLst>
            <pc:docMk/>
            <pc:sldMk cId="3361703179" sldId="302"/>
            <ac:spMk id="7" creationId="{06EE0BFC-DE35-4768-9713-3F1E67CF7D7E}"/>
          </ac:spMkLst>
        </pc:spChg>
        <pc:spChg chg="add mod">
          <ac:chgData name="PEREZ PORTILLO EDENILSON ALEXANDER" userId="S::6514662019@mail.utec.edu.sv::117038bf-d928-4fc4-845c-6329f8c1c6ad" providerId="AD" clId="Web-{74A80288-BE60-274D-0758-C74E58A6EA54}" dt="2020-07-25T02:10:51.876" v="15"/>
          <ac:spMkLst>
            <pc:docMk/>
            <pc:sldMk cId="3361703179" sldId="302"/>
            <ac:spMk id="9" creationId="{8B817DA5-4A14-4BF3-94DC-BA1295C299B1}"/>
          </ac:spMkLst>
        </pc:spChg>
        <pc:picChg chg="del">
          <ac:chgData name="PEREZ PORTILLO EDENILSON ALEXANDER" userId="S::6514662019@mail.utec.edu.sv::117038bf-d928-4fc4-845c-6329f8c1c6ad" providerId="AD" clId="Web-{74A80288-BE60-274D-0758-C74E58A6EA54}" dt="2020-07-25T02:10:51.876" v="15"/>
          <ac:picMkLst>
            <pc:docMk/>
            <pc:sldMk cId="3361703179" sldId="302"/>
            <ac:picMk id="5" creationId="{DA627ADA-4ACB-4304-866A-B0935A29B436}"/>
          </ac:picMkLst>
        </pc:picChg>
        <pc:picChg chg="del">
          <ac:chgData name="PEREZ PORTILLO EDENILSON ALEXANDER" userId="S::6514662019@mail.utec.edu.sv::117038bf-d928-4fc4-845c-6329f8c1c6ad" providerId="AD" clId="Web-{74A80288-BE60-274D-0758-C74E58A6EA54}" dt="2020-07-25T02:10:51.907" v="16"/>
          <ac:picMkLst>
            <pc:docMk/>
            <pc:sldMk cId="3361703179" sldId="302"/>
            <ac:picMk id="6" creationId="{0C2FCBF3-D542-47BB-B944-38823F0AD0D5}"/>
          </ac:picMkLst>
        </pc:picChg>
      </pc:sldChg>
      <pc:sldChg chg="addSp delSp modSp">
        <pc:chgData name="PEREZ PORTILLO EDENILSON ALEXANDER" userId="S::6514662019@mail.utec.edu.sv::117038bf-d928-4fc4-845c-6329f8c1c6ad" providerId="AD" clId="Web-{74A80288-BE60-274D-0758-C74E58A6EA54}" dt="2020-07-25T02:10:52.048" v="20"/>
        <pc:sldMkLst>
          <pc:docMk/>
          <pc:sldMk cId="675958602" sldId="303"/>
        </pc:sldMkLst>
        <pc:spChg chg="del mod">
          <ac:chgData name="PEREZ PORTILLO EDENILSON ALEXANDER" userId="S::6514662019@mail.utec.edu.sv::117038bf-d928-4fc4-845c-6329f8c1c6ad" providerId="AD" clId="Web-{74A80288-BE60-274D-0758-C74E58A6EA54}" dt="2020-07-25T02:10:52.048" v="20"/>
          <ac:spMkLst>
            <pc:docMk/>
            <pc:sldMk cId="675958602" sldId="303"/>
            <ac:spMk id="2" creationId="{00000000-0000-0000-0000-000000000000}"/>
          </ac:spMkLst>
        </pc:spChg>
        <pc:spChg chg="add mod">
          <ac:chgData name="PEREZ PORTILLO EDENILSON ALEXANDER" userId="S::6514662019@mail.utec.edu.sv::117038bf-d928-4fc4-845c-6329f8c1c6ad" providerId="AD" clId="Web-{74A80288-BE60-274D-0758-C74E58A6EA54}" dt="2020-07-25T02:10:51.954" v="17"/>
          <ac:spMkLst>
            <pc:docMk/>
            <pc:sldMk cId="675958602" sldId="303"/>
            <ac:spMk id="7" creationId="{E81ACAFF-8206-495A-8D11-963F7C2EB974}"/>
          </ac:spMkLst>
        </pc:spChg>
        <pc:spChg chg="add mod">
          <ac:chgData name="PEREZ PORTILLO EDENILSON ALEXANDER" userId="S::6514662019@mail.utec.edu.sv::117038bf-d928-4fc4-845c-6329f8c1c6ad" providerId="AD" clId="Web-{74A80288-BE60-274D-0758-C74E58A6EA54}" dt="2020-07-25T02:10:52.048" v="20"/>
          <ac:spMkLst>
            <pc:docMk/>
            <pc:sldMk cId="675958602" sldId="303"/>
            <ac:spMk id="9" creationId="{BEC010FD-4FFA-4C14-9986-2E71037F40B7}"/>
          </ac:spMkLst>
        </pc:spChg>
        <pc:picChg chg="del">
          <ac:chgData name="PEREZ PORTILLO EDENILSON ALEXANDER" userId="S::6514662019@mail.utec.edu.sv::117038bf-d928-4fc4-845c-6329f8c1c6ad" providerId="AD" clId="Web-{74A80288-BE60-274D-0758-C74E58A6EA54}" dt="2020-07-25T02:10:51.954" v="17"/>
          <ac:picMkLst>
            <pc:docMk/>
            <pc:sldMk cId="675958602" sldId="303"/>
            <ac:picMk id="5" creationId="{665E0DA6-F5C8-4ACC-A29A-61BE277A60B7}"/>
          </ac:picMkLst>
        </pc:picChg>
        <pc:picChg chg="del">
          <ac:chgData name="PEREZ PORTILLO EDENILSON ALEXANDER" userId="S::6514662019@mail.utec.edu.sv::117038bf-d928-4fc4-845c-6329f8c1c6ad" providerId="AD" clId="Web-{74A80288-BE60-274D-0758-C74E58A6EA54}" dt="2020-07-25T02:10:51.985" v="18"/>
          <ac:picMkLst>
            <pc:docMk/>
            <pc:sldMk cId="675958602" sldId="303"/>
            <ac:picMk id="6" creationId="{ADB7022E-561B-455B-B545-867DA1A1E2CA}"/>
          </ac:picMkLst>
        </pc:picChg>
      </pc:sldChg>
      <pc:sldChg chg="addSp delSp modSp">
        <pc:chgData name="PEREZ PORTILLO EDENILSON ALEXANDER" userId="S::6514662019@mail.utec.edu.sv::117038bf-d928-4fc4-845c-6329f8c1c6ad" providerId="AD" clId="Web-{74A80288-BE60-274D-0758-C74E58A6EA54}" dt="2020-07-25T02:10:52.110" v="21"/>
        <pc:sldMkLst>
          <pc:docMk/>
          <pc:sldMk cId="2418479493" sldId="305"/>
        </pc:sldMkLst>
        <pc:spChg chg="del">
          <ac:chgData name="PEREZ PORTILLO EDENILSON ALEXANDER" userId="S::6514662019@mail.utec.edu.sv::117038bf-d928-4fc4-845c-6329f8c1c6ad" providerId="AD" clId="Web-{74A80288-BE60-274D-0758-C74E58A6EA54}" dt="2020-07-25T02:10:52.110" v="21"/>
          <ac:spMkLst>
            <pc:docMk/>
            <pc:sldMk cId="2418479493" sldId="305"/>
            <ac:spMk id="2" creationId="{00000000-0000-0000-0000-000000000000}"/>
          </ac:spMkLst>
        </pc:spChg>
        <pc:spChg chg="add mod">
          <ac:chgData name="PEREZ PORTILLO EDENILSON ALEXANDER" userId="S::6514662019@mail.utec.edu.sv::117038bf-d928-4fc4-845c-6329f8c1c6ad" providerId="AD" clId="Web-{74A80288-BE60-274D-0758-C74E58A6EA54}" dt="2020-07-25T02:10:52.110" v="21"/>
          <ac:spMkLst>
            <pc:docMk/>
            <pc:sldMk cId="2418479493" sldId="305"/>
            <ac:spMk id="6" creationId="{E57ECF55-5660-4942-A251-9A8CBEAB6376}"/>
          </ac:spMkLst>
        </pc:spChg>
      </pc:sldChg>
      <pc:sldChg chg="addSp delSp modSp">
        <pc:chgData name="PEREZ PORTILLO EDENILSON ALEXANDER" userId="S::6514662019@mail.utec.edu.sv::117038bf-d928-4fc4-845c-6329f8c1c6ad" providerId="AD" clId="Web-{74A80288-BE60-274D-0758-C74E58A6EA54}" dt="2020-07-25T02:10:52.204" v="23"/>
        <pc:sldMkLst>
          <pc:docMk/>
          <pc:sldMk cId="3907815548" sldId="306"/>
        </pc:sldMkLst>
        <pc:spChg chg="del">
          <ac:chgData name="PEREZ PORTILLO EDENILSON ALEXANDER" userId="S::6514662019@mail.utec.edu.sv::117038bf-d928-4fc4-845c-6329f8c1c6ad" providerId="AD" clId="Web-{74A80288-BE60-274D-0758-C74E58A6EA54}" dt="2020-07-25T02:10:52.204" v="23"/>
          <ac:spMkLst>
            <pc:docMk/>
            <pc:sldMk cId="3907815548" sldId="306"/>
            <ac:spMk id="2" creationId="{00000000-0000-0000-0000-000000000000}"/>
          </ac:spMkLst>
        </pc:spChg>
        <pc:spChg chg="add mod">
          <ac:chgData name="PEREZ PORTILLO EDENILSON ALEXANDER" userId="S::6514662019@mail.utec.edu.sv::117038bf-d928-4fc4-845c-6329f8c1c6ad" providerId="AD" clId="Web-{74A80288-BE60-274D-0758-C74E58A6EA54}" dt="2020-07-25T02:10:52.157" v="22"/>
          <ac:spMkLst>
            <pc:docMk/>
            <pc:sldMk cId="3907815548" sldId="306"/>
            <ac:spMk id="6" creationId="{324E4834-0AA2-43EF-8848-AE387C5B4D62}"/>
          </ac:spMkLst>
        </pc:spChg>
        <pc:spChg chg="add mod">
          <ac:chgData name="PEREZ PORTILLO EDENILSON ALEXANDER" userId="S::6514662019@mail.utec.edu.sv::117038bf-d928-4fc4-845c-6329f8c1c6ad" providerId="AD" clId="Web-{74A80288-BE60-274D-0758-C74E58A6EA54}" dt="2020-07-25T02:10:52.204" v="23"/>
          <ac:spMkLst>
            <pc:docMk/>
            <pc:sldMk cId="3907815548" sldId="306"/>
            <ac:spMk id="8" creationId="{3A220DCA-8767-4D6C-B3E5-4934BD5D9035}"/>
          </ac:spMkLst>
        </pc:spChg>
        <pc:picChg chg="del">
          <ac:chgData name="PEREZ PORTILLO EDENILSON ALEXANDER" userId="S::6514662019@mail.utec.edu.sv::117038bf-d928-4fc4-845c-6329f8c1c6ad" providerId="AD" clId="Web-{74A80288-BE60-274D-0758-C74E58A6EA54}" dt="2020-07-25T02:10:52.157" v="22"/>
          <ac:picMkLst>
            <pc:docMk/>
            <pc:sldMk cId="3907815548" sldId="306"/>
            <ac:picMk id="5" creationId="{E71FD1FF-7302-4606-8AD4-98DE5074E301}"/>
          </ac:picMkLst>
        </pc:picChg>
      </pc:sldChg>
      <pc:sldChg chg="addSp delSp modSp">
        <pc:chgData name="PEREZ PORTILLO EDENILSON ALEXANDER" userId="S::6514662019@mail.utec.edu.sv::117038bf-d928-4fc4-845c-6329f8c1c6ad" providerId="AD" clId="Web-{74A80288-BE60-274D-0758-C74E58A6EA54}" dt="2020-07-25T02:10:52.298" v="25"/>
        <pc:sldMkLst>
          <pc:docMk/>
          <pc:sldMk cId="315853024" sldId="307"/>
        </pc:sldMkLst>
        <pc:spChg chg="del">
          <ac:chgData name="PEREZ PORTILLO EDENILSON ALEXANDER" userId="S::6514662019@mail.utec.edu.sv::117038bf-d928-4fc4-845c-6329f8c1c6ad" providerId="AD" clId="Web-{74A80288-BE60-274D-0758-C74E58A6EA54}" dt="2020-07-25T02:10:52.298" v="25"/>
          <ac:spMkLst>
            <pc:docMk/>
            <pc:sldMk cId="315853024" sldId="307"/>
            <ac:spMk id="2" creationId="{00000000-0000-0000-0000-000000000000}"/>
          </ac:spMkLst>
        </pc:spChg>
        <pc:spChg chg="add mod">
          <ac:chgData name="PEREZ PORTILLO EDENILSON ALEXANDER" userId="S::6514662019@mail.utec.edu.sv::117038bf-d928-4fc4-845c-6329f8c1c6ad" providerId="AD" clId="Web-{74A80288-BE60-274D-0758-C74E58A6EA54}" dt="2020-07-25T02:10:52.251" v="24"/>
          <ac:spMkLst>
            <pc:docMk/>
            <pc:sldMk cId="315853024" sldId="307"/>
            <ac:spMk id="6" creationId="{161926D5-B189-465C-9FF3-0A8609EB242C}"/>
          </ac:spMkLst>
        </pc:spChg>
        <pc:spChg chg="add mod">
          <ac:chgData name="PEREZ PORTILLO EDENILSON ALEXANDER" userId="S::6514662019@mail.utec.edu.sv::117038bf-d928-4fc4-845c-6329f8c1c6ad" providerId="AD" clId="Web-{74A80288-BE60-274D-0758-C74E58A6EA54}" dt="2020-07-25T02:10:52.298" v="25"/>
          <ac:spMkLst>
            <pc:docMk/>
            <pc:sldMk cId="315853024" sldId="307"/>
            <ac:spMk id="8" creationId="{EF3008F0-6C3B-409E-9CCC-15A8ED593349}"/>
          </ac:spMkLst>
        </pc:spChg>
        <pc:picChg chg="del">
          <ac:chgData name="PEREZ PORTILLO EDENILSON ALEXANDER" userId="S::6514662019@mail.utec.edu.sv::117038bf-d928-4fc4-845c-6329f8c1c6ad" providerId="AD" clId="Web-{74A80288-BE60-274D-0758-C74E58A6EA54}" dt="2020-07-25T02:10:52.251" v="24"/>
          <ac:picMkLst>
            <pc:docMk/>
            <pc:sldMk cId="315853024" sldId="307"/>
            <ac:picMk id="5" creationId="{31EE0D7C-2694-4BF8-A0C4-084A9E874D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636E-0743-4F8C-A6F1-BD381E73D349}" type="datetimeFigureOut">
              <a:rPr lang="es-SV" smtClean="0"/>
              <a:t>24/7/2020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6B5E-791D-45B8-8546-E2809ED92C5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5444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636E-0743-4F8C-A6F1-BD381E73D349}" type="datetimeFigureOut">
              <a:rPr lang="es-SV" smtClean="0"/>
              <a:t>24/7/2020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6B5E-791D-45B8-8546-E2809ED92C5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197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636E-0743-4F8C-A6F1-BD381E73D349}" type="datetimeFigureOut">
              <a:rPr lang="es-SV" smtClean="0"/>
              <a:t>24/7/2020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6B5E-791D-45B8-8546-E2809ED92C5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669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izado Imagen Lo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09" y="124494"/>
            <a:ext cx="8948487" cy="723029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636E-0743-4F8C-A6F1-BD381E73D349}" type="datetimeFigureOut">
              <a:rPr lang="es-SV" smtClean="0"/>
              <a:t>24/7/2020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6B5E-791D-45B8-8546-E2809ED92C5B}" type="slidenum">
              <a:rPr lang="es-SV" smtClean="0"/>
              <a:t>‹Nº›</a:t>
            </a:fld>
            <a:endParaRPr lang="es-SV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3"/>
          </p:nvPr>
        </p:nvSpPr>
        <p:spPr>
          <a:xfrm>
            <a:off x="79375" y="847523"/>
            <a:ext cx="8948738" cy="5619952"/>
          </a:xfrm>
        </p:spPr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4146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izado Imagen en Lin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09" y="124494"/>
            <a:ext cx="8948487" cy="723029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636E-0743-4F8C-A6F1-BD381E73D349}" type="datetimeFigureOut">
              <a:rPr lang="es-SV" smtClean="0"/>
              <a:t>24/7/2020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6B5E-791D-45B8-8546-E2809ED92C5B}" type="slidenum">
              <a:rPr lang="es-SV" smtClean="0"/>
              <a:t>‹Nº›</a:t>
            </a:fld>
            <a:endParaRPr lang="es-SV"/>
          </a:p>
        </p:txBody>
      </p:sp>
      <p:sp>
        <p:nvSpPr>
          <p:cNvPr id="8" name="Marcador de imágenes en línea 7"/>
          <p:cNvSpPr>
            <a:spLocks noGrp="1"/>
          </p:cNvSpPr>
          <p:nvPr>
            <p:ph type="clipArt" sz="quarter" idx="13"/>
          </p:nvPr>
        </p:nvSpPr>
        <p:spPr>
          <a:xfrm>
            <a:off x="79375" y="847523"/>
            <a:ext cx="8948738" cy="5619952"/>
          </a:xfrm>
        </p:spPr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5459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izado Dia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09" y="124494"/>
            <a:ext cx="8948487" cy="723029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636E-0743-4F8C-A6F1-BD381E73D349}" type="datetimeFigureOut">
              <a:rPr lang="es-SV" smtClean="0"/>
              <a:t>24/7/2020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6B5E-791D-45B8-8546-E2809ED92C5B}" type="slidenum">
              <a:rPr lang="es-SV" smtClean="0"/>
              <a:t>‹Nº›</a:t>
            </a:fld>
            <a:endParaRPr lang="es-SV"/>
          </a:p>
        </p:txBody>
      </p:sp>
      <p:sp>
        <p:nvSpPr>
          <p:cNvPr id="8" name="Marcador de SmartArt 7"/>
          <p:cNvSpPr>
            <a:spLocks noGrp="1"/>
          </p:cNvSpPr>
          <p:nvPr>
            <p:ph type="dgm" sz="quarter" idx="13"/>
          </p:nvPr>
        </p:nvSpPr>
        <p:spPr>
          <a:xfrm>
            <a:off x="79375" y="847523"/>
            <a:ext cx="8948738" cy="5619952"/>
          </a:xfrm>
        </p:spPr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366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izado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09" y="124494"/>
            <a:ext cx="8948487" cy="723029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636E-0743-4F8C-A6F1-BD381E73D349}" type="datetimeFigureOut">
              <a:rPr lang="es-SV" smtClean="0"/>
              <a:t>24/7/2020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6B5E-791D-45B8-8546-E2809ED92C5B}" type="slidenum">
              <a:rPr lang="es-SV" smtClean="0"/>
              <a:t>‹Nº›</a:t>
            </a:fld>
            <a:endParaRPr lang="es-SV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79375" y="847725"/>
            <a:ext cx="8948738" cy="56197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0342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84" y="85993"/>
            <a:ext cx="8996613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636E-0743-4F8C-A6F1-BD381E73D349}" type="datetimeFigureOut">
              <a:rPr lang="es-SV" smtClean="0"/>
              <a:t>24/7/2020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6B5E-791D-45B8-8546-E2809ED92C5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5792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636E-0743-4F8C-A6F1-BD381E73D349}" type="datetimeFigureOut">
              <a:rPr lang="es-SV" smtClean="0"/>
              <a:t>24/7/2020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6B5E-791D-45B8-8546-E2809ED92C5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7311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636E-0743-4F8C-A6F1-BD381E73D349}" type="datetimeFigureOut">
              <a:rPr lang="es-SV" smtClean="0"/>
              <a:t>24/7/2020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6B5E-791D-45B8-8546-E2809ED92C5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4124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636E-0743-4F8C-A6F1-BD381E73D349}" type="datetimeFigureOut">
              <a:rPr lang="es-SV" smtClean="0"/>
              <a:t>24/7/2020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6B5E-791D-45B8-8546-E2809ED92C5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868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636E-0743-4F8C-A6F1-BD381E73D349}" type="datetimeFigureOut">
              <a:rPr lang="es-SV" smtClean="0"/>
              <a:t>24/7/2020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6B5E-791D-45B8-8546-E2809ED92C5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5311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636E-0743-4F8C-A6F1-BD381E73D349}" type="datetimeFigureOut">
              <a:rPr lang="es-SV" smtClean="0"/>
              <a:t>24/7/2020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6B5E-791D-45B8-8546-E2809ED92C5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0429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636E-0743-4F8C-A6F1-BD381E73D349}" type="datetimeFigureOut">
              <a:rPr lang="es-SV" smtClean="0"/>
              <a:t>24/7/2020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6B5E-791D-45B8-8546-E2809ED92C5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241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636E-0743-4F8C-A6F1-BD381E73D349}" type="datetimeFigureOut">
              <a:rPr lang="es-SV" smtClean="0"/>
              <a:t>24/7/2020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6B5E-791D-45B8-8546-E2809ED92C5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65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09" y="124494"/>
            <a:ext cx="8948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08" y="1450056"/>
            <a:ext cx="8948487" cy="50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67676"/>
            <a:ext cx="943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6636E-0743-4F8C-A6F1-BD381E73D349}" type="datetimeFigureOut">
              <a:rPr lang="es-SV" smtClean="0"/>
              <a:t>24/7/2020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3276" y="6467676"/>
            <a:ext cx="7558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7982" y="6467677"/>
            <a:ext cx="616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26B5E-791D-45B8-8546-E2809ED92C5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731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vator.com/el-producto-minimo-viable-proceso-de-validacion" TargetMode="External"/><Relationship Id="rId2" Type="http://schemas.openxmlformats.org/officeDocument/2006/relationships/hyperlink" Target="http://adolfoaraujo.com/2017/08/08/como-armar-una-presentacion-rapida-y-concis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>
                <a:solidFill>
                  <a:schemeClr val="tx1"/>
                </a:solidFill>
              </a:rPr>
              <a:t>PechaKucha 20×20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/>
              <a:t>Formato de presentación simple en el que se muestran 20  imágenes, cada una durante 20 segundos.</a:t>
            </a:r>
          </a:p>
          <a:p>
            <a:r>
              <a:rPr lang="es-SV"/>
              <a:t>Las imágenes avanzan automáticamente y usted habla a lo largo de las imágenes.</a:t>
            </a:r>
          </a:p>
          <a:p>
            <a:endParaRPr lang="es-SV"/>
          </a:p>
          <a:p>
            <a:r>
              <a:rPr lang="es-SV"/>
              <a:t>Para que las personas creativas no se tarden mucho tiempo, ni abusen del exceso de diapositivas cargadas de texto.</a:t>
            </a:r>
          </a:p>
          <a:p>
            <a:r>
              <a:rPr lang="es-SV"/>
              <a:t>Todos pueden presentar su trabajo con éxito.</a:t>
            </a:r>
          </a:p>
        </p:txBody>
      </p:sp>
    </p:spTree>
    <p:extLst>
      <p:ext uri="{BB962C8B-B14F-4D97-AF65-F5344CB8AC3E}">
        <p14:creationId xmlns:p14="http://schemas.microsoft.com/office/powerpoint/2010/main" val="307055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65057" y="6564426"/>
            <a:ext cx="41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500">
                <a:sym typeface="Wingdings" panose="05000000000000000000" pitchFamily="2" charset="2"/>
              </a:rPr>
              <a:t></a:t>
            </a:r>
            <a:endParaRPr lang="es-SV" sz="150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94AAB38C-7802-4BA1-9FFE-90A67D74A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7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65057" y="6564426"/>
            <a:ext cx="41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500">
                <a:sym typeface="Wingdings" panose="05000000000000000000" pitchFamily="2" charset="2"/>
              </a:rPr>
              <a:t></a:t>
            </a:r>
            <a:endParaRPr lang="es-SV" sz="15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5184E0D-475A-40AD-81FD-84CBBE3A98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0177B9E6-392F-4B43-9CB6-3D87931A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65057" y="6564426"/>
            <a:ext cx="41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500">
                <a:sym typeface="Wingdings" panose="05000000000000000000" pitchFamily="2" charset="2"/>
              </a:rPr>
              <a:t></a:t>
            </a:r>
            <a:endParaRPr lang="es-SV" sz="15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06EE0BFC-DE35-4768-9713-3F1E67CF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8B817DA5-4A14-4BF3-94DC-BA1295C299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65057" y="6564426"/>
            <a:ext cx="41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500">
                <a:sym typeface="Wingdings" panose="05000000000000000000" pitchFamily="2" charset="2"/>
              </a:rPr>
              <a:t></a:t>
            </a:r>
            <a:endParaRPr lang="es-SV" sz="15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81ACAFF-8206-495A-8D11-963F7C2EB9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BEC010FD-4FFA-4C14-9986-2E71037F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CuadroTexto 3"/>
          <p:cNvSpPr txBox="1"/>
          <p:nvPr/>
        </p:nvSpPr>
        <p:spPr>
          <a:xfrm>
            <a:off x="4365057" y="6564426"/>
            <a:ext cx="41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500">
                <a:sym typeface="Wingdings" panose="05000000000000000000" pitchFamily="2" charset="2"/>
              </a:rPr>
              <a:t></a:t>
            </a:r>
            <a:endParaRPr lang="es-SV" sz="1500"/>
          </a:p>
        </p:txBody>
      </p:sp>
    </p:spTree>
    <p:extLst>
      <p:ext uri="{BB962C8B-B14F-4D97-AF65-F5344CB8AC3E}">
        <p14:creationId xmlns:p14="http://schemas.microsoft.com/office/powerpoint/2010/main" val="36404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CuadroTexto 3"/>
          <p:cNvSpPr txBox="1"/>
          <p:nvPr/>
        </p:nvSpPr>
        <p:spPr>
          <a:xfrm>
            <a:off x="4365057" y="6564426"/>
            <a:ext cx="41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500">
                <a:sym typeface="Wingdings" panose="05000000000000000000" pitchFamily="2" charset="2"/>
              </a:rPr>
              <a:t></a:t>
            </a:r>
            <a:endParaRPr lang="es-SV" sz="15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57ECF55-5660-4942-A251-9A8CBEAB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65057" y="6564426"/>
            <a:ext cx="41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500">
                <a:sym typeface="Wingdings" panose="05000000000000000000" pitchFamily="2" charset="2"/>
              </a:rPr>
              <a:t></a:t>
            </a:r>
            <a:endParaRPr lang="es-SV" sz="15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24E4834-0AA2-43EF-8848-AE387C5B4D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3A220DCA-8767-4D6C-B3E5-4934BD5D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65057" y="6564426"/>
            <a:ext cx="41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500">
                <a:sym typeface="Wingdings" panose="05000000000000000000" pitchFamily="2" charset="2"/>
              </a:rPr>
              <a:t></a:t>
            </a:r>
            <a:endParaRPr lang="es-SV" sz="15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61926D5-B189-465C-9FF3-0A8609EB24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EF3008F0-6C3B-409E-9CCC-15A8ED59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CuadroTexto 3"/>
          <p:cNvSpPr txBox="1"/>
          <p:nvPr/>
        </p:nvSpPr>
        <p:spPr>
          <a:xfrm>
            <a:off x="4365057" y="6564426"/>
            <a:ext cx="41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500">
                <a:sym typeface="Wingdings" panose="05000000000000000000" pitchFamily="2" charset="2"/>
              </a:rPr>
              <a:t></a:t>
            </a:r>
            <a:endParaRPr lang="es-SV" sz="1500"/>
          </a:p>
        </p:txBody>
      </p:sp>
    </p:spTree>
    <p:extLst>
      <p:ext uri="{BB962C8B-B14F-4D97-AF65-F5344CB8AC3E}">
        <p14:creationId xmlns:p14="http://schemas.microsoft.com/office/powerpoint/2010/main" val="363146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CuadroTexto 3"/>
          <p:cNvSpPr txBox="1"/>
          <p:nvPr/>
        </p:nvSpPr>
        <p:spPr>
          <a:xfrm>
            <a:off x="4365057" y="6564426"/>
            <a:ext cx="41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500">
                <a:sym typeface="Wingdings" panose="05000000000000000000" pitchFamily="2" charset="2"/>
              </a:rPr>
              <a:t></a:t>
            </a:r>
            <a:endParaRPr lang="es-SV" sz="1500"/>
          </a:p>
        </p:txBody>
      </p:sp>
    </p:spTree>
    <p:extLst>
      <p:ext uri="{BB962C8B-B14F-4D97-AF65-F5344CB8AC3E}">
        <p14:creationId xmlns:p14="http://schemas.microsoft.com/office/powerpoint/2010/main" val="415660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>
                <a:solidFill>
                  <a:schemeClr val="tx1"/>
                </a:solidFill>
              </a:rPr>
              <a:t>Reglas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SV"/>
              <a:t>Presentación final debe incluir máximo 20 imágenes, no “diapositivas”</a:t>
            </a:r>
          </a:p>
          <a:p>
            <a:pPr lvl="1"/>
            <a:r>
              <a:rPr lang="es-SV"/>
              <a:t>Las presentaciones exitosas suelen tener imágenes que complementan lo que el hablante está diciendo y no un montón de viñetas ni texto.</a:t>
            </a:r>
          </a:p>
          <a:p>
            <a:r>
              <a:rPr lang="es-SV"/>
              <a:t>Cada imagen se mostrará durante exactamente 20 segundos. </a:t>
            </a:r>
          </a:p>
          <a:p>
            <a:pPr lvl="1"/>
            <a:r>
              <a:rPr lang="es-SV"/>
              <a:t>Las imágenes progresan automáticamente durante la presentación. </a:t>
            </a:r>
          </a:p>
          <a:p>
            <a:pPr lvl="1"/>
            <a:r>
              <a:rPr lang="es-SV"/>
              <a:t>Los oradores no tienen control sobre el avance de las diapositivas.</a:t>
            </a:r>
          </a:p>
          <a:p>
            <a:pPr lvl="2"/>
            <a:r>
              <a:rPr lang="es-SV"/>
              <a:t>Si tienen el control al editarla</a:t>
            </a:r>
          </a:p>
          <a:p>
            <a:r>
              <a:rPr lang="es-SV"/>
              <a:t>Ninguna campaña política.</a:t>
            </a:r>
          </a:p>
          <a:p>
            <a:r>
              <a:rPr lang="es-SV"/>
              <a:t>No hay lanzamientos o campañas de ventas.</a:t>
            </a:r>
          </a:p>
          <a:p>
            <a:r>
              <a:rPr lang="es-SV"/>
              <a:t>No hay predicación (religiosa).</a:t>
            </a:r>
          </a:p>
          <a:p>
            <a:r>
              <a:rPr lang="es-SV"/>
              <a:t>No imágenes ni lenguaje inapropiado. </a:t>
            </a:r>
          </a:p>
          <a:p>
            <a:pPr lvl="1"/>
            <a:r>
              <a:rPr lang="es-SV"/>
              <a:t>El público puede incluir a todos, desde estudiantes de secundaria hasta gente retirada en su novena década en el planeta.</a:t>
            </a:r>
          </a:p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633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>
                <a:solidFill>
                  <a:schemeClr val="tx1"/>
                </a:solidFill>
              </a:rPr>
              <a:t>Fuentes: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SV" sz="1700">
                <a:hlinkClick r:id="rId2"/>
              </a:rPr>
              <a:t>adolfoaraujo.com/2017/08/08/como-armar-una-</a:t>
            </a:r>
            <a:r>
              <a:rPr lang="es-SV" sz="1700" err="1">
                <a:hlinkClick r:id="rId2"/>
              </a:rPr>
              <a:t>presentacion</a:t>
            </a:r>
            <a:r>
              <a:rPr lang="es-SV" sz="1700">
                <a:hlinkClick r:id="rId2"/>
              </a:rPr>
              <a:t>-</a:t>
            </a:r>
            <a:r>
              <a:rPr lang="es-SV" sz="1700" err="1">
                <a:hlinkClick r:id="rId2"/>
              </a:rPr>
              <a:t>rapida</a:t>
            </a:r>
            <a:r>
              <a:rPr lang="es-SV" sz="1700">
                <a:hlinkClick r:id="rId2"/>
              </a:rPr>
              <a:t>-y-concisa</a:t>
            </a:r>
            <a:r>
              <a:rPr lang="es-SV" sz="1700"/>
              <a:t> </a:t>
            </a:r>
          </a:p>
          <a:p>
            <a:r>
              <a:rPr lang="es-419" sz="1700">
                <a:hlinkClick r:id="rId3"/>
              </a:rPr>
              <a:t>bevator.com/el-producto-</a:t>
            </a:r>
            <a:r>
              <a:rPr lang="es-419" sz="1700" err="1">
                <a:hlinkClick r:id="rId3"/>
              </a:rPr>
              <a:t>minimo</a:t>
            </a:r>
            <a:r>
              <a:rPr lang="es-419" sz="1700">
                <a:hlinkClick r:id="rId3"/>
              </a:rPr>
              <a:t>-viable-proceso-de-</a:t>
            </a:r>
            <a:r>
              <a:rPr lang="es-419" sz="1700" err="1">
                <a:hlinkClick r:id="rId3"/>
              </a:rPr>
              <a:t>validacion</a:t>
            </a:r>
            <a:r>
              <a:rPr lang="es-419" sz="1700"/>
              <a:t> </a:t>
            </a:r>
            <a:endParaRPr lang="es-SV" sz="1700"/>
          </a:p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8427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>
                <a:solidFill>
                  <a:schemeClr val="tx1"/>
                </a:solidFill>
              </a:rPr>
              <a:t>Consejos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SV"/>
              <a:t>Las mejores presentaciones son a menudo buenas historias en lugar de sólo un montón de hechos o piezas. Lleve a la audiencia en un viaje (aunque corto) que tiene una introducción, desarrollo y conclusión. </a:t>
            </a:r>
          </a:p>
          <a:p>
            <a:pPr lvl="1"/>
            <a:r>
              <a:rPr lang="es-SV"/>
              <a:t>Compartir con la audiencia por qué su tema de presentación es importante para usted y para ellos.</a:t>
            </a:r>
          </a:p>
          <a:p>
            <a:r>
              <a:rPr lang="es-SV"/>
              <a:t>Si la audiencia pudiera recordar sólo una idea de su presentación, ¿Cuál sería?</a:t>
            </a:r>
          </a:p>
          <a:p>
            <a:pPr lvl="1"/>
            <a:r>
              <a:rPr lang="es-SV"/>
              <a:t>Una vez que averigüe eso, sus puntos de conversación e imágenes girarán en torno a esa idea.</a:t>
            </a:r>
          </a:p>
          <a:p>
            <a:pPr lvl="1"/>
            <a:r>
              <a:rPr lang="es-SV"/>
              <a:t>Se podría dividir ese tema en 4 subtemas, para usar 5 imágenes por subtema más o menos.</a:t>
            </a:r>
          </a:p>
          <a:p>
            <a:r>
              <a:rPr lang="es-SV"/>
              <a:t>Las imágenes deben ser poderosas y relevantes para  reforzar sus ideas. Asegúrese de que sus imágenes son de alta calidad y que tiene permiso para usarlas.</a:t>
            </a:r>
          </a:p>
          <a:p>
            <a:pPr lvl="1"/>
            <a:r>
              <a:rPr lang="es-SV"/>
              <a:t>invertir tiempo en la búsqueda de imágenes adecuadas.</a:t>
            </a:r>
          </a:p>
        </p:txBody>
      </p:sp>
    </p:spTree>
    <p:extLst>
      <p:ext uri="{BB962C8B-B14F-4D97-AF65-F5344CB8AC3E}">
        <p14:creationId xmlns:p14="http://schemas.microsoft.com/office/powerpoint/2010/main" val="37954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>
                <a:solidFill>
                  <a:schemeClr val="tx1"/>
                </a:solidFill>
              </a:rPr>
              <a:t>Consejos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SV"/>
              <a:t>No tratar  de meter demasiada información en esa pequeña pantalla y luego tener  que hablar rápidamente. </a:t>
            </a:r>
          </a:p>
          <a:p>
            <a:pPr lvl="1"/>
            <a:r>
              <a:rPr lang="es-SV"/>
              <a:t>Editar cualquier cosa que no es vital para algunos aspectos de su pieza.</a:t>
            </a:r>
          </a:p>
          <a:p>
            <a:pPr lvl="1"/>
            <a:r>
              <a:rPr lang="es-SV"/>
              <a:t>Mantenga su presentación simple, limitada a un solo tema. </a:t>
            </a:r>
          </a:p>
          <a:p>
            <a:pPr lvl="1"/>
            <a:r>
              <a:rPr lang="es-SV"/>
              <a:t>Siempre puede hacer otro 20×20 si su material extra puede formar otra presentación fabulosa.</a:t>
            </a:r>
          </a:p>
          <a:p>
            <a:r>
              <a:rPr lang="es-SV"/>
              <a:t>¡Práctica! La mejor manera de evitar los nervios y crear confianza para hablar delante de un grupo es practicar su presentación al menos 10 veces. </a:t>
            </a:r>
          </a:p>
          <a:p>
            <a:pPr lvl="1"/>
            <a:r>
              <a:rPr lang="es-SV"/>
              <a:t>Tener muchos ensayos le permitirá estar cómodo y divertirse durante su presentación!</a:t>
            </a:r>
          </a:p>
          <a:p>
            <a:r>
              <a:rPr lang="es-SV"/>
              <a:t>Encontrar un conejillo de indias (voluntario) que escuche y haga sugerencias para ayudar a “pulirlo” .</a:t>
            </a:r>
          </a:p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2538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SV"/>
              <a:t>Puedes cambiar el fondo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SV"/>
              <a:t>La estructura recomendaba es flexible y cambiarla a tus necesidades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SV"/>
              <a:t>No cambiar el tiempo, ni la cantidad de diapositivas para el evento, El estándar son 20 y no 10 diapositivas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SV"/>
              <a:t>Parece que al inicio da unos 7 segundos de más comparada con un cronómetro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SV"/>
              <a:t>Puede usar la “vista del moderador”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SV"/>
          </a:p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6695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SV"/>
              <a:t>Desde la pestaña “PRESENTACIÓN CON DIAPOSITIVAS”, comando “Presentación personalizada” se </a:t>
            </a:r>
            <a:r>
              <a:rPr lang="es-SV" b="1" i="1"/>
              <a:t>puede elegir una de las cuatro partes de la presentación </a:t>
            </a:r>
            <a:r>
              <a:rPr lang="es-SV"/>
              <a:t>sobre el Plan de negocio o las instrucciones del </a:t>
            </a:r>
            <a:r>
              <a:rPr lang="es-SV" err="1"/>
              <a:t>PechaKucha</a:t>
            </a:r>
            <a:r>
              <a:rPr lang="es-SV"/>
              <a:t> 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819" r="39114" b="73454"/>
          <a:stretch/>
        </p:blipFill>
        <p:spPr>
          <a:xfrm>
            <a:off x="4417106" y="2706689"/>
            <a:ext cx="4611389" cy="250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8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>
                <a:solidFill>
                  <a:schemeClr val="tx1"/>
                </a:solidFill>
              </a:rPr>
              <a:t>Guion del Contenido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027865"/>
              </p:ext>
            </p:extLst>
          </p:nvPr>
        </p:nvGraphicFramePr>
        <p:xfrm>
          <a:off x="79375" y="1449388"/>
          <a:ext cx="8948740" cy="530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71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71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71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SV" sz="1200"/>
                        <a:t>Texto a narrar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/>
                        <a:t>Imagen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/>
                        <a:t>Tiempo de 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SV" sz="1200"/>
                        <a:t>D1- </a:t>
                      </a:r>
                    </a:p>
                    <a:p>
                      <a:r>
                        <a:rPr lang="es-SV" sz="1200"/>
                        <a:t>Nombre empresa, logotipo, inducción de Integrantes y Propuesta única de valor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/>
                        <a:t>00:00</a:t>
                      </a:r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SV" sz="1200"/>
                        <a:t>D2- ADOPTADOR</a:t>
                      </a:r>
                      <a:r>
                        <a:rPr lang="es-SV" sz="1200" baseline="0"/>
                        <a:t> TEMPRANO (Consumidor para el cual estamos creando el bien o servicio)</a:t>
                      </a:r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200"/>
                        <a:t>00:20</a:t>
                      </a:r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SV" sz="1200"/>
                        <a:t>D3-  Características que DEBE</a:t>
                      </a:r>
                      <a:r>
                        <a:rPr lang="es-SV" sz="1200" baseline="0"/>
                        <a:t> </a:t>
                      </a:r>
                      <a:r>
                        <a:rPr lang="es-SV" sz="1200"/>
                        <a:t>TENER para</a:t>
                      </a:r>
                      <a:r>
                        <a:rPr lang="es-SV" sz="1200" baseline="0"/>
                        <a:t> solventar </a:t>
                      </a:r>
                      <a:r>
                        <a:rPr lang="es-SV" sz="1200"/>
                        <a:t>las 3</a:t>
                      </a:r>
                      <a:r>
                        <a:rPr lang="es-SV" sz="1200" baseline="0"/>
                        <a:t> principales necesidades)</a:t>
                      </a:r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200"/>
                        <a:t>00:40</a:t>
                      </a:r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SV" sz="1200"/>
                        <a:t>D4- Objetivos y estrategias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200"/>
                        <a:t>01:00</a:t>
                      </a:r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2473693" y="1896177"/>
            <a:ext cx="1963553" cy="96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/>
              <a:t>Empresa, Logotipo, integrantes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473692" y="3097730"/>
            <a:ext cx="1963553" cy="96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/>
              <a:t>Imagen 2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2473691" y="4299283"/>
            <a:ext cx="1963553" cy="96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/>
              <a:t>Características/ Necesidades 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2473690" y="5503619"/>
            <a:ext cx="1963553" cy="96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/>
              <a:t>Objetivos/ Estrategias</a:t>
            </a:r>
          </a:p>
        </p:txBody>
      </p:sp>
    </p:spTree>
    <p:extLst>
      <p:ext uri="{BB962C8B-B14F-4D97-AF65-F5344CB8AC3E}">
        <p14:creationId xmlns:p14="http://schemas.microsoft.com/office/powerpoint/2010/main" val="84607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>
                <a:solidFill>
                  <a:schemeClr val="tx1"/>
                </a:solidFill>
              </a:rPr>
              <a:t>Guion del Contenido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451742"/>
              </p:ext>
            </p:extLst>
          </p:nvPr>
        </p:nvGraphicFramePr>
        <p:xfrm>
          <a:off x="79375" y="1449388"/>
          <a:ext cx="8948740" cy="5125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71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71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71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SV" sz="1200"/>
                        <a:t>Texto a narrar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/>
                        <a:t>Imagen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/>
                        <a:t>Tiempo de 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SV" sz="1200"/>
                        <a:t>D5-</a:t>
                      </a:r>
                      <a:r>
                        <a:rPr lang="es-SV" sz="1200" baseline="0"/>
                        <a:t> </a:t>
                      </a:r>
                      <a:r>
                        <a:rPr lang="es-SV" sz="1200"/>
                        <a:t>Organigrama,</a:t>
                      </a:r>
                      <a:r>
                        <a:rPr lang="es-SV" sz="1200" baseline="0"/>
                        <a:t> responsabilidades y salarios</a:t>
                      </a:r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200"/>
                        <a:t>01:20</a:t>
                      </a:r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200"/>
                        <a:t>D6-  VAN, TIR y ROI</a:t>
                      </a:r>
                    </a:p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200"/>
                        <a:t>01:40</a:t>
                      </a:r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SV" sz="1200"/>
                        <a:t>D7- Diagrama Gantt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200"/>
                        <a:t>02:00</a:t>
                      </a:r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SV" sz="1200"/>
                        <a:t>D8-  DEMOSTRACIÓN</a:t>
                      </a:r>
                      <a:r>
                        <a:rPr lang="es-SV" sz="1200" baseline="0"/>
                        <a:t> (paso 1/3: inicio )</a:t>
                      </a:r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200"/>
                        <a:t>02:20</a:t>
                      </a:r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2473693" y="1896177"/>
            <a:ext cx="1963553" cy="96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/>
              <a:t>Imagen 5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473692" y="3097730"/>
            <a:ext cx="1963553" cy="96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/>
              <a:t>Imagen 6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2473691" y="4299283"/>
            <a:ext cx="1963553" cy="96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/>
              <a:t>Imagen 7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2473690" y="5503619"/>
            <a:ext cx="1963553" cy="96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/>
              <a:t>Imagen 8</a:t>
            </a:r>
          </a:p>
        </p:txBody>
      </p:sp>
    </p:spTree>
    <p:extLst>
      <p:ext uri="{BB962C8B-B14F-4D97-AF65-F5344CB8AC3E}">
        <p14:creationId xmlns:p14="http://schemas.microsoft.com/office/powerpoint/2010/main" val="191598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>
                <a:solidFill>
                  <a:schemeClr val="tx1"/>
                </a:solidFill>
              </a:rPr>
              <a:t>Guion del Contenido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734894"/>
              </p:ext>
            </p:extLst>
          </p:nvPr>
        </p:nvGraphicFramePr>
        <p:xfrm>
          <a:off x="79375" y="1449388"/>
          <a:ext cx="8948740" cy="311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71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71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71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SV" sz="1200"/>
                        <a:t>Texto a narrar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/>
                        <a:t>Imagen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/>
                        <a:t>Tiempo de 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SV" sz="1200"/>
                        <a:t>D9-  DEMOSTRACIÓN</a:t>
                      </a:r>
                      <a:r>
                        <a:rPr lang="es-SV" sz="1200" baseline="0"/>
                        <a:t> (paso 2/3: proceso)</a:t>
                      </a:r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200"/>
                        <a:t>02:40</a:t>
                      </a:r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SV" sz="1200"/>
                        <a:t>D10- DEMOSTRACIÓN</a:t>
                      </a:r>
                      <a:r>
                        <a:rPr lang="es-SV" sz="1200" baseline="0"/>
                        <a:t> (paso 3/3: resultado)</a:t>
                      </a:r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200"/>
                        <a:t>03:00 – 3:20</a:t>
                      </a:r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2473693" y="1896177"/>
            <a:ext cx="1963553" cy="96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/>
              <a:t>Imagen 9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473692" y="3097730"/>
            <a:ext cx="1963553" cy="96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/>
              <a:t>Imagen 10</a:t>
            </a:r>
          </a:p>
        </p:txBody>
      </p:sp>
    </p:spTree>
    <p:extLst>
      <p:ext uri="{BB962C8B-B14F-4D97-AF65-F5344CB8AC3E}">
        <p14:creationId xmlns:p14="http://schemas.microsoft.com/office/powerpoint/2010/main" val="218377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8E0FE9DF1FB14F977BBFC3ED101799" ma:contentTypeVersion="5" ma:contentTypeDescription="Crear nuevo documento." ma:contentTypeScope="" ma:versionID="0ce0173c987a9f124d70f1706fd88366">
  <xsd:schema xmlns:xsd="http://www.w3.org/2001/XMLSchema" xmlns:xs="http://www.w3.org/2001/XMLSchema" xmlns:p="http://schemas.microsoft.com/office/2006/metadata/properties" xmlns:ns2="0e03ac6f-e62f-40d6-9c6d-06d112fffd53" xmlns:ns3="db7d8450-88b8-4da7-8f4c-8a3bad7c11d0" targetNamespace="http://schemas.microsoft.com/office/2006/metadata/properties" ma:root="true" ma:fieldsID="ce4e78db101dacc9d4cdfa79ead84ade" ns2:_="" ns3:_="">
    <xsd:import namespace="0e03ac6f-e62f-40d6-9c6d-06d112fffd53"/>
    <xsd:import namespace="db7d8450-88b8-4da7-8f4c-8a3bad7c11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3ac6f-e62f-40d6-9c6d-06d112fffd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7d8450-88b8-4da7-8f4c-8a3bad7c11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4DAF6B-E861-491E-B78E-28338305A55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db7d8450-88b8-4da7-8f4c-8a3bad7c11d0"/>
    <ds:schemaRef ds:uri="0e03ac6f-e62f-40d6-9c6d-06d112fffd5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DFF7289-8B33-4190-84FF-E3F46B275257}">
  <ds:schemaRefs>
    <ds:schemaRef ds:uri="0e03ac6f-e62f-40d6-9c6d-06d112fffd53"/>
    <ds:schemaRef ds:uri="db7d8450-88b8-4da7-8f4c-8a3bad7c11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CBCD3CE-6A6B-41B5-89EE-79295BEB84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708</Words>
  <Application>Microsoft Office PowerPoint</Application>
  <PresentationFormat>Presentación en pantalla (4:3)</PresentationFormat>
  <Paragraphs>130</Paragraphs>
  <Slides>20</Slides>
  <Notes>0</Notes>
  <HiddenSlides>9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  <vt:variant>
        <vt:lpstr>Presentaciones personalizadas</vt:lpstr>
      </vt:variant>
      <vt:variant>
        <vt:i4>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Tema de Office</vt:lpstr>
      <vt:lpstr>PechaKucha 20×20</vt:lpstr>
      <vt:lpstr>Reglas</vt:lpstr>
      <vt:lpstr>Consejos</vt:lpstr>
      <vt:lpstr>Consejos</vt:lpstr>
      <vt:lpstr>Presentación de PowerPoint</vt:lpstr>
      <vt:lpstr>Presentación de PowerPoint</vt:lpstr>
      <vt:lpstr>Guion del Contenido</vt:lpstr>
      <vt:lpstr>Guion del Contenido</vt:lpstr>
      <vt:lpstr>Guion del 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Fuentes:</vt:lpstr>
      <vt:lpstr>Instrucciones PechaKucha</vt:lpstr>
      <vt:lpstr>PechaKucha Parte1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Adolfo Jose Araujo Jaimes</dc:creator>
  <cp:lastModifiedBy>ADOLFO  JOSE        ARAUJO  JAIMES</cp:lastModifiedBy>
  <cp:revision>5</cp:revision>
  <dcterms:created xsi:type="dcterms:W3CDTF">2017-08-17T16:33:56Z</dcterms:created>
  <dcterms:modified xsi:type="dcterms:W3CDTF">2020-07-25T02:51:46Z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0x010100FA8E0FE9DF1FB14F977BBFC3ED101799</vt:lpwstr>
  </property>
</Properties>
</file>