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0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Ricardo Almeida Guimarães" userId="f67f8327-dca2-4b10-bf90-62ee3abd2a4b" providerId="ADAL" clId="{C82A9D6D-1B8A-4F6F-BB30-0CCD9B4D4472}"/>
    <pc:docChg chg="custSel modSld">
      <pc:chgData name="Hugo Ricardo Almeida Guimarães" userId="f67f8327-dca2-4b10-bf90-62ee3abd2a4b" providerId="ADAL" clId="{C82A9D6D-1B8A-4F6F-BB30-0CCD9B4D4472}" dt="2024-06-18T23:27:56.779" v="32" actId="14100"/>
      <pc:docMkLst>
        <pc:docMk/>
      </pc:docMkLst>
      <pc:sldChg chg="addSp delSp modSp mod">
        <pc:chgData name="Hugo Ricardo Almeida Guimarães" userId="f67f8327-dca2-4b10-bf90-62ee3abd2a4b" providerId="ADAL" clId="{C82A9D6D-1B8A-4F6F-BB30-0CCD9B4D4472}" dt="2024-06-18T23:12:02.282" v="3" actId="1076"/>
        <pc:sldMkLst>
          <pc:docMk/>
          <pc:sldMk cId="1577079793" sldId="260"/>
        </pc:sldMkLst>
        <pc:picChg chg="add mod">
          <ac:chgData name="Hugo Ricardo Almeida Guimarães" userId="f67f8327-dca2-4b10-bf90-62ee3abd2a4b" providerId="ADAL" clId="{C82A9D6D-1B8A-4F6F-BB30-0CCD9B4D4472}" dt="2024-06-18T23:12:02.282" v="3" actId="1076"/>
          <ac:picMkLst>
            <pc:docMk/>
            <pc:sldMk cId="1577079793" sldId="260"/>
            <ac:picMk id="4" creationId="{99C61E4F-3E82-5ACA-04A0-DB8D1C7E119A}"/>
          </ac:picMkLst>
        </pc:picChg>
        <pc:picChg chg="del">
          <ac:chgData name="Hugo Ricardo Almeida Guimarães" userId="f67f8327-dca2-4b10-bf90-62ee3abd2a4b" providerId="ADAL" clId="{C82A9D6D-1B8A-4F6F-BB30-0CCD9B4D4472}" dt="2024-06-18T23:11:53.354" v="0" actId="478"/>
          <ac:picMkLst>
            <pc:docMk/>
            <pc:sldMk cId="1577079793" sldId="260"/>
            <ac:picMk id="5" creationId="{6DB448FB-7F06-CE8E-707E-B106A7EFDA72}"/>
          </ac:picMkLst>
        </pc:picChg>
      </pc:sldChg>
      <pc:sldChg chg="addSp delSp modSp mod">
        <pc:chgData name="Hugo Ricardo Almeida Guimarães" userId="f67f8327-dca2-4b10-bf90-62ee3abd2a4b" providerId="ADAL" clId="{C82A9D6D-1B8A-4F6F-BB30-0CCD9B4D4472}" dt="2024-06-18T23:26:03.826" v="13" actId="1076"/>
        <pc:sldMkLst>
          <pc:docMk/>
          <pc:sldMk cId="1399877791" sldId="264"/>
        </pc:sldMkLst>
        <pc:picChg chg="add mod">
          <ac:chgData name="Hugo Ricardo Almeida Guimarães" userId="f67f8327-dca2-4b10-bf90-62ee3abd2a4b" providerId="ADAL" clId="{C82A9D6D-1B8A-4F6F-BB30-0CCD9B4D4472}" dt="2024-06-18T23:25:13.248" v="8" actId="1076"/>
          <ac:picMkLst>
            <pc:docMk/>
            <pc:sldMk cId="1399877791" sldId="264"/>
            <ac:picMk id="3" creationId="{3E69952A-5C93-D323-EE7C-20E21BBED27C}"/>
          </ac:picMkLst>
        </pc:picChg>
        <pc:picChg chg="del">
          <ac:chgData name="Hugo Ricardo Almeida Guimarães" userId="f67f8327-dca2-4b10-bf90-62ee3abd2a4b" providerId="ADAL" clId="{C82A9D6D-1B8A-4F6F-BB30-0CCD9B4D4472}" dt="2024-06-18T23:25:01.353" v="4" actId="478"/>
          <ac:picMkLst>
            <pc:docMk/>
            <pc:sldMk cId="1399877791" sldId="264"/>
            <ac:picMk id="4" creationId="{F1BE5FA1-68C2-57AF-C857-8E19981BA178}"/>
          </ac:picMkLst>
        </pc:picChg>
        <pc:picChg chg="add mod">
          <ac:chgData name="Hugo Ricardo Almeida Guimarães" userId="f67f8327-dca2-4b10-bf90-62ee3abd2a4b" providerId="ADAL" clId="{C82A9D6D-1B8A-4F6F-BB30-0CCD9B4D4472}" dt="2024-06-18T23:26:03.826" v="13" actId="1076"/>
          <ac:picMkLst>
            <pc:docMk/>
            <pc:sldMk cId="1399877791" sldId="264"/>
            <ac:picMk id="6" creationId="{C0B156D6-92A5-7FBA-0490-7AC0BCA6B377}"/>
          </ac:picMkLst>
        </pc:picChg>
        <pc:picChg chg="del">
          <ac:chgData name="Hugo Ricardo Almeida Guimarães" userId="f67f8327-dca2-4b10-bf90-62ee3abd2a4b" providerId="ADAL" clId="{C82A9D6D-1B8A-4F6F-BB30-0CCD9B4D4472}" dt="2024-06-18T23:25:53.620" v="9" actId="478"/>
          <ac:picMkLst>
            <pc:docMk/>
            <pc:sldMk cId="1399877791" sldId="264"/>
            <ac:picMk id="7" creationId="{AB74E1D9-302F-F00A-7C64-9B85E9F9C48B}"/>
          </ac:picMkLst>
        </pc:picChg>
      </pc:sldChg>
      <pc:sldChg chg="addSp delSp modSp mod">
        <pc:chgData name="Hugo Ricardo Almeida Guimarães" userId="f67f8327-dca2-4b10-bf90-62ee3abd2a4b" providerId="ADAL" clId="{C82A9D6D-1B8A-4F6F-BB30-0CCD9B4D4472}" dt="2024-06-18T23:27:56.779" v="32" actId="14100"/>
        <pc:sldMkLst>
          <pc:docMk/>
          <pc:sldMk cId="150162819" sldId="265"/>
        </pc:sldMkLst>
        <pc:picChg chg="add mod">
          <ac:chgData name="Hugo Ricardo Almeida Guimarães" userId="f67f8327-dca2-4b10-bf90-62ee3abd2a4b" providerId="ADAL" clId="{C82A9D6D-1B8A-4F6F-BB30-0CCD9B4D4472}" dt="2024-06-18T23:27:49.813" v="30" actId="14100"/>
          <ac:picMkLst>
            <pc:docMk/>
            <pc:sldMk cId="150162819" sldId="265"/>
            <ac:picMk id="3" creationId="{4FEB572F-1465-E36E-5791-A8CCF728E930}"/>
          </ac:picMkLst>
        </pc:picChg>
        <pc:picChg chg="del">
          <ac:chgData name="Hugo Ricardo Almeida Guimarães" userId="f67f8327-dca2-4b10-bf90-62ee3abd2a4b" providerId="ADAL" clId="{C82A9D6D-1B8A-4F6F-BB30-0CCD9B4D4472}" dt="2024-06-18T23:26:38.967" v="14" actId="478"/>
          <ac:picMkLst>
            <pc:docMk/>
            <pc:sldMk cId="150162819" sldId="265"/>
            <ac:picMk id="4" creationId="{EC5EF7BE-C39B-0D80-F2E3-EE3E14B65E6E}"/>
          </ac:picMkLst>
        </pc:picChg>
        <pc:picChg chg="add mod">
          <ac:chgData name="Hugo Ricardo Almeida Guimarães" userId="f67f8327-dca2-4b10-bf90-62ee3abd2a4b" providerId="ADAL" clId="{C82A9D6D-1B8A-4F6F-BB30-0CCD9B4D4472}" dt="2024-06-18T23:27:56.779" v="32" actId="14100"/>
          <ac:picMkLst>
            <pc:docMk/>
            <pc:sldMk cId="150162819" sldId="265"/>
            <ac:picMk id="6" creationId="{053D8DB1-0368-C530-5B67-A2F24771FBF0}"/>
          </ac:picMkLst>
        </pc:picChg>
        <pc:picChg chg="del">
          <ac:chgData name="Hugo Ricardo Almeida Guimarães" userId="f67f8327-dca2-4b10-bf90-62ee3abd2a4b" providerId="ADAL" clId="{C82A9D6D-1B8A-4F6F-BB30-0CCD9B4D4472}" dt="2024-06-18T23:27:12.812" v="22" actId="478"/>
          <ac:picMkLst>
            <pc:docMk/>
            <pc:sldMk cId="150162819" sldId="265"/>
            <ac:picMk id="7" creationId="{43388F10-AB9B-758B-2639-4FE34926362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2B497-36FD-49F5-88EE-F8191007FE44}" type="datetimeFigureOut">
              <a:rPr lang="pt-PT" smtClean="0"/>
              <a:t>19/06/2024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3C0BE-A88A-414D-8A78-3A29B9156D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486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6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7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04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0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074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0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25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75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34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D6F737-2532-249A-C1B8-C00AD0345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pt-PT" dirty="0"/>
              <a:t>Análise Algorítmica e Otimização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0A4C07-E94D-E9C5-8CCF-361484EB7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4" y="4767629"/>
            <a:ext cx="6253318" cy="1615918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César Castelo - 8220169</a:t>
            </a:r>
          </a:p>
          <a:p>
            <a:pPr algn="r"/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Hugo Guimarães - 8220337</a:t>
            </a:r>
          </a:p>
          <a:p>
            <a:pPr algn="r"/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João Santos - 8220256</a:t>
            </a:r>
          </a:p>
          <a:p>
            <a:pPr algn="r"/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Pedro Pinho - 8220307</a:t>
            </a:r>
          </a:p>
          <a:p>
            <a:pPr algn="r"/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Sónia Oliveira - 8220114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E639A-C41A-74BF-B30E-3A05716959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20" r="8190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54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1D842-EED6-2862-1A45-F2CC65394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248504"/>
            <a:ext cx="8351520" cy="808772"/>
          </a:xfrm>
        </p:spPr>
        <p:txBody>
          <a:bodyPr>
            <a:normAutofit fontScale="90000"/>
          </a:bodyPr>
          <a:lstStyle/>
          <a:p>
            <a:r>
              <a:rPr lang="pt-PT" dirty="0"/>
              <a:t>Métodos de Otimização Existentes</a:t>
            </a:r>
          </a:p>
        </p:txBody>
      </p:sp>
      <p:pic>
        <p:nvPicPr>
          <p:cNvPr id="5" name="Imagem 4" descr="Uma imagem com texto, diagrama, Tipo de letra, file&#10;&#10;Descrição gerada automaticamente">
            <a:extLst>
              <a:ext uri="{FF2B5EF4-FFF2-40B4-BE49-F238E27FC236}">
                <a16:creationId xmlns:a16="http://schemas.microsoft.com/office/drawing/2014/main" id="{047A92E7-D0A2-D096-2D4C-2A8CB2411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8681"/>
            <a:ext cx="12192000" cy="512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2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E8020-5017-4777-4079-6F95EB7C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Algoritmos usados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51B49C2-FD0F-ED96-3352-690562766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070418"/>
            <a:ext cx="4131945" cy="1450757"/>
          </a:xfrm>
        </p:spPr>
        <p:txBody>
          <a:bodyPr/>
          <a:lstStyle/>
          <a:p>
            <a:r>
              <a:rPr lang="pt-PT" b="1" dirty="0"/>
              <a:t>Construtivos:</a:t>
            </a:r>
          </a:p>
          <a:p>
            <a:pPr lvl="1"/>
            <a:r>
              <a:rPr lang="pt-PT" dirty="0"/>
              <a:t>Abertura aleatória de Instalações</a:t>
            </a:r>
          </a:p>
          <a:p>
            <a:pPr lvl="1"/>
            <a:r>
              <a:rPr lang="pt-PT" dirty="0" err="1"/>
              <a:t>Greedy</a:t>
            </a:r>
            <a:endParaRPr lang="pt-PT" dirty="0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AE00F67A-26A9-796D-07C6-E9D98BE6B1AA}"/>
              </a:ext>
            </a:extLst>
          </p:cNvPr>
          <p:cNvSpPr txBox="1">
            <a:spLocks/>
          </p:cNvSpPr>
          <p:nvPr/>
        </p:nvSpPr>
        <p:spPr>
          <a:xfrm>
            <a:off x="7194709" y="2070417"/>
            <a:ext cx="4131945" cy="14507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b="1" dirty="0"/>
              <a:t>Pesquisa Local:</a:t>
            </a:r>
          </a:p>
          <a:p>
            <a:pPr lvl="1"/>
            <a:r>
              <a:rPr lang="pt-PT" dirty="0" err="1"/>
              <a:t>Swap</a:t>
            </a:r>
            <a:endParaRPr lang="pt-PT" dirty="0"/>
          </a:p>
          <a:p>
            <a:pPr lvl="1"/>
            <a:r>
              <a:rPr lang="pt-PT" dirty="0" err="1"/>
              <a:t>Switch</a:t>
            </a:r>
            <a:endParaRPr lang="pt-PT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A343D74B-0FEF-589C-B197-8FA4C35432FC}"/>
              </a:ext>
            </a:extLst>
          </p:cNvPr>
          <p:cNvSpPr txBox="1">
            <a:spLocks/>
          </p:cNvSpPr>
          <p:nvPr/>
        </p:nvSpPr>
        <p:spPr>
          <a:xfrm>
            <a:off x="4997291" y="3943134"/>
            <a:ext cx="2197418" cy="14507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b="1" dirty="0"/>
              <a:t>Meta Heurísticos:</a:t>
            </a:r>
          </a:p>
          <a:p>
            <a:pPr lvl="1"/>
            <a:r>
              <a:rPr lang="pt-PT" dirty="0"/>
              <a:t>Pesquisa Tabu</a:t>
            </a:r>
          </a:p>
          <a:p>
            <a:pPr lvl="1"/>
            <a:r>
              <a:rPr lang="pt-PT" dirty="0" err="1"/>
              <a:t>Filter</a:t>
            </a:r>
            <a:r>
              <a:rPr lang="pt-PT" dirty="0"/>
              <a:t> &amp; Fan</a:t>
            </a:r>
          </a:p>
        </p:txBody>
      </p:sp>
    </p:spTree>
    <p:extLst>
      <p:ext uri="{BB962C8B-B14F-4D97-AF65-F5344CB8AC3E}">
        <p14:creationId xmlns:p14="http://schemas.microsoft.com/office/powerpoint/2010/main" val="251522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EE35D-16CC-3F6F-BE53-F7D3724664E7}"/>
              </a:ext>
            </a:extLst>
          </p:cNvPr>
          <p:cNvSpPr txBox="1">
            <a:spLocks/>
          </p:cNvSpPr>
          <p:nvPr/>
        </p:nvSpPr>
        <p:spPr>
          <a:xfrm>
            <a:off x="2788763" y="2926565"/>
            <a:ext cx="6614474" cy="1004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/>
              <a:t>Heurísticos Construtivos</a:t>
            </a:r>
          </a:p>
        </p:txBody>
      </p:sp>
    </p:spTree>
    <p:extLst>
      <p:ext uri="{BB962C8B-B14F-4D97-AF65-F5344CB8AC3E}">
        <p14:creationId xmlns:p14="http://schemas.microsoft.com/office/powerpoint/2010/main" val="168811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9E04127-D001-D721-5E4F-0CF91B614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628650"/>
            <a:ext cx="5133975" cy="6096000"/>
          </a:xfrm>
          <a:prstGeom prst="rect">
            <a:avLst/>
          </a:prstGeom>
        </p:spPr>
      </p:pic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76CEE184-47FF-6FD3-C7AF-1AD115C5FE21}"/>
              </a:ext>
            </a:extLst>
          </p:cNvPr>
          <p:cNvSpPr txBox="1">
            <a:spLocks/>
          </p:cNvSpPr>
          <p:nvPr/>
        </p:nvSpPr>
        <p:spPr>
          <a:xfrm>
            <a:off x="1369217" y="133350"/>
            <a:ext cx="2709864" cy="593507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Abertura Aleatória</a:t>
            </a: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1757F4E2-36C6-5EBF-B9CE-BB25EC8448D3}"/>
              </a:ext>
            </a:extLst>
          </p:cNvPr>
          <p:cNvSpPr txBox="1">
            <a:spLocks/>
          </p:cNvSpPr>
          <p:nvPr/>
        </p:nvSpPr>
        <p:spPr>
          <a:xfrm>
            <a:off x="8823748" y="144152"/>
            <a:ext cx="1373930" cy="43814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/>
              <a:t>Greedy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C61E4F-3E82-5ACA-04A0-DB8D1C7E1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029" y="628650"/>
            <a:ext cx="5133976" cy="60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79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EE35D-16CC-3F6F-BE53-F7D3724664E7}"/>
              </a:ext>
            </a:extLst>
          </p:cNvPr>
          <p:cNvSpPr txBox="1">
            <a:spLocks/>
          </p:cNvSpPr>
          <p:nvPr/>
        </p:nvSpPr>
        <p:spPr>
          <a:xfrm>
            <a:off x="4044885" y="2686410"/>
            <a:ext cx="4102230" cy="14851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/>
              <a:t>Heurísticos de Pesquisa Local</a:t>
            </a:r>
          </a:p>
        </p:txBody>
      </p:sp>
    </p:spTree>
    <p:extLst>
      <p:ext uri="{BB962C8B-B14F-4D97-AF65-F5344CB8AC3E}">
        <p14:creationId xmlns:p14="http://schemas.microsoft.com/office/powerpoint/2010/main" val="3272724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76CEE184-47FF-6FD3-C7AF-1AD115C5FE21}"/>
              </a:ext>
            </a:extLst>
          </p:cNvPr>
          <p:cNvSpPr txBox="1">
            <a:spLocks/>
          </p:cNvSpPr>
          <p:nvPr/>
        </p:nvSpPr>
        <p:spPr>
          <a:xfrm>
            <a:off x="2173889" y="133350"/>
            <a:ext cx="1373930" cy="44895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/>
              <a:t>Swap</a:t>
            </a:r>
            <a:endParaRPr lang="pt-PT" dirty="0"/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1757F4E2-36C6-5EBF-B9CE-BB25EC8448D3}"/>
              </a:ext>
            </a:extLst>
          </p:cNvPr>
          <p:cNvSpPr txBox="1">
            <a:spLocks/>
          </p:cNvSpPr>
          <p:nvPr/>
        </p:nvSpPr>
        <p:spPr>
          <a:xfrm>
            <a:off x="8823748" y="144152"/>
            <a:ext cx="1373930" cy="43814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/>
              <a:t>Switch</a:t>
            </a:r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E69952A-5C93-D323-EE7C-20E21BBED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11" y="542925"/>
            <a:ext cx="5192285" cy="621083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0B156D6-92A5-7FBA-0490-7AC0BCA6B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006" y="545085"/>
            <a:ext cx="5058352" cy="620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7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EE35D-16CC-3F6F-BE53-F7D3724664E7}"/>
              </a:ext>
            </a:extLst>
          </p:cNvPr>
          <p:cNvSpPr txBox="1">
            <a:spLocks/>
          </p:cNvSpPr>
          <p:nvPr/>
        </p:nvSpPr>
        <p:spPr>
          <a:xfrm>
            <a:off x="3714946" y="3035202"/>
            <a:ext cx="4762107" cy="7875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/>
              <a:t>Meta Heurísticos</a:t>
            </a:r>
          </a:p>
        </p:txBody>
      </p:sp>
    </p:spTree>
    <p:extLst>
      <p:ext uri="{BB962C8B-B14F-4D97-AF65-F5344CB8AC3E}">
        <p14:creationId xmlns:p14="http://schemas.microsoft.com/office/powerpoint/2010/main" val="3344451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76CEE184-47FF-6FD3-C7AF-1AD115C5FE21}"/>
              </a:ext>
            </a:extLst>
          </p:cNvPr>
          <p:cNvSpPr txBox="1">
            <a:spLocks/>
          </p:cNvSpPr>
          <p:nvPr/>
        </p:nvSpPr>
        <p:spPr>
          <a:xfrm>
            <a:off x="1369217" y="133350"/>
            <a:ext cx="2709864" cy="593507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Pesquisa Tabu</a:t>
            </a: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1757F4E2-36C6-5EBF-B9CE-BB25EC8448D3}"/>
              </a:ext>
            </a:extLst>
          </p:cNvPr>
          <p:cNvSpPr txBox="1">
            <a:spLocks/>
          </p:cNvSpPr>
          <p:nvPr/>
        </p:nvSpPr>
        <p:spPr>
          <a:xfrm>
            <a:off x="8603121" y="133350"/>
            <a:ext cx="1700478" cy="43814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/>
              <a:t>Filter</a:t>
            </a:r>
            <a:r>
              <a:rPr lang="pt-PT" dirty="0"/>
              <a:t> &amp; Fan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EB572F-1465-E36E-5791-A8CCF728E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94" y="495738"/>
            <a:ext cx="4689721" cy="622891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53D8DB1-0368-C530-5B67-A2F24771F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354" y="495738"/>
            <a:ext cx="4443452" cy="622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28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302C"/>
      </a:dk2>
      <a:lt2>
        <a:srgbClr val="F3F3F0"/>
      </a:lt2>
      <a:accent1>
        <a:srgbClr val="4F45CD"/>
      </a:accent1>
      <a:accent2>
        <a:srgbClr val="3261BA"/>
      </a:accent2>
      <a:accent3>
        <a:srgbClr val="44ACCC"/>
      </a:accent3>
      <a:accent4>
        <a:srgbClr val="32BAA2"/>
      </a:accent4>
      <a:accent5>
        <a:srgbClr val="41C476"/>
      </a:accent5>
      <a:accent6>
        <a:srgbClr val="34BA32"/>
      </a:accent6>
      <a:hlink>
        <a:srgbClr val="349E70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68</Words>
  <Application>Microsoft Office PowerPoint</Application>
  <PresentationFormat>Ecrã Panorâmico</PresentationFormat>
  <Paragraphs>26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Aptos</vt:lpstr>
      <vt:lpstr>Avenir Next LT Pro</vt:lpstr>
      <vt:lpstr>Avenir Next LT Pro Light</vt:lpstr>
      <vt:lpstr>Calibri</vt:lpstr>
      <vt:lpstr>RetrospectVTI</vt:lpstr>
      <vt:lpstr>Análise Algorítmica e Otimização</vt:lpstr>
      <vt:lpstr>Métodos de Otimização Existentes</vt:lpstr>
      <vt:lpstr>Algoritmos usados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Hugo Ricardo Almeida Guimarães</dc:creator>
  <cp:lastModifiedBy>Hugo Ricardo Almeida Guimarães</cp:lastModifiedBy>
  <cp:revision>3</cp:revision>
  <dcterms:created xsi:type="dcterms:W3CDTF">2024-06-18T14:59:59Z</dcterms:created>
  <dcterms:modified xsi:type="dcterms:W3CDTF">2024-06-18T23:27:59Z</dcterms:modified>
</cp:coreProperties>
</file>