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6FE25-75C9-3FBE-7662-D5F9112E4B4B}" v="1" dt="2024-12-10T14:08:02.329"/>
    <p1510:client id="{4105BF3B-5CAE-ACC6-AED8-EAFB5AA2CCF6}" v="88" dt="2024-12-10T14:11:26.897"/>
    <p1510:client id="{543DD4D3-96B8-0FE4-1C6A-374A23BEF539}" v="453" dt="2024-12-10T14:12:16.109"/>
    <p1510:client id="{CA8EADDE-A85B-F006-C21B-27586B0142FF}" v="520" dt="2024-12-10T14:05:07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6023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9139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9198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18709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8391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499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8359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3902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651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531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747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5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77B0A-C9E5-6F84-4F00-407E591456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988" r="4" b="11399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s-ES" sz="6600">
                <a:solidFill>
                  <a:srgbClr val="FFFFFF"/>
                </a:solidFill>
              </a:rPr>
              <a:t>GymBuddy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Por Hugo Andrés Herrera, Tomás Machín, Álvaro Sanz, Germán Fábregas, Juan Federico y Daniel Santiago Escribano.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8E46BE-F9D2-BC7B-DCCA-33F5DB96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</a:t>
            </a:fld>
            <a:endParaRPr lang="es-ES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7C772A06-6B1F-8993-442C-1AFC57D43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2830" y="1593506"/>
            <a:ext cx="2507393" cy="251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88A3F-EF1D-66CA-27E9-41676B5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Anexo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276AF6-1BF3-7433-D2CF-2E1CC1AE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b="1"/>
              <a:t>¿Qué hemos hecho?</a:t>
            </a:r>
          </a:p>
          <a:p>
            <a:r>
              <a:rPr lang="es-ES"/>
              <a:t>¿Porqué?</a:t>
            </a:r>
          </a:p>
          <a:p>
            <a:r>
              <a:rPr lang="es-ES"/>
              <a:t>Arquitectura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40D128-C5A5-06D9-F652-AD816079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</a:t>
            </a:fld>
            <a:endParaRPr lang="es-ES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21D0A480-0B5E-9F02-4359-4B5C33C16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4515" y="96242"/>
            <a:ext cx="1384446" cy="14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9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38843-A712-5D38-9691-D03AC271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¿Qué hemos hecho?</a:t>
            </a:r>
            <a:endParaRPr lang="es-ES" sz="43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3CD96-6A3F-D853-6034-D045DF3BD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sz="2400"/>
              <a:t>Aplicación web para dar a nuestros usuarios una experiencia completa para su salud física y mental mediante el deporte.</a:t>
            </a:r>
          </a:p>
          <a:p>
            <a:r>
              <a:rPr lang="es-ES" sz="2400"/>
              <a:t>Por otra parte: se </a:t>
            </a:r>
            <a:r>
              <a:rPr lang="es-ES" sz="2400" b="1" u="sng"/>
              <a:t>motiva </a:t>
            </a:r>
            <a:r>
              <a:rPr lang="es-ES" sz="2400"/>
              <a:t>al usuario para hacer deporte mediante </a:t>
            </a:r>
            <a:r>
              <a:rPr lang="es-ES" sz="2400" b="1"/>
              <a:t>recompensas </a:t>
            </a:r>
            <a:r>
              <a:rPr lang="es-ES" sz="2400"/>
              <a:t>y </a:t>
            </a:r>
            <a:r>
              <a:rPr lang="es-ES" sz="2400" b="1"/>
              <a:t>metas </a:t>
            </a:r>
            <a:r>
              <a:rPr lang="es-ES" sz="2400"/>
              <a:t>diarias además de un informe del </a:t>
            </a:r>
            <a:r>
              <a:rPr lang="es-ES" sz="2400" b="1"/>
              <a:t>progreso</a:t>
            </a:r>
            <a:r>
              <a:rPr lang="es-ES" sz="2400"/>
              <a:t>.</a:t>
            </a:r>
          </a:p>
          <a:p>
            <a:r>
              <a:rPr lang="es-ES" sz="2400"/>
              <a:t>Utilidad para el usuario: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400"/>
              <a:t>Seguimiento de su progreso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400"/>
              <a:t>Rutinas completas y personalizables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400"/>
              <a:t>Guía para principiantes y expertos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400"/>
              <a:t>Aplicación flexible e inmediata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400"/>
              <a:t>¡Una Tienda!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6B49C4-FE5D-CDC9-6C12-6216AE1D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es-ES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0F37AFB4-E5BC-FB09-B992-D9954BB0D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4515" y="96242"/>
            <a:ext cx="1384446" cy="1434848"/>
          </a:xfrm>
          <a:prstGeom prst="rect">
            <a:avLst/>
          </a:prstGeom>
        </p:spPr>
      </p:pic>
      <p:pic>
        <p:nvPicPr>
          <p:cNvPr id="7" name="Imagen 6" descr="650+ Gym Friends Ilustraciones de Stock, gráficos vectoriales libres de  derechos y clip art - iStock | Sport friends, Dance">
            <a:extLst>
              <a:ext uri="{FF2B5EF4-FFF2-40B4-BE49-F238E27FC236}">
                <a16:creationId xmlns:a16="http://schemas.microsoft.com/office/drawing/2014/main" id="{8D4ACBE2-41B8-1884-A91F-5EC2B5F70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0148" y="2928575"/>
            <a:ext cx="4179085" cy="26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8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5E856-FC28-15B8-D87C-6A6F1851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Página Web: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C67A16-2FC1-4F3A-9CBC-FA8B08DE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786" y="6356350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/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422C6718-BE3D-1FA6-B74A-B026F4AF6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4515" y="96242"/>
            <a:ext cx="1384446" cy="14348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E726A5-E547-10B9-B5F4-707A02EB8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589" y="1718761"/>
            <a:ext cx="9379038" cy="47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9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88A3F-EF1D-66CA-27E9-41676B5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Anexo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276AF6-1BF3-7433-D2CF-2E1CC1AE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¿Qué hemos hecho?</a:t>
            </a:r>
          </a:p>
          <a:p>
            <a:r>
              <a:rPr lang="es-ES" b="1"/>
              <a:t>¿Porqué?</a:t>
            </a:r>
          </a:p>
          <a:p>
            <a:r>
              <a:rPr lang="es-ES"/>
              <a:t>Arquitectura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7E4935-2D86-D2F0-2144-8C54765B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s-ES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CFBEC151-ACCD-9070-01B2-7B89EE3F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4515" y="96242"/>
            <a:ext cx="1384446" cy="14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1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64D87-557E-810E-F1E9-ADA84813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¿Porqué?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6F63B-101D-7E77-5DA1-98BEF5B52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0138"/>
            <a:ext cx="6302828" cy="22830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s-ES"/>
              <a:t>Romper la </a:t>
            </a:r>
            <a:r>
              <a:rPr lang="es-ES" b="1"/>
              <a:t>barrera de entrada</a:t>
            </a:r>
            <a:r>
              <a:rPr lang="es-ES"/>
              <a:t> al estilo de vida activo y saludable: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s-ES"/>
              <a:t>Accesibilidad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s-ES"/>
              <a:t>Tiempo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s-ES"/>
              <a:t>Recursos</a:t>
            </a:r>
          </a:p>
          <a:p>
            <a:pPr marL="457200" lvl="1" indent="0" algn="just">
              <a:buNone/>
            </a:pPr>
            <a:endParaRPr lang="es-ES"/>
          </a:p>
          <a:p>
            <a:pPr algn="just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AAFD83-E63A-4A49-C9EF-5BBFFB6F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s-ES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9A85D884-BF15-A1FF-D1EF-BEF52D4EC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4515" y="96242"/>
            <a:ext cx="1384446" cy="1434848"/>
          </a:xfrm>
          <a:prstGeom prst="rect">
            <a:avLst/>
          </a:prstGeom>
        </p:spPr>
      </p:pic>
      <p:pic>
        <p:nvPicPr>
          <p:cNvPr id="5" name="Imagen 4" descr="El 36% de la población es sedentaria según la Encuesta Nacional de ...">
            <a:extLst>
              <a:ext uri="{FF2B5EF4-FFF2-40B4-BE49-F238E27FC236}">
                <a16:creationId xmlns:a16="http://schemas.microsoft.com/office/drawing/2014/main" id="{1D284E61-1924-0518-75B8-F42D5560E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028" y="2898128"/>
            <a:ext cx="4767943" cy="3445715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A53CF40-6174-72C7-83EF-2C34F72D493B}"/>
              </a:ext>
            </a:extLst>
          </p:cNvPr>
          <p:cNvSpPr txBox="1">
            <a:spLocks/>
          </p:cNvSpPr>
          <p:nvPr/>
        </p:nvSpPr>
        <p:spPr>
          <a:xfrm>
            <a:off x="838200" y="1912711"/>
            <a:ext cx="10733314" cy="998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/>
              <a:t>Necesidad de </a:t>
            </a:r>
            <a:r>
              <a:rPr lang="es-ES" b="1"/>
              <a:t>fomentar la salud</a:t>
            </a:r>
            <a:r>
              <a:rPr lang="es-ES"/>
              <a:t> física y mental: la sociedad enfrenta problemas profundos de sedentarismo y estrés.</a:t>
            </a:r>
          </a:p>
          <a:p>
            <a:endParaRPr lang="es-E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F33FD63-DAC8-CF6F-375D-7BF88A109ED3}"/>
              </a:ext>
            </a:extLst>
          </p:cNvPr>
          <p:cNvSpPr txBox="1">
            <a:spLocks/>
          </p:cNvSpPr>
          <p:nvPr/>
        </p:nvSpPr>
        <p:spPr>
          <a:xfrm>
            <a:off x="838200" y="5461452"/>
            <a:ext cx="6302828" cy="911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/>
              <a:t>Motivación diaria</a:t>
            </a:r>
            <a:r>
              <a:rPr lang="es-ES"/>
              <a:t>: facilidad de seguir al día y recompensas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s-ES"/>
          </a:p>
          <a:p>
            <a:pPr algn="just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52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88A3F-EF1D-66CA-27E9-41676B5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Anexo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276AF6-1BF3-7433-D2CF-2E1CC1AE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¿Qué hemos hecho?</a:t>
            </a:r>
          </a:p>
          <a:p>
            <a:r>
              <a:rPr lang="es-ES"/>
              <a:t>¿Porqué?</a:t>
            </a:r>
          </a:p>
          <a:p>
            <a:r>
              <a:rPr lang="es-ES" b="1"/>
              <a:t>Arquitectura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CFF614-057B-4FF1-BAA7-B9AF4B7D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s-ES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FA4AEF32-8F3E-834C-EE4D-44D8ABF99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4515" y="96242"/>
            <a:ext cx="1384446" cy="14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4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88CE0-59B1-5B7C-FC96-7F1D070F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Arquitectura: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28C88A5-44B9-DE2C-6846-3DDD5F178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879" y="1619015"/>
            <a:ext cx="9797620" cy="491901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0A09E4-75A9-8EF6-DE35-127349F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s-ES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24E9EE7-5721-F0FE-BAE9-72A13C4AE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4515" y="96242"/>
            <a:ext cx="1384446" cy="14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90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GradientVTI</vt:lpstr>
      <vt:lpstr>GymBuddy</vt:lpstr>
      <vt:lpstr>Anexo</vt:lpstr>
      <vt:lpstr>¿Qué hemos hecho?</vt:lpstr>
      <vt:lpstr>Página Web:</vt:lpstr>
      <vt:lpstr>Anexo</vt:lpstr>
      <vt:lpstr>¿Porqué? </vt:lpstr>
      <vt:lpstr>Anexo</vt:lpstr>
      <vt:lpstr>Arquitectura: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2024-12-10T13:32:10Z</dcterms:created>
  <dcterms:modified xsi:type="dcterms:W3CDTF">2024-12-10T15:27:02Z</dcterms:modified>
</cp:coreProperties>
</file>