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F3109-8B34-40AC-B1AB-BC7B8F463FA4}" v="15" dt="2024-01-09T00:13:27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B2FA7-D0A6-4CE4-A84E-678D77360A8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9C281EFD-9B12-4877-B00E-B794B73F477B}" type="pres">
      <dgm:prSet presAssocID="{F95B2FA7-D0A6-4CE4-A84E-678D77360A87}" presName="Name0" presStyleCnt="0">
        <dgm:presLayoutVars>
          <dgm:chMax val="7"/>
          <dgm:chPref val="7"/>
          <dgm:dir/>
        </dgm:presLayoutVars>
      </dgm:prSet>
      <dgm:spPr/>
    </dgm:pt>
    <dgm:pt modelId="{1B20AC97-16E7-4D47-B0F1-85B693F8DB26}" type="pres">
      <dgm:prSet presAssocID="{F95B2FA7-D0A6-4CE4-A84E-678D77360A87}" presName="Name1" presStyleCnt="0"/>
      <dgm:spPr/>
    </dgm:pt>
  </dgm:ptLst>
  <dgm:cxnLst>
    <dgm:cxn modelId="{C76C85CE-B957-408C-828A-986A7A3B548B}" type="presOf" srcId="{F95B2FA7-D0A6-4CE4-A84E-678D77360A87}" destId="{9C281EFD-9B12-4877-B00E-B794B73F477B}" srcOrd="0" destOrd="0" presId="urn:microsoft.com/office/officeart/2008/layout/CircularPictureCallout"/>
    <dgm:cxn modelId="{750F9677-4AE6-4584-8260-385C3255151D}" type="presParOf" srcId="{9C281EFD-9B12-4877-B00E-B794B73F477B}" destId="{1B20AC97-16E7-4D47-B0F1-85B693F8DB2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79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20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3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94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107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19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2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608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62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2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2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3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22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9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1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3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B521-4F6B-4E84-8B8C-2E3D40D0F2FC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675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onedrive.live.com/?authkey=%21ANlgenIO1MY7kao&amp;cid=94DFB2A4E61252B7&amp;id=94DFB2A4E61252B7%21440358&amp;parId=94DFB2A4E61252B7%21440362&amp;o=OneUp" TargetMode="External"/><Relationship Id="rId13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github.com/HugoAndreL?tab=repositories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https://www.linkedin.com/in/hugo-andr%C3%A9-lucena-968a42207/details/certifications/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onedrive.live.com/?authkey=%21ABMzi6tNAy4Sweo&amp;cid=94DFB2A4E61252B7&amp;id=94DFB2A4E61252B7%21188978&amp;parId=94DFB2A4E61252B7%21135534&amp;o=OneUp" TargetMode="External"/><Relationship Id="rId14" Type="http://schemas.openxmlformats.org/officeDocument/2006/relationships/hyperlink" Target="https://www.linkedin.com/in/hugo-andr%C3%A9-lucena-968a42207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CBA52-5B35-5585-DD66-AF7D42652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54507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09602-27AF-6556-0E84-BB95A08B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8" y="231776"/>
            <a:ext cx="10515600" cy="654050"/>
          </a:xfrm>
        </p:spPr>
        <p:txBody>
          <a:bodyPr>
            <a:normAutofit/>
          </a:bodyPr>
          <a:lstStyle/>
          <a:p>
            <a:r>
              <a:rPr lang="pt-BR" b="1" dirty="0"/>
              <a:t>Tela de Senhas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C9774CD-245D-F4AD-46A3-723D32310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592" y="1482725"/>
            <a:ext cx="5100034" cy="2565400"/>
          </a:xfr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5B4975-6916-2473-CD2A-FA76EF77003C}"/>
              </a:ext>
            </a:extLst>
          </p:cNvPr>
          <p:cNvSpPr txBox="1"/>
          <p:nvPr/>
        </p:nvSpPr>
        <p:spPr>
          <a:xfrm>
            <a:off x="959592" y="1221115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Exibição de Senhas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80FF16C-8581-7C69-1A6D-08951E18F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1482725"/>
            <a:ext cx="4619625" cy="3168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E119B7-1B66-B71D-9728-BB56C54047B1}"/>
              </a:ext>
            </a:extLst>
          </p:cNvPr>
          <p:cNvSpPr txBox="1"/>
          <p:nvPr/>
        </p:nvSpPr>
        <p:spPr>
          <a:xfrm>
            <a:off x="6296025" y="1221115"/>
            <a:ext cx="2472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Função que chama a próxima de Senhas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E830655-3F7D-AAA2-1BB2-9DCB06B02D0F}"/>
              </a:ext>
            </a:extLst>
          </p:cNvPr>
          <p:cNvSpPr txBox="1"/>
          <p:nvPr/>
        </p:nvSpPr>
        <p:spPr>
          <a:xfrm>
            <a:off x="924727" y="4069720"/>
            <a:ext cx="2061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Função que </a:t>
            </a:r>
            <a:r>
              <a:rPr lang="pt-BR" sz="1100" dirty="0" err="1"/>
              <a:t>rechama</a:t>
            </a:r>
            <a:r>
              <a:rPr lang="pt-BR" sz="1100" dirty="0"/>
              <a:t> a senha do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0AB044-4F99-57E0-888D-0FC9368FB2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64"/>
          <a:stretch/>
        </p:blipFill>
        <p:spPr>
          <a:xfrm>
            <a:off x="924727" y="4331330"/>
            <a:ext cx="4055745" cy="22948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EDED9D-29AF-92A6-2F88-5A8BF0A636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679" b="41484"/>
          <a:stretch/>
        </p:blipFill>
        <p:spPr>
          <a:xfrm>
            <a:off x="6296025" y="4913031"/>
            <a:ext cx="4469067" cy="132773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D60C64-CDA5-CE1B-1F70-167A9784F3BF}"/>
              </a:ext>
            </a:extLst>
          </p:cNvPr>
          <p:cNvSpPr txBox="1"/>
          <p:nvPr/>
        </p:nvSpPr>
        <p:spPr>
          <a:xfrm>
            <a:off x="6256632" y="4651421"/>
            <a:ext cx="2589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Exibição das senhas chamadas e </a:t>
            </a:r>
            <a:r>
              <a:rPr lang="pt-BR" sz="1100" dirty="0" err="1"/>
              <a:t>excluidas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13350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DD4D6-B39D-79EC-4046-164D2236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01" y="3273447"/>
            <a:ext cx="2382213" cy="678702"/>
          </a:xfrm>
        </p:spPr>
        <p:txBody>
          <a:bodyPr anchor="b">
            <a:normAutofit fontScale="90000"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Sobre Min</a:t>
            </a:r>
          </a:p>
        </p:txBody>
      </p:sp>
      <p:graphicFrame>
        <p:nvGraphicFramePr>
          <p:cNvPr id="15" name="Espaço Reservado para Conteúdo 14">
            <a:extLst>
              <a:ext uri="{FF2B5EF4-FFF2-40B4-BE49-F238E27FC236}">
                <a16:creationId xmlns:a16="http://schemas.microsoft.com/office/drawing/2014/main" id="{68AC9C48-87F1-B79A-1DB3-83E48ACF6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70008"/>
              </p:ext>
            </p:extLst>
          </p:nvPr>
        </p:nvGraphicFramePr>
        <p:xfrm>
          <a:off x="1714968" y="1402591"/>
          <a:ext cx="1692293" cy="1692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Imagem 18" descr="Rosto de homem visto de perto&#10;&#10;Descrição gerada automaticamente">
            <a:extLst>
              <a:ext uri="{FF2B5EF4-FFF2-40B4-BE49-F238E27FC236}">
                <a16:creationId xmlns:a16="http://schemas.microsoft.com/office/drawing/2014/main" id="{7AFE7F53-E51E-0C18-DC30-98CF2365A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8" y="884677"/>
            <a:ext cx="2174520" cy="2174520"/>
          </a:xfrm>
          <a:prstGeom prst="ellipse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F47A1CB-7D56-F756-88C0-BFC73013740B}"/>
              </a:ext>
            </a:extLst>
          </p:cNvPr>
          <p:cNvSpPr txBox="1"/>
          <p:nvPr/>
        </p:nvSpPr>
        <p:spPr>
          <a:xfrm>
            <a:off x="4249218" y="249778"/>
            <a:ext cx="172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Sobre Min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F0E70FE-9C94-26B6-1535-A7A54ADDE3A7}"/>
              </a:ext>
            </a:extLst>
          </p:cNvPr>
          <p:cNvSpPr txBox="1"/>
          <p:nvPr/>
        </p:nvSpPr>
        <p:spPr>
          <a:xfrm>
            <a:off x="4249218" y="1998411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Hugo André Lucena, </a:t>
            </a:r>
            <a:r>
              <a:rPr lang="pt-BR" dirty="0">
                <a:hlinkClick r:id="rId8"/>
              </a:rPr>
              <a:t>PCD CID F71</a:t>
            </a:r>
            <a:r>
              <a:rPr lang="pt-BR" dirty="0"/>
              <a:t>, 21 Anos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45301DA-8A6C-CB8A-86EA-C1685E198C31}"/>
              </a:ext>
            </a:extLst>
          </p:cNvPr>
          <p:cNvSpPr txBox="1"/>
          <p:nvPr/>
        </p:nvSpPr>
        <p:spPr>
          <a:xfrm>
            <a:off x="4249218" y="4994994"/>
            <a:ext cx="604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Concluido</a:t>
            </a:r>
            <a:r>
              <a:rPr lang="pt-B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Curso Superior de </a:t>
            </a:r>
            <a:r>
              <a:rPr lang="pt-BR" dirty="0">
                <a:hlinkClick r:id="rId9"/>
              </a:rPr>
              <a:t>Analise e </a:t>
            </a:r>
            <a:r>
              <a:rPr lang="pt-BR" dirty="0" err="1">
                <a:hlinkClick r:id="rId9"/>
              </a:rPr>
              <a:t>Densenvolvimento</a:t>
            </a:r>
            <a:r>
              <a:rPr lang="pt-BR" dirty="0">
                <a:hlinkClick r:id="rId9"/>
              </a:rPr>
              <a:t> de Sistema</a:t>
            </a: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dirty="0"/>
              <a:t>Cruzeiro do Sul, Polo de São Miguel Paulista, São Paulo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472F79B-31FA-9D21-4D59-A918D6B95E8B}"/>
              </a:ext>
            </a:extLst>
          </p:cNvPr>
          <p:cNvSpPr txBox="1"/>
          <p:nvPr/>
        </p:nvSpPr>
        <p:spPr>
          <a:xfrm>
            <a:off x="4249218" y="2367743"/>
            <a:ext cx="37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Moro em Itaquaquecetuba, São Paulo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2CA5AC0-81D5-C4DD-6C23-05C517C8E585}"/>
              </a:ext>
            </a:extLst>
          </p:cNvPr>
          <p:cNvSpPr txBox="1"/>
          <p:nvPr/>
        </p:nvSpPr>
        <p:spPr>
          <a:xfrm>
            <a:off x="4249218" y="2700849"/>
            <a:ext cx="713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Conheci a Atos através de ex-funcionários, que me deram boas </a:t>
            </a:r>
            <a:r>
              <a:rPr lang="pt-BR"/>
              <a:t>referências,</a:t>
            </a:r>
          </a:p>
          <a:p>
            <a:r>
              <a:rPr lang="pt-BR"/>
              <a:t>como </a:t>
            </a:r>
            <a:r>
              <a:rPr lang="pt-BR" dirty="0"/>
              <a:t>uma empresa de oportunidades </a:t>
            </a:r>
            <a:r>
              <a:rPr lang="pt-BR"/>
              <a:t>e crescimento.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3573575-D12B-2DEF-76B2-FBC464498644}"/>
              </a:ext>
            </a:extLst>
          </p:cNvPr>
          <p:cNvSpPr txBox="1"/>
          <p:nvPr/>
        </p:nvSpPr>
        <p:spPr>
          <a:xfrm>
            <a:off x="4249218" y="5825991"/>
            <a:ext cx="2453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Algums</a:t>
            </a:r>
            <a:r>
              <a:rPr lang="pt-BR" dirty="0"/>
              <a:t> cursos online</a:t>
            </a:r>
          </a:p>
          <a:p>
            <a:r>
              <a:rPr lang="pt-BR" sz="1100" dirty="0">
                <a:hlinkClick r:id="rId10"/>
              </a:rPr>
              <a:t>Ver mais</a:t>
            </a:r>
            <a:endParaRPr lang="pt-BR" sz="11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FA01D5-E9F8-AC61-B406-A98BE380A37E}"/>
              </a:ext>
            </a:extLst>
          </p:cNvPr>
          <p:cNvSpPr txBox="1"/>
          <p:nvPr/>
        </p:nvSpPr>
        <p:spPr>
          <a:xfrm>
            <a:off x="409575" y="3986684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Minhas Redes Sociais: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BE13B3-64F7-7949-1B6B-6878ECD6D186}"/>
              </a:ext>
            </a:extLst>
          </p:cNvPr>
          <p:cNvSpPr txBox="1"/>
          <p:nvPr/>
        </p:nvSpPr>
        <p:spPr>
          <a:xfrm>
            <a:off x="733381" y="4479684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accent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HugoAndreL</a:t>
            </a:r>
            <a:endParaRPr lang="pt-BR" sz="1100" dirty="0">
              <a:solidFill>
                <a:schemeClr val="accent1"/>
              </a:solidFill>
            </a:endParaRP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73D7839C-5DDC-6B3F-AFA4-58BE101923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0" y="4479684"/>
            <a:ext cx="267423" cy="26161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1A96EB30-D28A-70A7-F520-780222B08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0" y="4849016"/>
            <a:ext cx="267423" cy="26742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E8B38F9C-5A62-76B1-0DAD-E3003B514C09}"/>
              </a:ext>
            </a:extLst>
          </p:cNvPr>
          <p:cNvSpPr txBox="1"/>
          <p:nvPr/>
        </p:nvSpPr>
        <p:spPr>
          <a:xfrm>
            <a:off x="745844" y="4849016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accent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Hugo André Lucena</a:t>
            </a:r>
            <a:endParaRPr lang="pt-BR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9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E017E-586C-D552-B1C7-F8840B71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b="1">
                <a:solidFill>
                  <a:srgbClr val="FFFFFF"/>
                </a:solidFill>
              </a:rPr>
              <a:t>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9FEACD-EBB7-3EBB-EA24-2D8002503B55}"/>
              </a:ext>
            </a:extLst>
          </p:cNvPr>
          <p:cNvSpPr txBox="1"/>
          <p:nvPr/>
        </p:nvSpPr>
        <p:spPr>
          <a:xfrm>
            <a:off x="4810259" y="803860"/>
            <a:ext cx="606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projeto foi realizado usando as linguagens de programação: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9E944D6-A491-C120-526A-F14518E59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396F68F-94F6-183B-26FA-95D98ECD3382}"/>
              </a:ext>
            </a:extLst>
          </p:cNvPr>
          <p:cNvSpPr txBox="1"/>
          <p:nvPr/>
        </p:nvSpPr>
        <p:spPr>
          <a:xfrm>
            <a:off x="4729403" y="1664898"/>
            <a:ext cx="67392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1" i="0" dirty="0">
                <a:effectLst/>
                <a:latin typeface="-apple-system"/>
              </a:rPr>
              <a:t>Back-</a:t>
            </a:r>
            <a:r>
              <a:rPr lang="pt-BR" b="1" i="0" dirty="0" err="1">
                <a:effectLst/>
                <a:latin typeface="-apple-system"/>
              </a:rPr>
              <a:t>end</a:t>
            </a:r>
            <a:r>
              <a:rPr lang="pt-BR" b="1" i="0" dirty="0">
                <a:effectLst/>
                <a:latin typeface="-apple-system"/>
              </a:rPr>
              <a:t>:</a:t>
            </a:r>
            <a:r>
              <a:rPr lang="pt-BR" b="0" i="0" dirty="0">
                <a:effectLst/>
                <a:latin typeface="-apple-system"/>
              </a:rPr>
              <a:t> ASP.NET CORE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Utilizado para construir a </a:t>
            </a:r>
            <a:r>
              <a:rPr lang="pt-BR" b="0" i="1" dirty="0">
                <a:effectLst/>
                <a:latin typeface="-apple-system"/>
              </a:rPr>
              <a:t>API</a:t>
            </a:r>
            <a:r>
              <a:rPr lang="pt-BR" b="0" i="0" dirty="0">
                <a:effectLst/>
                <a:latin typeface="-apple-system"/>
              </a:rPr>
              <a:t> do sistema, oferecendo um </a:t>
            </a:r>
            <a:r>
              <a:rPr lang="pt-BR" b="0" i="0" dirty="0" err="1">
                <a:effectLst/>
                <a:latin typeface="-apple-system"/>
              </a:rPr>
              <a:t>backend</a:t>
            </a:r>
            <a:r>
              <a:rPr lang="pt-BR" b="0" i="0" dirty="0">
                <a:effectLst/>
                <a:latin typeface="-apple-system"/>
              </a:rPr>
              <a:t> robusto e escalável.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1" i="0" dirty="0">
                <a:effectLst/>
                <a:latin typeface="-apple-system"/>
              </a:rPr>
              <a:t>Entity Framework Core:</a:t>
            </a:r>
            <a:r>
              <a:rPr lang="pt-BR" b="0" i="0" dirty="0">
                <a:effectLst/>
                <a:latin typeface="-apple-system"/>
              </a:rPr>
              <a:t> Abordagem </a:t>
            </a:r>
            <a:r>
              <a:rPr lang="pt-BR" b="0" i="0" dirty="0" err="1">
                <a:effectLst/>
                <a:latin typeface="-apple-system"/>
              </a:rPr>
              <a:t>Code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First</a:t>
            </a:r>
            <a:endParaRPr lang="pt-BR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Utilizado para modelar o </a:t>
            </a:r>
            <a:r>
              <a:rPr lang="pt-BR" b="0" i="1" dirty="0">
                <a:effectLst/>
                <a:latin typeface="-apple-system"/>
              </a:rPr>
              <a:t>banco de dados</a:t>
            </a:r>
            <a:r>
              <a:rPr lang="pt-BR" b="0" i="0" dirty="0">
                <a:effectLst/>
                <a:latin typeface="-apple-system"/>
              </a:rPr>
              <a:t> de forma ágil e intuitiva, permitindo que a estrutura do banco de dados seja gerada a partir das classes de modelo definidas no código.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1" i="0" dirty="0">
                <a:effectLst/>
                <a:latin typeface="-apple-system"/>
              </a:rPr>
              <a:t>Front-</a:t>
            </a:r>
            <a:r>
              <a:rPr lang="pt-BR" b="1" i="0" dirty="0" err="1">
                <a:effectLst/>
                <a:latin typeface="-apple-system"/>
              </a:rPr>
              <a:t>end</a:t>
            </a:r>
            <a:r>
              <a:rPr lang="pt-BR" b="1" i="0" dirty="0">
                <a:effectLst/>
                <a:latin typeface="-apple-system"/>
              </a:rPr>
              <a:t>:</a:t>
            </a:r>
            <a:r>
              <a:rPr lang="pt-BR" b="0" i="0" dirty="0">
                <a:effectLst/>
                <a:latin typeface="-apple-system"/>
              </a:rPr>
              <a:t> Angular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-apple-system"/>
              </a:rPr>
              <a:t>Interface do usuário</a:t>
            </a:r>
            <a:r>
              <a:rPr lang="pt-BR" b="0" i="0" dirty="0">
                <a:effectLst/>
                <a:latin typeface="-apple-system"/>
              </a:rPr>
              <a:t> desenvolvida com </a:t>
            </a:r>
            <a:r>
              <a:rPr lang="pt-BR" b="1" i="0" dirty="0">
                <a:effectLst/>
                <a:latin typeface="-apple-system"/>
              </a:rPr>
              <a:t>Angular</a:t>
            </a:r>
            <a:r>
              <a:rPr lang="pt-BR" b="0" i="0" dirty="0"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1" i="0" dirty="0">
                <a:effectLst/>
                <a:latin typeface="-apple-system"/>
              </a:rPr>
              <a:t>Banco de Dados:</a:t>
            </a:r>
            <a:r>
              <a:rPr lang="pt-BR" b="0" i="0" dirty="0">
                <a:effectLst/>
                <a:latin typeface="-apple-system"/>
              </a:rPr>
              <a:t> SQL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Sistema de gerenciamento de banco de dados relacional para armazenamento e recuperação eficiente de dados.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1" i="0" dirty="0">
                <a:effectLst/>
                <a:latin typeface="-apple-system"/>
              </a:rPr>
              <a:t>Autenticação</a:t>
            </a:r>
            <a:r>
              <a:rPr lang="pt-BR" b="0" i="0" dirty="0">
                <a:effectLst/>
                <a:latin typeface="-apple-system"/>
              </a:rPr>
              <a:t>: JWT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-apple-system"/>
              </a:rPr>
              <a:t>Sistema de Autenticação</a:t>
            </a:r>
            <a:r>
              <a:rPr lang="pt-BR" b="0" i="0" dirty="0">
                <a:effectLst/>
                <a:latin typeface="-apple-system"/>
              </a:rPr>
              <a:t> usando </a:t>
            </a:r>
            <a:r>
              <a:rPr lang="pt-BR" b="1" i="0" dirty="0">
                <a:effectLst/>
                <a:latin typeface="-apple-system"/>
              </a:rPr>
              <a:t>JWT</a:t>
            </a:r>
            <a:r>
              <a:rPr lang="pt-BR" b="0" i="0" dirty="0"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9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1693953E-540F-E355-BCA0-F2FC7775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821" y="3766235"/>
            <a:ext cx="3055401" cy="26228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3AE1948-82A7-EC79-607C-D693EC1E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28" y="1178871"/>
            <a:ext cx="5244060" cy="2375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0B6F911-949D-8E5D-7D9C-EEF89C36B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28" y="4013480"/>
            <a:ext cx="5244060" cy="2375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AF6755A-89C2-8AE6-D0D8-32AE8A43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822" y="1178870"/>
            <a:ext cx="5244060" cy="237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ítulo 21">
            <a:extLst>
              <a:ext uri="{FF2B5EF4-FFF2-40B4-BE49-F238E27FC236}">
                <a16:creationId xmlns:a16="http://schemas.microsoft.com/office/drawing/2014/main" id="{B352F9B4-E121-A213-A598-58A5662C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2" y="127696"/>
            <a:ext cx="11801723" cy="740930"/>
          </a:xfrm>
        </p:spPr>
        <p:txBody>
          <a:bodyPr/>
          <a:lstStyle/>
          <a:p>
            <a:r>
              <a:rPr lang="pt-BR" b="1" dirty="0"/>
              <a:t>Tela de Login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DC784F-1BCF-D29C-ABF5-7136CB7B9387}"/>
              </a:ext>
            </a:extLst>
          </p:cNvPr>
          <p:cNvSpPr txBox="1"/>
          <p:nvPr/>
        </p:nvSpPr>
        <p:spPr>
          <a:xfrm>
            <a:off x="853228" y="868626"/>
            <a:ext cx="1401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Tela de Login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4568D2-B3E0-DB50-D380-5F83A14D4A5C}"/>
              </a:ext>
            </a:extLst>
          </p:cNvPr>
          <p:cNvSpPr txBox="1"/>
          <p:nvPr/>
        </p:nvSpPr>
        <p:spPr>
          <a:xfrm>
            <a:off x="853228" y="3704628"/>
            <a:ext cx="1401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Habilitando o botão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B3C2654-607B-5090-70FF-67BFF03CEE7F}"/>
              </a:ext>
            </a:extLst>
          </p:cNvPr>
          <p:cNvSpPr txBox="1"/>
          <p:nvPr/>
        </p:nvSpPr>
        <p:spPr>
          <a:xfrm>
            <a:off x="6415821" y="909171"/>
            <a:ext cx="3189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Validação de Formulário</a:t>
            </a:r>
          </a:p>
          <a:p>
            <a:endParaRPr lang="pt-BR" sz="1100" b="1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343BE6A-92F4-39F5-B601-0E8193234A57}"/>
              </a:ext>
            </a:extLst>
          </p:cNvPr>
          <p:cNvSpPr txBox="1"/>
          <p:nvPr/>
        </p:nvSpPr>
        <p:spPr>
          <a:xfrm>
            <a:off x="9555396" y="3798036"/>
            <a:ext cx="3189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Alerta de bem sucedido</a:t>
            </a:r>
          </a:p>
          <a:p>
            <a:endParaRPr lang="pt-BR" sz="1100" b="1" dirty="0"/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AB6F1273-7459-97CD-16D5-DD11B5C26A89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>
            <a:off x="9429804" y="4144078"/>
            <a:ext cx="974994" cy="8921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9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E7945-6170-4117-3C33-48C4F322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5" y="88900"/>
            <a:ext cx="10515600" cy="1325563"/>
          </a:xfrm>
        </p:spPr>
        <p:txBody>
          <a:bodyPr/>
          <a:lstStyle/>
          <a:p>
            <a:r>
              <a:rPr lang="pt-BR" b="1" dirty="0"/>
              <a:t>Tela de Home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B0EBBD7-375F-AFFD-B7FB-BB95E2F57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65" y="1320800"/>
            <a:ext cx="11881865" cy="54483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384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39D81-E372-96A4-4738-3330C607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48" y="1431133"/>
            <a:ext cx="3819525" cy="252413"/>
          </a:xfrm>
        </p:spPr>
        <p:txBody>
          <a:bodyPr>
            <a:normAutofit/>
          </a:bodyPr>
          <a:lstStyle/>
          <a:p>
            <a:r>
              <a:rPr lang="pt-BR" sz="1100" b="1" dirty="0"/>
              <a:t>Exibição dos Usuário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DFD37E3-F4CC-0198-7583-A0ADF140B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00" b="37192"/>
          <a:stretch/>
        </p:blipFill>
        <p:spPr>
          <a:xfrm>
            <a:off x="742948" y="1771651"/>
            <a:ext cx="4839495" cy="1485899"/>
          </a:xfrm>
          <a:ln>
            <a:solidFill>
              <a:schemeClr val="tx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1B59CD6-EAF0-15A3-E322-7F4C13E38EA0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Tela de Usuários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C97378-A2D4-1104-14F3-4BB71DE46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0" b="8405"/>
          <a:stretch/>
        </p:blipFill>
        <p:spPr>
          <a:xfrm>
            <a:off x="5717755" y="1771651"/>
            <a:ext cx="4885246" cy="2187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A1F1314-A7DC-30A0-63FC-907EBB379AA0}"/>
              </a:ext>
            </a:extLst>
          </p:cNvPr>
          <p:cNvSpPr txBox="1">
            <a:spLocks/>
          </p:cNvSpPr>
          <p:nvPr/>
        </p:nvSpPr>
        <p:spPr>
          <a:xfrm>
            <a:off x="5719766" y="1431132"/>
            <a:ext cx="3819525" cy="25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b="1" dirty="0"/>
              <a:t>Registro de Usuário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7F8AF3-664E-4BA7-5646-3F025E465D6F}"/>
              </a:ext>
            </a:extLst>
          </p:cNvPr>
          <p:cNvSpPr txBox="1">
            <a:spLocks/>
          </p:cNvSpPr>
          <p:nvPr/>
        </p:nvSpPr>
        <p:spPr>
          <a:xfrm>
            <a:off x="742948" y="3291074"/>
            <a:ext cx="3819525" cy="25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b="1" dirty="0"/>
              <a:t>Alteração de Usuário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5A08C50-780F-6B94-C8DC-1DA543B4B5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6200" b="-2234"/>
          <a:stretch/>
        </p:blipFill>
        <p:spPr>
          <a:xfrm>
            <a:off x="742941" y="3543486"/>
            <a:ext cx="4839495" cy="2496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4FD82B-7336-65EC-5B2D-607AD13BCD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00" b="42712"/>
          <a:stretch/>
        </p:blipFill>
        <p:spPr>
          <a:xfrm>
            <a:off x="5717755" y="4299592"/>
            <a:ext cx="6015610" cy="1739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A29B58AF-B5A2-AF8F-1E8E-F7E4B926EB53}"/>
              </a:ext>
            </a:extLst>
          </p:cNvPr>
          <p:cNvSpPr txBox="1">
            <a:spLocks/>
          </p:cNvSpPr>
          <p:nvPr/>
        </p:nvSpPr>
        <p:spPr>
          <a:xfrm>
            <a:off x="5717755" y="4043549"/>
            <a:ext cx="3819525" cy="25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b="1" dirty="0"/>
              <a:t>Desativação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196472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B71BA-31B5-7AE3-51A5-2BC951E5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74" y="260350"/>
            <a:ext cx="10515600" cy="1325563"/>
          </a:xfrm>
        </p:spPr>
        <p:txBody>
          <a:bodyPr/>
          <a:lstStyle/>
          <a:p>
            <a:r>
              <a:rPr lang="pt-BR" b="1" dirty="0"/>
              <a:t>Emails de Confirmação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FB9831-20FE-1F63-6626-EEA33AFC7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74" t="20134" r="35535" b="29065"/>
          <a:stretch/>
        </p:blipFill>
        <p:spPr>
          <a:xfrm>
            <a:off x="381574" y="2722840"/>
            <a:ext cx="5642994" cy="3487460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4E8CDA-1A8F-3D37-1796-E9D8D2F4D0CA}"/>
              </a:ext>
            </a:extLst>
          </p:cNvPr>
          <p:cNvSpPr txBox="1"/>
          <p:nvPr/>
        </p:nvSpPr>
        <p:spPr>
          <a:xfrm>
            <a:off x="381574" y="2332593"/>
            <a:ext cx="300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 ao Registrar um Usuário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9BAF35-DFC3-BB88-40A0-85318FBB1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2" t="20134" r="36281" b="29464"/>
          <a:stretch/>
        </p:blipFill>
        <p:spPr>
          <a:xfrm>
            <a:off x="6248399" y="2701924"/>
            <a:ext cx="5420455" cy="3508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C7F7D1-46DD-5188-3321-98C932ED9695}"/>
              </a:ext>
            </a:extLst>
          </p:cNvPr>
          <p:cNvSpPr txBox="1"/>
          <p:nvPr/>
        </p:nvSpPr>
        <p:spPr>
          <a:xfrm>
            <a:off x="6248400" y="2332593"/>
            <a:ext cx="311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 de Alteração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266377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5DC1A-2093-A074-AA03-AD2CCCC9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4485"/>
            <a:ext cx="10515600" cy="692150"/>
          </a:xfrm>
        </p:spPr>
        <p:txBody>
          <a:bodyPr>
            <a:normAutofit/>
          </a:bodyPr>
          <a:lstStyle/>
          <a:p>
            <a:r>
              <a:rPr lang="pt-BR" b="1" dirty="0"/>
              <a:t>Tela de Permissões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D32EB6-A3E3-FF1A-A4E8-D79756BE4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222" b="48955"/>
          <a:stretch/>
        </p:blipFill>
        <p:spPr>
          <a:xfrm>
            <a:off x="644672" y="1844675"/>
            <a:ext cx="5984728" cy="1584325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6EE93E-4964-F375-4842-BBDF928A44C1}"/>
              </a:ext>
            </a:extLst>
          </p:cNvPr>
          <p:cNvSpPr txBox="1"/>
          <p:nvPr/>
        </p:nvSpPr>
        <p:spPr>
          <a:xfrm>
            <a:off x="657225" y="1583065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Exibição de Permissão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9EBFE1-A3B7-4731-6D5A-DB68BAC84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41" b="34976"/>
          <a:stretch/>
        </p:blipFill>
        <p:spPr>
          <a:xfrm>
            <a:off x="6768429" y="1844675"/>
            <a:ext cx="4794921" cy="1584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B82A3D2-2430-1867-476C-EFFA5B877224}"/>
              </a:ext>
            </a:extLst>
          </p:cNvPr>
          <p:cNvSpPr txBox="1"/>
          <p:nvPr/>
        </p:nvSpPr>
        <p:spPr>
          <a:xfrm>
            <a:off x="6768429" y="1583065"/>
            <a:ext cx="2002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Criação de uma nova permissão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58E05C-5086-AFB9-281C-34B82E5C2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15583" b="44965"/>
          <a:stretch/>
        </p:blipFill>
        <p:spPr>
          <a:xfrm>
            <a:off x="657225" y="3902707"/>
            <a:ext cx="5972175" cy="1666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8DFB12-F4F6-1C4B-E55B-1B0D3D7B625F}"/>
              </a:ext>
            </a:extLst>
          </p:cNvPr>
          <p:cNvSpPr txBox="1"/>
          <p:nvPr/>
        </p:nvSpPr>
        <p:spPr>
          <a:xfrm>
            <a:off x="657225" y="3602997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Tela de Alterar Permissão</a:t>
            </a:r>
          </a:p>
        </p:txBody>
      </p:sp>
      <p:pic>
        <p:nvPicPr>
          <p:cNvPr id="13" name="Espaço Reservado para Conteúdo 4">
            <a:extLst>
              <a:ext uri="{FF2B5EF4-FFF2-40B4-BE49-F238E27FC236}">
                <a16:creationId xmlns:a16="http://schemas.microsoft.com/office/drawing/2014/main" id="{7E361B4D-47B1-CB63-80C9-C941C8FA9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429" y="3759831"/>
            <a:ext cx="2924175" cy="1809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7A430AD-C1F4-4C24-45D7-988DF2A87EB7}"/>
              </a:ext>
            </a:extLst>
          </p:cNvPr>
          <p:cNvSpPr txBox="1"/>
          <p:nvPr/>
        </p:nvSpPr>
        <p:spPr>
          <a:xfrm>
            <a:off x="6784502" y="3485119"/>
            <a:ext cx="2955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Exibição das demais permissões</a:t>
            </a:r>
          </a:p>
        </p:txBody>
      </p:sp>
    </p:spTree>
    <p:extLst>
      <p:ext uri="{BB962C8B-B14F-4D97-AF65-F5344CB8AC3E}">
        <p14:creationId xmlns:p14="http://schemas.microsoft.com/office/powerpoint/2010/main" val="10341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AD08E-5AE5-CC7B-9BAA-85AE4C56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03516"/>
            <a:ext cx="10515600" cy="692150"/>
          </a:xfrm>
        </p:spPr>
        <p:txBody>
          <a:bodyPr>
            <a:normAutofit/>
          </a:bodyPr>
          <a:lstStyle/>
          <a:p>
            <a:r>
              <a:rPr lang="pt-BR" b="1" dirty="0"/>
              <a:t>Tela de Relatórios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85A7E14-8C21-9C16-D634-F3B81A81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572" b="42523"/>
          <a:stretch/>
        </p:blipFill>
        <p:spPr>
          <a:xfrm>
            <a:off x="880624" y="1501776"/>
            <a:ext cx="4243826" cy="1222374"/>
          </a:xfr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14F42C-D4D6-F211-5065-F24FDE924444}"/>
              </a:ext>
            </a:extLst>
          </p:cNvPr>
          <p:cNvSpPr txBox="1"/>
          <p:nvPr/>
        </p:nvSpPr>
        <p:spPr>
          <a:xfrm>
            <a:off x="880623" y="1240165"/>
            <a:ext cx="223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Exibição de Relatórios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54DF448-CAD3-6F81-31C6-E0AB62825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27" b="13200"/>
          <a:stretch/>
        </p:blipFill>
        <p:spPr>
          <a:xfrm>
            <a:off x="5318893" y="1501775"/>
            <a:ext cx="4868918" cy="2126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342F59-6039-A450-FC62-8ED1B69A13E7}"/>
              </a:ext>
            </a:extLst>
          </p:cNvPr>
          <p:cNvSpPr txBox="1"/>
          <p:nvPr/>
        </p:nvSpPr>
        <p:spPr>
          <a:xfrm>
            <a:off x="5318893" y="1240165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Adição de Relatórios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D0531DB-DCFE-3780-3041-59213A81B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3" y="3799447"/>
            <a:ext cx="5263002" cy="248831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984171-8AED-901B-94CB-B990A9724187}"/>
              </a:ext>
            </a:extLst>
          </p:cNvPr>
          <p:cNvSpPr txBox="1"/>
          <p:nvPr/>
        </p:nvSpPr>
        <p:spPr>
          <a:xfrm>
            <a:off x="880623" y="3537837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Alerta de relatório criado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20AC271-A081-A25D-3851-139EAE5F1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25" y="3951622"/>
            <a:ext cx="5362575" cy="41084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1E70E6B-3009-F86D-42AA-D363C5164377}"/>
              </a:ext>
            </a:extLst>
          </p:cNvPr>
          <p:cNvSpPr txBox="1"/>
          <p:nvPr/>
        </p:nvSpPr>
        <p:spPr>
          <a:xfrm>
            <a:off x="6296025" y="3690012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Relatório08-01-2024.csv</a:t>
            </a:r>
          </a:p>
        </p:txBody>
      </p:sp>
    </p:spTree>
    <p:extLst>
      <p:ext uri="{BB962C8B-B14F-4D97-AF65-F5344CB8AC3E}">
        <p14:creationId xmlns:p14="http://schemas.microsoft.com/office/powerpoint/2010/main" val="179888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375</TotalTime>
  <Words>299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Tw Cen MT</vt:lpstr>
      <vt:lpstr>Wingdings</vt:lpstr>
      <vt:lpstr>Circuito</vt:lpstr>
      <vt:lpstr>Apresentação do Projeto</vt:lpstr>
      <vt:lpstr>Sobre Min</vt:lpstr>
      <vt:lpstr>Projeto</vt:lpstr>
      <vt:lpstr>Tela de Login</vt:lpstr>
      <vt:lpstr>Tela de Home</vt:lpstr>
      <vt:lpstr>Exibição dos Usuário</vt:lpstr>
      <vt:lpstr>Emails de Confirmação</vt:lpstr>
      <vt:lpstr>Tela de Permissões</vt:lpstr>
      <vt:lpstr>Tela de Relatórios</vt:lpstr>
      <vt:lpstr>Tela de Senhas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Projeto</dc:title>
  <dc:creator>Hugo André Lucena</dc:creator>
  <cp:lastModifiedBy>Hugo André Lucena</cp:lastModifiedBy>
  <cp:revision>2</cp:revision>
  <dcterms:created xsi:type="dcterms:W3CDTF">2024-01-08T17:21:17Z</dcterms:created>
  <dcterms:modified xsi:type="dcterms:W3CDTF">2024-01-09T00:50:36Z</dcterms:modified>
</cp:coreProperties>
</file>