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6"/>
  </p:notesMasterIdLst>
  <p:sldIdLst>
    <p:sldId id="331" r:id="rId4"/>
    <p:sldId id="306" r:id="rId5"/>
    <p:sldId id="310" r:id="rId6"/>
    <p:sldId id="351" r:id="rId7"/>
    <p:sldId id="346" r:id="rId8"/>
    <p:sldId id="347" r:id="rId9"/>
    <p:sldId id="348" r:id="rId10"/>
    <p:sldId id="305" r:id="rId11"/>
    <p:sldId id="350" r:id="rId12"/>
    <p:sldId id="345" r:id="rId13"/>
    <p:sldId id="30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F74"/>
    <a:srgbClr val="364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2" autoAdjust="0"/>
    <p:restoredTop sz="95280" autoAdjust="0"/>
  </p:normalViewPr>
  <p:slideViewPr>
    <p:cSldViewPr snapToGrid="0" showGuides="1">
      <p:cViewPr varScale="1">
        <p:scale>
          <a:sx n="93" d="100"/>
          <a:sy n="93" d="100"/>
        </p:scale>
        <p:origin x="464" y="2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2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4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4.googleusercontent.com/IrNMt4rHff5lgQQTNiu_9yKQjfmMvo1x_oWdR-N9gd9z_x94SWzPVM1dtzX49Gt9xtZFUKOlb3BUx3W-nY0d8F4k3syghJEPVqSWxijq3tA3t_vRNmOmgREkRlxVzvVmAtjq9JSt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Box 12">
            <a:extLst>
              <a:ext uri="{FF2B5EF4-FFF2-40B4-BE49-F238E27FC236}">
                <a16:creationId xmlns:a16="http://schemas.microsoft.com/office/drawing/2014/main" id="{4C853890-6F4E-7045-B388-E0115E0E1729}"/>
              </a:ext>
            </a:extLst>
          </p:cNvPr>
          <p:cNvSpPr txBox="1"/>
          <p:nvPr/>
        </p:nvSpPr>
        <p:spPr>
          <a:xfrm>
            <a:off x="2907982" y="528719"/>
            <a:ext cx="68553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Be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Graphes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94B08C6-E035-584F-B2D5-23B2FFC808D1}"/>
              </a:ext>
            </a:extLst>
          </p:cNvPr>
          <p:cNvSpPr txBox="1"/>
          <p:nvPr/>
        </p:nvSpPr>
        <p:spPr>
          <a:xfrm>
            <a:off x="9258300" y="5682446"/>
            <a:ext cx="2933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Arrondelle</a:t>
            </a:r>
            <a:r>
              <a:rPr lang="fr-FR" sz="2800" dirty="0">
                <a:solidFill>
                  <a:schemeClr val="bg1"/>
                </a:solidFill>
              </a:rPr>
              <a:t> Hugo</a:t>
            </a:r>
          </a:p>
          <a:p>
            <a:r>
              <a:rPr lang="fr-FR" sz="2800" dirty="0" err="1">
                <a:solidFill>
                  <a:schemeClr val="bg1"/>
                </a:solidFill>
              </a:rPr>
              <a:t>Auban</a:t>
            </a:r>
            <a:r>
              <a:rPr lang="fr-FR" sz="2800" dirty="0">
                <a:solidFill>
                  <a:schemeClr val="bg1"/>
                </a:solidFill>
              </a:rPr>
              <a:t> Marc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3DB11F-5688-5F45-90A5-8431A87C49EA}"/>
              </a:ext>
            </a:extLst>
          </p:cNvPr>
          <p:cNvSpPr txBox="1"/>
          <p:nvPr/>
        </p:nvSpPr>
        <p:spPr>
          <a:xfrm>
            <a:off x="279400" y="6159500"/>
            <a:ext cx="306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Insa</a:t>
            </a:r>
            <a:r>
              <a:rPr lang="fr-FR" sz="2800" dirty="0">
                <a:solidFill>
                  <a:schemeClr val="bg1"/>
                </a:solidFill>
              </a:rPr>
              <a:t> Toulouse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435743-204D-4649-8CC6-FCDD492B5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94" y="20903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Image 1" descr="https://lh4.googleusercontent.com/IrNMt4rHff5lgQQTNiu_9yKQjfmMvo1x_oWdR-N9gd9z_x94SWzPVM1dtzX49Gt9xtZFUKOlb3BUx3W-nY0d8F4k3syghJEPVqSWxijq3tA3t_vRNmOmgREkRlxVzvVmAtjq9JSt">
            <a:extLst>
              <a:ext uri="{FF2B5EF4-FFF2-40B4-BE49-F238E27FC236}">
                <a16:creationId xmlns:a16="http://schemas.microsoft.com/office/drawing/2014/main" id="{0759B693-3FF4-1848-A87E-9AD035555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r:link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44" y="2495482"/>
            <a:ext cx="4775200" cy="233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986F5972-7E7C-D840-B860-861DCD68396C}"/>
              </a:ext>
            </a:extLst>
          </p:cNvPr>
          <p:cNvSpPr/>
          <p:nvPr/>
        </p:nvSpPr>
        <p:spPr>
          <a:xfrm>
            <a:off x="7642181" y="3595522"/>
            <a:ext cx="195554" cy="1955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fr-FR" noProof="0" dirty="0"/>
              <a:t>Problème ouvert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0862B71-F779-CD45-894E-0AD9BD6A9AC4}"/>
              </a:ext>
            </a:extLst>
          </p:cNvPr>
          <p:cNvSpPr/>
          <p:nvPr/>
        </p:nvSpPr>
        <p:spPr>
          <a:xfrm>
            <a:off x="7019082" y="1390328"/>
            <a:ext cx="1167175" cy="11670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fr-FR" sz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O1</a:t>
            </a:r>
            <a:endParaRPr lang="fr-FR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22826CB-1B14-8C41-93E9-E0990923BCA1}"/>
              </a:ext>
            </a:extLst>
          </p:cNvPr>
          <p:cNvSpPr/>
          <p:nvPr/>
        </p:nvSpPr>
        <p:spPr>
          <a:xfrm>
            <a:off x="8598147" y="4785980"/>
            <a:ext cx="1167175" cy="11670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O2</a:t>
            </a:r>
            <a:endParaRPr lang="fr-FR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7865E18-C358-E444-B3D3-32FAB1FA0ECE}"/>
              </a:ext>
            </a:extLst>
          </p:cNvPr>
          <p:cNvSpPr/>
          <p:nvPr/>
        </p:nvSpPr>
        <p:spPr>
          <a:xfrm>
            <a:off x="1235731" y="3099719"/>
            <a:ext cx="1167175" cy="11670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fr-FR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Connecteur en arc 65">
            <a:extLst>
              <a:ext uri="{FF2B5EF4-FFF2-40B4-BE49-F238E27FC236}">
                <a16:creationId xmlns:a16="http://schemas.microsoft.com/office/drawing/2014/main" id="{99162205-70F5-7549-BEFA-877FF8E4C89B}"/>
              </a:ext>
            </a:extLst>
          </p:cNvPr>
          <p:cNvCxnSpPr/>
          <p:nvPr/>
        </p:nvCxnSpPr>
        <p:spPr>
          <a:xfrm flipH="1">
            <a:off x="5418383" y="2212205"/>
            <a:ext cx="1600698" cy="105979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66">
            <a:extLst>
              <a:ext uri="{FF2B5EF4-FFF2-40B4-BE49-F238E27FC236}">
                <a16:creationId xmlns:a16="http://schemas.microsoft.com/office/drawing/2014/main" id="{2CBFAF97-A0CE-9D46-BBEC-FD21281BBF24}"/>
              </a:ext>
            </a:extLst>
          </p:cNvPr>
          <p:cNvCxnSpPr/>
          <p:nvPr/>
        </p:nvCxnSpPr>
        <p:spPr>
          <a:xfrm flipH="1" flipV="1">
            <a:off x="5829374" y="4310158"/>
            <a:ext cx="2768772" cy="95164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rc 67">
            <a:extLst>
              <a:ext uri="{FF2B5EF4-FFF2-40B4-BE49-F238E27FC236}">
                <a16:creationId xmlns:a16="http://schemas.microsoft.com/office/drawing/2014/main" id="{4CFBD187-F2C8-1B46-8067-7F09B8BC9F89}"/>
              </a:ext>
            </a:extLst>
          </p:cNvPr>
          <p:cNvCxnSpPr>
            <a:cxnSpLocks/>
          </p:cNvCxnSpPr>
          <p:nvPr/>
        </p:nvCxnSpPr>
        <p:spPr>
          <a:xfrm>
            <a:off x="2403807" y="3445773"/>
            <a:ext cx="2560323" cy="58321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45C2F05A-41FF-B34E-ABF1-42CB3CE80F27}"/>
              </a:ext>
            </a:extLst>
          </p:cNvPr>
          <p:cNvCxnSpPr/>
          <p:nvPr/>
        </p:nvCxnSpPr>
        <p:spPr>
          <a:xfrm>
            <a:off x="5050657" y="4028988"/>
            <a:ext cx="691292" cy="23776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4C87F296-2158-364D-A616-55EEFD6FE4E9}"/>
              </a:ext>
            </a:extLst>
          </p:cNvPr>
          <p:cNvCxnSpPr/>
          <p:nvPr/>
        </p:nvCxnSpPr>
        <p:spPr>
          <a:xfrm flipV="1">
            <a:off x="4964131" y="3401766"/>
            <a:ext cx="454252" cy="45389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3607DB39-21F4-3B4E-85DF-765D20EB7CCE}"/>
              </a:ext>
            </a:extLst>
          </p:cNvPr>
          <p:cNvCxnSpPr/>
          <p:nvPr/>
        </p:nvCxnSpPr>
        <p:spPr>
          <a:xfrm flipH="1" flipV="1">
            <a:off x="5591432" y="3423393"/>
            <a:ext cx="346097" cy="648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F20A6E7-F8B1-CF40-B642-0EF6375A5E6A}"/>
              </a:ext>
            </a:extLst>
          </p:cNvPr>
          <p:cNvSpPr>
            <a:spLocks noChangeAspect="1"/>
          </p:cNvSpPr>
          <p:nvPr/>
        </p:nvSpPr>
        <p:spPr>
          <a:xfrm>
            <a:off x="6856919" y="2130986"/>
            <a:ext cx="180000" cy="180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BC15763A-7274-1D4F-BF91-5334ED4A81B7}"/>
              </a:ext>
            </a:extLst>
          </p:cNvPr>
          <p:cNvSpPr>
            <a:spLocks noChangeAspect="1"/>
          </p:cNvSpPr>
          <p:nvPr/>
        </p:nvSpPr>
        <p:spPr>
          <a:xfrm>
            <a:off x="2363440" y="3355773"/>
            <a:ext cx="180000" cy="180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ED232463-1CF0-C749-B73F-EB04F8596B7B}"/>
              </a:ext>
            </a:extLst>
          </p:cNvPr>
          <p:cNvSpPr>
            <a:spLocks noChangeAspect="1"/>
          </p:cNvSpPr>
          <p:nvPr/>
        </p:nvSpPr>
        <p:spPr>
          <a:xfrm>
            <a:off x="8418147" y="5171805"/>
            <a:ext cx="180000" cy="180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1AC01C2-211B-C84B-98E0-7C63F5EDC358}"/>
              </a:ext>
            </a:extLst>
          </p:cNvPr>
          <p:cNvSpPr>
            <a:spLocks noChangeAspect="1"/>
          </p:cNvSpPr>
          <p:nvPr/>
        </p:nvSpPr>
        <p:spPr>
          <a:xfrm>
            <a:off x="6366668" y="4266750"/>
            <a:ext cx="180000" cy="180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7B994AA-894C-D644-9E64-4D1FFC0E4214}"/>
              </a:ext>
            </a:extLst>
          </p:cNvPr>
          <p:cNvCxnSpPr>
            <a:stCxn id="47" idx="5"/>
            <a:endCxn id="74" idx="0"/>
          </p:cNvCxnSpPr>
          <p:nvPr/>
        </p:nvCxnSpPr>
        <p:spPr>
          <a:xfrm>
            <a:off x="7010559" y="2284626"/>
            <a:ext cx="1497588" cy="288717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Ellipse 74">
            <a:extLst>
              <a:ext uri="{FF2B5EF4-FFF2-40B4-BE49-F238E27FC236}">
                <a16:creationId xmlns:a16="http://schemas.microsoft.com/office/drawing/2014/main" id="{52F2299A-04F3-124D-B6DA-0B5469EA498F}"/>
              </a:ext>
            </a:extLst>
          </p:cNvPr>
          <p:cNvSpPr>
            <a:spLocks noChangeAspect="1"/>
          </p:cNvSpPr>
          <p:nvPr/>
        </p:nvSpPr>
        <p:spPr>
          <a:xfrm>
            <a:off x="5253738" y="3683234"/>
            <a:ext cx="285129" cy="2851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32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3 0.00347 -0.02006 0.00718 -0.02813 0.01273 C -0.03633 0.01829 -0.04362 0.02639 -0.04896 0.0331 C -0.05443 0.04005 -0.05821 0.04398 -0.06042 0.05347 C -0.06276 0.0632 -0.0612 0.08033 -0.0625 0.09051 C -0.06394 0.1007 -0.06381 0.10602 -0.06875 0.11459 C -0.07383 0.12338 -0.08412 0.13658 -0.09271 0.14236 C -0.10144 0.14838 -0.11511 0.13542 -0.12084 0.14977 C -0.12657 0.16435 -0.18034 0.25047 -0.12709 0.2294 " pathEditMode="relative" ptsTypes="AAAAAAAAA">
                                      <p:cBhvr>
                                        <p:cTn id="1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23 0.00185 0.03646 0.00394 0.05208 0.00903 C 0.06771 0.01435 0.08554 0.02384 0.09375 0.03125 C 0.10182 0.03866 0.097 0.04699 0.10104 0.05347 C 0.10494 0.05995 0.1013 0.06412 0.11771 0.07014 C 0.13398 0.07639 0.17877 0.09306 0.19896 0.09051 C 0.21901 0.08819 0.22877 0.06644 0.23854 0.05532 " pathEditMode="relative" ptsTypes="AAAAAAA">
                                      <p:cBhvr>
                                        <p:cTn id="2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6 -0.00417 C -0.02344 -0.00532 -0.03972 -0.00648 -0.053 -0.01157 C -0.06641 -0.0169 -0.07852 -0.02685 -0.08737 -0.03565 C -0.09623 -0.04468 -0.10287 -0.05694 -0.10612 -0.06528 C -0.10951 -0.07361 -0.10378 -0.0787 -0.10716 -0.08565 C -0.11068 -0.09282 -0.11953 -0.10185 -0.12696 -0.10787 C -0.13438 -0.11412 -0.14506 -0.11875 -0.15196 -0.12269 C -0.15886 -0.12685 -0.1711 -0.11134 -0.16862 -0.13194 " pathEditMode="relative" ptsTypes="AAAAAAAA">
                                      <p:cBhvr>
                                        <p:cTn id="2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94 -0.00231 -0.01589 -0.00463 -0.02305 -0.00579 C -0.03034 -0.00671 -0.03737 -0.00208 -0.04336 -0.00648 C -0.04948 -0.01088 -0.05899 -0.02384 -0.05964 -0.03217 C -0.06029 -0.04074 -0.04362 -0.0493 -0.04753 -0.05717 C -0.05143 -0.06505 -0.08255 -0.08125 -0.08307 -0.07963 " pathEditMode="relative" ptsTypes="AAAAAA">
                                      <p:cBhvr>
                                        <p:cTn id="3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7" grpId="0" animBg="1"/>
      <p:bldP spid="73" grpId="0" animBg="1"/>
      <p:bldP spid="74" grpId="0" animBg="1"/>
      <p:bldP spid="74" grpId="1" animBg="1"/>
      <p:bldP spid="76" grpId="0" animBg="1"/>
      <p:bldP spid="76" grpId="1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Conclusion</a:t>
            </a:r>
            <a:endParaRPr lang="fr-FR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CDE915-2354-4482-BFFD-C57FB0E0930F}"/>
              </a:ext>
            </a:extLst>
          </p:cNvPr>
          <p:cNvGrpSpPr/>
          <p:nvPr/>
        </p:nvGrpSpPr>
        <p:grpSpPr>
          <a:xfrm>
            <a:off x="8686367" y="1788204"/>
            <a:ext cx="2738140" cy="531950"/>
            <a:chOff x="302738" y="4417056"/>
            <a:chExt cx="2851594" cy="5319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82952D-1B08-403D-9E65-3FEFF0C15875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4FDD48-67C6-4969-A146-42719801BFAA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spcAft>
                  <a:spcPts val="600"/>
                </a:spcAft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56AA7A-113B-4B09-9978-4A50651BEE26}"/>
              </a:ext>
            </a:extLst>
          </p:cNvPr>
          <p:cNvGrpSpPr/>
          <p:nvPr/>
        </p:nvGrpSpPr>
        <p:grpSpPr>
          <a:xfrm>
            <a:off x="810431" y="5014332"/>
            <a:ext cx="2738140" cy="531950"/>
            <a:chOff x="302738" y="4417056"/>
            <a:chExt cx="2851594" cy="5319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64F424-53D3-4DB4-98CC-F8E8981F76B3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Graphes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C784B3-FD8C-461A-93BA-B4B8DDEE5B95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DBAEFD-420B-430B-9244-9A6BFB60C44E}"/>
              </a:ext>
            </a:extLst>
          </p:cNvPr>
          <p:cNvGrpSpPr/>
          <p:nvPr/>
        </p:nvGrpSpPr>
        <p:grpSpPr>
          <a:xfrm>
            <a:off x="323529" y="1846690"/>
            <a:ext cx="3225042" cy="531950"/>
            <a:chOff x="-204339" y="4417056"/>
            <a:chExt cx="3358671" cy="5319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EA8055-C714-4196-A5F1-115A9684E008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Language de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programmation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Java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049F70-B95B-4773-B370-B3F0827F4759}"/>
                </a:ext>
              </a:extLst>
            </p:cNvPr>
            <p:cNvSpPr txBox="1"/>
            <p:nvPr/>
          </p:nvSpPr>
          <p:spPr>
            <a:xfrm>
              <a:off x="-204339" y="4672007"/>
              <a:ext cx="3358671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75FB9E-3C16-43DE-9A6D-5E926D893843}"/>
              </a:ext>
            </a:extLst>
          </p:cNvPr>
          <p:cNvGrpSpPr/>
          <p:nvPr/>
        </p:nvGrpSpPr>
        <p:grpSpPr>
          <a:xfrm>
            <a:off x="8686367" y="5014332"/>
            <a:ext cx="2738140" cy="531950"/>
            <a:chOff x="302738" y="4417056"/>
            <a:chExt cx="2851594" cy="5319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3E5612-0F63-4645-B6B8-B32C42484A25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Experience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BB1582-C925-490A-B2C6-44306FCE761E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spcAft>
                  <a:spcPts val="600"/>
                </a:spcAft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8" name="Elbow Connector 10">
            <a:extLst>
              <a:ext uri="{FF2B5EF4-FFF2-40B4-BE49-F238E27FC236}">
                <a16:creationId xmlns:a16="http://schemas.microsoft.com/office/drawing/2014/main" id="{D44BB36E-CD46-4EB1-9F48-40B66F41CD51}"/>
              </a:ext>
            </a:extLst>
          </p:cNvPr>
          <p:cNvCxnSpPr>
            <a:cxnSpLocks/>
          </p:cNvCxnSpPr>
          <p:nvPr/>
        </p:nvCxnSpPr>
        <p:spPr>
          <a:xfrm flipV="1">
            <a:off x="6692630" y="1926705"/>
            <a:ext cx="1780165" cy="1332063"/>
          </a:xfrm>
          <a:prstGeom prst="bentConnector3">
            <a:avLst>
              <a:gd name="adj1" fmla="val -274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24">
            <a:extLst>
              <a:ext uri="{FF2B5EF4-FFF2-40B4-BE49-F238E27FC236}">
                <a16:creationId xmlns:a16="http://schemas.microsoft.com/office/drawing/2014/main" id="{BDA1B73F-E26A-41B6-BB21-0FF53D266044}"/>
              </a:ext>
            </a:extLst>
          </p:cNvPr>
          <p:cNvCxnSpPr>
            <a:cxnSpLocks/>
          </p:cNvCxnSpPr>
          <p:nvPr/>
        </p:nvCxnSpPr>
        <p:spPr>
          <a:xfrm rot="10800000">
            <a:off x="7140112" y="4393860"/>
            <a:ext cx="1332682" cy="758972"/>
          </a:xfrm>
          <a:prstGeom prst="bentConnector3">
            <a:avLst>
              <a:gd name="adj1" fmla="val 98905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32">
            <a:extLst>
              <a:ext uri="{FF2B5EF4-FFF2-40B4-BE49-F238E27FC236}">
                <a16:creationId xmlns:a16="http://schemas.microsoft.com/office/drawing/2014/main" id="{51FAA86A-2E06-48AB-99BE-FBBF774ED964}"/>
              </a:ext>
            </a:extLst>
          </p:cNvPr>
          <p:cNvCxnSpPr>
            <a:cxnSpLocks/>
          </p:cNvCxnSpPr>
          <p:nvPr/>
        </p:nvCxnSpPr>
        <p:spPr>
          <a:xfrm flipV="1">
            <a:off x="2845273" y="4423136"/>
            <a:ext cx="1597847" cy="529168"/>
          </a:xfrm>
          <a:prstGeom prst="bentConnector3">
            <a:avLst>
              <a:gd name="adj1" fmla="val -53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8">
            <a:extLst>
              <a:ext uri="{FF2B5EF4-FFF2-40B4-BE49-F238E27FC236}">
                <a16:creationId xmlns:a16="http://schemas.microsoft.com/office/drawing/2014/main" id="{A5DFF2E1-509F-4C97-8096-F4992285935B}"/>
              </a:ext>
            </a:extLst>
          </p:cNvPr>
          <p:cNvCxnSpPr>
            <a:cxnSpLocks/>
          </p:cNvCxnSpPr>
          <p:nvPr/>
        </p:nvCxnSpPr>
        <p:spPr>
          <a:xfrm>
            <a:off x="3720911" y="1985190"/>
            <a:ext cx="1150621" cy="270012"/>
          </a:xfrm>
          <a:prstGeom prst="bentConnector3">
            <a:avLst>
              <a:gd name="adj1" fmla="val 9988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">
            <a:extLst>
              <a:ext uri="{FF2B5EF4-FFF2-40B4-BE49-F238E27FC236}">
                <a16:creationId xmlns:a16="http://schemas.microsoft.com/office/drawing/2014/main" id="{94541A03-FC8B-4E1F-8A9E-2FCAF47C8B1D}"/>
              </a:ext>
            </a:extLst>
          </p:cNvPr>
          <p:cNvGrpSpPr/>
          <p:nvPr/>
        </p:nvGrpSpPr>
        <p:grpSpPr>
          <a:xfrm>
            <a:off x="4354680" y="2271244"/>
            <a:ext cx="3852299" cy="3268838"/>
            <a:chOff x="4708647" y="2271244"/>
            <a:chExt cx="3462733" cy="2938275"/>
          </a:xfrm>
        </p:grpSpPr>
        <p:sp>
          <p:nvSpPr>
            <p:cNvPr id="33" name="자유형: 도형 112">
              <a:extLst>
                <a:ext uri="{FF2B5EF4-FFF2-40B4-BE49-F238E27FC236}">
                  <a16:creationId xmlns:a16="http://schemas.microsoft.com/office/drawing/2014/main" id="{76FDB1C4-0E5A-4063-AEEC-8DE961822ED7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4" name="자유형: 도형 113">
              <a:extLst>
                <a:ext uri="{FF2B5EF4-FFF2-40B4-BE49-F238E27FC236}">
                  <a16:creationId xmlns:a16="http://schemas.microsoft.com/office/drawing/2014/main" id="{8111823E-856F-45C8-9B6A-E37F6B0973F7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5" name="자유형: 도형 114">
              <a:extLst>
                <a:ext uri="{FF2B5EF4-FFF2-40B4-BE49-F238E27FC236}">
                  <a16:creationId xmlns:a16="http://schemas.microsoft.com/office/drawing/2014/main" id="{29C81604-2A21-4787-B631-C3A86B7F7B4D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자유형: 도형 116">
              <a:extLst>
                <a:ext uri="{FF2B5EF4-FFF2-40B4-BE49-F238E27FC236}">
                  <a16:creationId xmlns:a16="http://schemas.microsoft.com/office/drawing/2014/main" id="{4CBF9E65-BF38-4C03-946B-98E3E81E719E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ounded Rectangle 25">
            <a:extLst>
              <a:ext uri="{FF2B5EF4-FFF2-40B4-BE49-F238E27FC236}">
                <a16:creationId xmlns:a16="http://schemas.microsoft.com/office/drawing/2014/main" id="{C1CAD0E3-010E-4380-834A-8F8CF04E49E7}"/>
              </a:ext>
            </a:extLst>
          </p:cNvPr>
          <p:cNvSpPr/>
          <p:nvPr/>
        </p:nvSpPr>
        <p:spPr>
          <a:xfrm>
            <a:off x="4816559" y="2751411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Trapezoid 22">
            <a:extLst>
              <a:ext uri="{FF2B5EF4-FFF2-40B4-BE49-F238E27FC236}">
                <a16:creationId xmlns:a16="http://schemas.microsoft.com/office/drawing/2014/main" id="{1379F2FB-2C9C-4A56-83C0-32A3E7A1416C}"/>
              </a:ext>
            </a:extLst>
          </p:cNvPr>
          <p:cNvSpPr>
            <a:spLocks noChangeAspect="1"/>
          </p:cNvSpPr>
          <p:nvPr/>
        </p:nvSpPr>
        <p:spPr>
          <a:xfrm>
            <a:off x="7353444" y="3868144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Freeform 53">
            <a:extLst>
              <a:ext uri="{FF2B5EF4-FFF2-40B4-BE49-F238E27FC236}">
                <a16:creationId xmlns:a16="http://schemas.microsoft.com/office/drawing/2014/main" id="{950A7A2A-2295-475B-8F9E-E40AB462F5DE}"/>
              </a:ext>
            </a:extLst>
          </p:cNvPr>
          <p:cNvSpPr/>
          <p:nvPr/>
        </p:nvSpPr>
        <p:spPr>
          <a:xfrm>
            <a:off x="4813952" y="4734210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Freeform 55">
            <a:extLst>
              <a:ext uri="{FF2B5EF4-FFF2-40B4-BE49-F238E27FC236}">
                <a16:creationId xmlns:a16="http://schemas.microsoft.com/office/drawing/2014/main" id="{BED30A33-B1A5-4BC3-8382-9BED35938C88}"/>
              </a:ext>
            </a:extLst>
          </p:cNvPr>
          <p:cNvSpPr/>
          <p:nvPr/>
        </p:nvSpPr>
        <p:spPr>
          <a:xfrm rot="2700000">
            <a:off x="5927926" y="3558713"/>
            <a:ext cx="306172" cy="75022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24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2397BB-0566-4855-B214-A90EDA930881}"/>
              </a:ext>
            </a:extLst>
          </p:cNvPr>
          <p:cNvSpPr txBox="1"/>
          <p:nvPr/>
        </p:nvSpPr>
        <p:spPr>
          <a:xfrm>
            <a:off x="7087209" y="2098350"/>
            <a:ext cx="653823" cy="555410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805082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0315" y="3759932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Merci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D0F59E-C643-2943-99E6-5875FE1BD67F}"/>
              </a:ext>
            </a:extLst>
          </p:cNvPr>
          <p:cNvSpPr/>
          <p:nvPr/>
        </p:nvSpPr>
        <p:spPr>
          <a:xfrm>
            <a:off x="4157009" y="2512329"/>
            <a:ext cx="3877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Graphes</a:t>
            </a:r>
            <a:endParaRPr lang="fr-FR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Sommaire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CFDBEA8-8DF0-2242-A698-889A03342D05}"/>
              </a:ext>
            </a:extLst>
          </p:cNvPr>
          <p:cNvGrpSpPr/>
          <p:nvPr/>
        </p:nvGrpSpPr>
        <p:grpSpPr>
          <a:xfrm>
            <a:off x="4660065" y="1812005"/>
            <a:ext cx="6808036" cy="646331"/>
            <a:chOff x="4660065" y="1812005"/>
            <a:chExt cx="6808036" cy="646331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C8905E8-278A-4BD2-B75B-0CAAFBDB26F1}"/>
                </a:ext>
              </a:extLst>
            </p:cNvPr>
            <p:cNvSpPr txBox="1"/>
            <p:nvPr/>
          </p:nvSpPr>
          <p:spPr>
            <a:xfrm>
              <a:off x="4660065" y="181200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5730920" y="1923683"/>
              <a:ext cx="5737181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Déroulement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du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projet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35E49B1-E62C-9043-A22A-AAF4CE604A93}"/>
              </a:ext>
            </a:extLst>
          </p:cNvPr>
          <p:cNvGrpSpPr/>
          <p:nvPr/>
        </p:nvGrpSpPr>
        <p:grpSpPr>
          <a:xfrm>
            <a:off x="4660065" y="2867564"/>
            <a:ext cx="6808036" cy="646331"/>
            <a:chOff x="4660065" y="2828487"/>
            <a:chExt cx="6808036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E08AEC-260E-4620-A344-02DA4D7253FC}"/>
                </a:ext>
              </a:extLst>
            </p:cNvPr>
            <p:cNvSpPr txBox="1"/>
            <p:nvPr/>
          </p:nvSpPr>
          <p:spPr>
            <a:xfrm>
              <a:off x="4660065" y="2828487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5730920" y="2940165"/>
              <a:ext cx="5737181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Test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DA37D3F1-E0C3-5B48-9E02-390DB19B18EF}"/>
              </a:ext>
            </a:extLst>
          </p:cNvPr>
          <p:cNvGrpSpPr/>
          <p:nvPr/>
        </p:nvGrpSpPr>
        <p:grpSpPr>
          <a:xfrm>
            <a:off x="4660065" y="3923123"/>
            <a:ext cx="6808036" cy="646331"/>
            <a:chOff x="4660065" y="4032537"/>
            <a:chExt cx="6808036" cy="6463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C92E20-0B25-47A5-9ABF-8CBCF8F31CF5}"/>
                </a:ext>
              </a:extLst>
            </p:cNvPr>
            <p:cNvSpPr txBox="1"/>
            <p:nvPr/>
          </p:nvSpPr>
          <p:spPr>
            <a:xfrm>
              <a:off x="4660065" y="4032537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5730920" y="4144215"/>
              <a:ext cx="5737181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Performance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C96F058-325E-994A-B7F4-EA46112AA1F3}"/>
              </a:ext>
            </a:extLst>
          </p:cNvPr>
          <p:cNvGrpSpPr/>
          <p:nvPr/>
        </p:nvGrpSpPr>
        <p:grpSpPr>
          <a:xfrm>
            <a:off x="4660065" y="4978681"/>
            <a:ext cx="6808035" cy="646331"/>
            <a:chOff x="4660065" y="4978681"/>
            <a:chExt cx="6808035" cy="64633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75E27B-4D35-43D7-8422-85D445BDB7E1}"/>
                </a:ext>
              </a:extLst>
            </p:cNvPr>
            <p:cNvSpPr txBox="1"/>
            <p:nvPr/>
          </p:nvSpPr>
          <p:spPr>
            <a:xfrm>
              <a:off x="4660065" y="497868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E23BF-9144-41BB-82CF-6D901195B783}"/>
                </a:ext>
              </a:extLst>
            </p:cNvPr>
            <p:cNvSpPr txBox="1"/>
            <p:nvPr/>
          </p:nvSpPr>
          <p:spPr>
            <a:xfrm>
              <a:off x="5730919" y="5085450"/>
              <a:ext cx="5737181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Problème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ouvert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Graphic 4">
            <a:extLst>
              <a:ext uri="{FF2B5EF4-FFF2-40B4-BE49-F238E27FC236}">
                <a16:creationId xmlns:a16="http://schemas.microsoft.com/office/drawing/2014/main" id="{DA8C1E84-0532-764B-97D9-BBDFFFFEB57D}"/>
              </a:ext>
            </a:extLst>
          </p:cNvPr>
          <p:cNvSpPr/>
          <p:nvPr/>
        </p:nvSpPr>
        <p:spPr>
          <a:xfrm rot="19505365">
            <a:off x="423665" y="1219860"/>
            <a:ext cx="4184175" cy="4100491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525F74">
              <a:alpha val="17647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Déroulement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D0C27-B1EE-41C7-8B1E-89B125339539}"/>
              </a:ext>
            </a:extLst>
          </p:cNvPr>
          <p:cNvSpPr txBox="1"/>
          <p:nvPr/>
        </p:nvSpPr>
        <p:spPr>
          <a:xfrm>
            <a:off x="860819" y="3870389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1st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34E0F-BFF4-4374-B675-37C4B3702F05}"/>
              </a:ext>
            </a:extLst>
          </p:cNvPr>
          <p:cNvSpPr txBox="1"/>
          <p:nvPr/>
        </p:nvSpPr>
        <p:spPr>
          <a:xfrm>
            <a:off x="860819" y="5168870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2st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BD9E3-732E-4094-856A-64857FD13C20}"/>
              </a:ext>
            </a:extLst>
          </p:cNvPr>
          <p:cNvSpPr txBox="1"/>
          <p:nvPr/>
        </p:nvSpPr>
        <p:spPr>
          <a:xfrm>
            <a:off x="6248400" y="3870389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3st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620AE-F76D-488E-A664-88C01DB0A834}"/>
              </a:ext>
            </a:extLst>
          </p:cNvPr>
          <p:cNvSpPr txBox="1"/>
          <p:nvPr/>
        </p:nvSpPr>
        <p:spPr>
          <a:xfrm>
            <a:off x="6248400" y="5168870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4st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803FDC-10DD-438A-B784-C4295550D488}"/>
              </a:ext>
            </a:extLst>
          </p:cNvPr>
          <p:cNvGrpSpPr/>
          <p:nvPr/>
        </p:nvGrpSpPr>
        <p:grpSpPr>
          <a:xfrm>
            <a:off x="2160114" y="3870388"/>
            <a:ext cx="3770918" cy="738664"/>
            <a:chOff x="2551705" y="4283314"/>
            <a:chExt cx="2152229" cy="7386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7A6864-9F94-40E6-B02E-84014A25B05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Compréhension des différentes classes fournies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76B41C-58E0-43A0-8986-D80F94F6F0C9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Compréhension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D7A769-0B90-4EC9-BE53-142D44DEBB79}"/>
              </a:ext>
            </a:extLst>
          </p:cNvPr>
          <p:cNvGrpSpPr/>
          <p:nvPr/>
        </p:nvGrpSpPr>
        <p:grpSpPr>
          <a:xfrm>
            <a:off x="7547694" y="3870388"/>
            <a:ext cx="3770918" cy="553998"/>
            <a:chOff x="2551705" y="4283314"/>
            <a:chExt cx="2152229" cy="5539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4619C7-114B-45F9-9332-12292CBE0F30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Mise en place des tests de validité manuel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81F554-23C9-4CC9-873D-379A5B55611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Test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0C8C65-5F9C-44A5-8531-BAC07A73ACC5}"/>
              </a:ext>
            </a:extLst>
          </p:cNvPr>
          <p:cNvGrpSpPr/>
          <p:nvPr/>
        </p:nvGrpSpPr>
        <p:grpSpPr>
          <a:xfrm>
            <a:off x="2160114" y="5168869"/>
            <a:ext cx="3770918" cy="553998"/>
            <a:chOff x="2551705" y="4283314"/>
            <a:chExt cx="2152229" cy="5539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948FAE-7272-4A00-AE96-0DA7BB35D34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Réalisation des algorithmes de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Dijkstra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et A*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AE36EE-DE98-47A7-B8D1-B9E1ABE9242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Implémentation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AB6999-4124-4974-9048-28C234152914}"/>
              </a:ext>
            </a:extLst>
          </p:cNvPr>
          <p:cNvGrpSpPr/>
          <p:nvPr/>
        </p:nvGrpSpPr>
        <p:grpSpPr>
          <a:xfrm>
            <a:off x="7547694" y="5168869"/>
            <a:ext cx="3770918" cy="553998"/>
            <a:chOff x="2551705" y="4283314"/>
            <a:chExt cx="2152229" cy="5539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D9016-823B-47AC-9DBB-CA119ADF13C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Réalisation des tests de performances automatisé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2A8DC-5995-46AB-878E-65799D10FFA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Performance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Right Arrow Callout 4">
            <a:extLst>
              <a:ext uri="{FF2B5EF4-FFF2-40B4-BE49-F238E27FC236}">
                <a16:creationId xmlns:a16="http://schemas.microsoft.com/office/drawing/2014/main" id="{FCFD924B-CE0F-4AAE-AC99-B7BDCFE9E269}"/>
              </a:ext>
            </a:extLst>
          </p:cNvPr>
          <p:cNvSpPr/>
          <p:nvPr/>
        </p:nvSpPr>
        <p:spPr>
          <a:xfrm>
            <a:off x="8211900" y="1888148"/>
            <a:ext cx="3032205" cy="160214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595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Right Arrow Callout 5">
            <a:extLst>
              <a:ext uri="{FF2B5EF4-FFF2-40B4-BE49-F238E27FC236}">
                <a16:creationId xmlns:a16="http://schemas.microsoft.com/office/drawing/2014/main" id="{AD4F5DD1-3523-4E78-A087-5CEB87F97355}"/>
              </a:ext>
            </a:extLst>
          </p:cNvPr>
          <p:cNvSpPr/>
          <p:nvPr/>
        </p:nvSpPr>
        <p:spPr>
          <a:xfrm>
            <a:off x="5799592" y="1889474"/>
            <a:ext cx="3032205" cy="160214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272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Right Arrow Callout 6">
            <a:extLst>
              <a:ext uri="{FF2B5EF4-FFF2-40B4-BE49-F238E27FC236}">
                <a16:creationId xmlns:a16="http://schemas.microsoft.com/office/drawing/2014/main" id="{1915F009-AEE8-4443-89A2-1BB6A5862A92}"/>
              </a:ext>
            </a:extLst>
          </p:cNvPr>
          <p:cNvSpPr/>
          <p:nvPr/>
        </p:nvSpPr>
        <p:spPr>
          <a:xfrm>
            <a:off x="3387284" y="1889473"/>
            <a:ext cx="3032205" cy="160214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1258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ight Arrow Callout 7">
            <a:extLst>
              <a:ext uri="{FF2B5EF4-FFF2-40B4-BE49-F238E27FC236}">
                <a16:creationId xmlns:a16="http://schemas.microsoft.com/office/drawing/2014/main" id="{0317B4CC-8150-49AF-8F0D-4D21F2461FB5}"/>
              </a:ext>
            </a:extLst>
          </p:cNvPr>
          <p:cNvSpPr/>
          <p:nvPr/>
        </p:nvSpPr>
        <p:spPr>
          <a:xfrm>
            <a:off x="974977" y="1889472"/>
            <a:ext cx="3032205" cy="160214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927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Parallelogram 30">
            <a:extLst>
              <a:ext uri="{FF2B5EF4-FFF2-40B4-BE49-F238E27FC236}">
                <a16:creationId xmlns:a16="http://schemas.microsoft.com/office/drawing/2014/main" id="{1B6E67A7-997E-3843-8159-B768E68CD30C}"/>
              </a:ext>
            </a:extLst>
          </p:cNvPr>
          <p:cNvSpPr>
            <a:spLocks noChangeAspect="1"/>
          </p:cNvSpPr>
          <p:nvPr/>
        </p:nvSpPr>
        <p:spPr>
          <a:xfrm flipH="1">
            <a:off x="9090484" y="2331925"/>
            <a:ext cx="746953" cy="74880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Frame 17">
            <a:extLst>
              <a:ext uri="{FF2B5EF4-FFF2-40B4-BE49-F238E27FC236}">
                <a16:creationId xmlns:a16="http://schemas.microsoft.com/office/drawing/2014/main" id="{A78610FE-5F34-A343-9A6B-A4F1C67C290B}"/>
              </a:ext>
            </a:extLst>
          </p:cNvPr>
          <p:cNvSpPr>
            <a:spLocks noChangeAspect="1"/>
          </p:cNvSpPr>
          <p:nvPr/>
        </p:nvSpPr>
        <p:spPr>
          <a:xfrm>
            <a:off x="6678177" y="2307138"/>
            <a:ext cx="748800" cy="7488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BCC16C34-CFAE-174B-81E3-D9B2BC5308DA}"/>
              </a:ext>
            </a:extLst>
          </p:cNvPr>
          <p:cNvSpPr/>
          <p:nvPr/>
        </p:nvSpPr>
        <p:spPr>
          <a:xfrm>
            <a:off x="4201367" y="2307138"/>
            <a:ext cx="944024" cy="7488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Freeform 108">
            <a:extLst>
              <a:ext uri="{FF2B5EF4-FFF2-40B4-BE49-F238E27FC236}">
                <a16:creationId xmlns:a16="http://schemas.microsoft.com/office/drawing/2014/main" id="{4A683C28-3DBB-9A42-BE3C-4EEEF5610141}"/>
              </a:ext>
            </a:extLst>
          </p:cNvPr>
          <p:cNvSpPr>
            <a:spLocks noChangeAspect="1"/>
          </p:cNvSpPr>
          <p:nvPr/>
        </p:nvSpPr>
        <p:spPr>
          <a:xfrm>
            <a:off x="1674394" y="2295051"/>
            <a:ext cx="684160" cy="756000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1595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20" grpId="0" animBg="1"/>
      <p:bldP spid="21" grpId="0" animBg="1"/>
      <p:bldP spid="22" grpId="0" animBg="1"/>
      <p:bldP spid="23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F29E781B-9A93-AA4C-8F9B-DD1077B94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6" t="10741" r="10430" b="21481"/>
          <a:stretch/>
        </p:blipFill>
        <p:spPr>
          <a:xfrm>
            <a:off x="6078377" y="0"/>
            <a:ext cx="5677526" cy="6858000"/>
          </a:xfrm>
          <a:prstGeom prst="rect">
            <a:avLst/>
          </a:prstGeom>
        </p:spPr>
      </p:pic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AA9C6D14-219A-954F-8F07-D9CDB7236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429" y="3066876"/>
            <a:ext cx="5467671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Conception</a:t>
            </a:r>
          </a:p>
        </p:txBody>
      </p:sp>
    </p:spTree>
    <p:extLst>
      <p:ext uri="{BB962C8B-B14F-4D97-AF65-F5344CB8AC3E}">
        <p14:creationId xmlns:p14="http://schemas.microsoft.com/office/powerpoint/2010/main" val="97231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Test de validité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F670FA-B56D-4DE8-AD35-CAE2B4CCB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80765"/>
              </p:ext>
            </p:extLst>
          </p:nvPr>
        </p:nvGraphicFramePr>
        <p:xfrm>
          <a:off x="2329847" y="3469914"/>
          <a:ext cx="9189136" cy="2789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5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50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6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50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06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8966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Algorithme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408" marR="83408" marT="41704" marB="4170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Origine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408" marR="83408" marT="41704" marB="4170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408" marR="83408" marT="41704" marB="4170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Coût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408" marR="83408" marT="41704" marB="4170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81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408" marR="83408" marT="41704" marB="4170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408" marR="83408" marT="41704" marB="4170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408" marR="83408" marT="41704" marB="4170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408" marR="83408" marT="41704" marB="4170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87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576" marR="70576" marT="35288" marB="35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Dijkstra</a:t>
                      </a:r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</a:t>
                      </a: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576" marR="70576" marT="35288" marB="3528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576" marR="70576" marT="35288" marB="3528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576" marR="70576" marT="35288" marB="3528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087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576" marR="70576" marT="35288" marB="35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AStar</a:t>
                      </a: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576" marR="70576" marT="35288" marB="3528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576" marR="70576" marT="35288" marB="3528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576" marR="70576" marT="35288" marB="3528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087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576" marR="70576" marT="35288" marB="35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Dijkstra</a:t>
                      </a:r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</a:t>
                      </a: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576" marR="70576" marT="35288" marB="3528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576" marR="70576" marT="35288" marB="3528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576" marR="70576" marT="35288" marB="3528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087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576" marR="70576" marT="35288" marB="35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AStar</a:t>
                      </a: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576" marR="70576" marT="35288" marB="3528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576" marR="70576" marT="35288" marB="3528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576" marR="70576" marT="35288" marB="3528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78AE626-0493-8B41-B691-9B25DDB67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68560"/>
              </p:ext>
            </p:extLst>
          </p:nvPr>
        </p:nvGraphicFramePr>
        <p:xfrm>
          <a:off x="902159" y="3414560"/>
          <a:ext cx="1342839" cy="2775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2839">
                  <a:extLst>
                    <a:ext uri="{9D8B030D-6E8A-4147-A177-3AD203B41FA5}">
                      <a16:colId xmlns:a16="http://schemas.microsoft.com/office/drawing/2014/main" val="1616386092"/>
                    </a:ext>
                  </a:extLst>
                </a:gridCol>
              </a:tblGrid>
              <a:tr h="347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Carte</a:t>
                      </a:r>
                      <a:endParaRPr lang="fr-FR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213063"/>
                  </a:ext>
                </a:extLst>
              </a:tr>
              <a:tr h="939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35215"/>
                  </a:ext>
                </a:extLst>
              </a:tr>
              <a:tr h="333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Insa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5212428"/>
                  </a:ext>
                </a:extLst>
              </a:tr>
              <a:tr h="3977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Insa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/>
                </a:tc>
                <a:extLst>
                  <a:ext uri="{0D108BD9-81ED-4DB2-BD59-A6C34878D82A}">
                    <a16:rowId xmlns:a16="http://schemas.microsoft.com/office/drawing/2014/main" val="2124282700"/>
                  </a:ext>
                </a:extLst>
              </a:tr>
              <a:tr h="384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Guadeloupe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/>
                </a:tc>
                <a:extLst>
                  <a:ext uri="{0D108BD9-81ED-4DB2-BD59-A6C34878D82A}">
                    <a16:rowId xmlns:a16="http://schemas.microsoft.com/office/drawing/2014/main" val="1819492331"/>
                  </a:ext>
                </a:extLst>
              </a:tr>
              <a:tr h="372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Guadeloupe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/>
                </a:tc>
                <a:extLst>
                  <a:ext uri="{0D108BD9-81ED-4DB2-BD59-A6C34878D82A}">
                    <a16:rowId xmlns:a16="http://schemas.microsoft.com/office/drawing/2014/main" val="187801681"/>
                  </a:ext>
                </a:extLst>
              </a:tr>
            </a:tbl>
          </a:graphicData>
        </a:graphic>
      </p:graphicFrame>
      <p:sp>
        <p:nvSpPr>
          <p:cNvPr id="47" name="Rectangle 18">
            <a:extLst>
              <a:ext uri="{FF2B5EF4-FFF2-40B4-BE49-F238E27FC236}">
                <a16:creationId xmlns:a16="http://schemas.microsoft.com/office/drawing/2014/main" id="{FDEDEB35-6AF6-C94A-8F55-ED0C60B31A22}"/>
              </a:ext>
            </a:extLst>
          </p:cNvPr>
          <p:cNvSpPr/>
          <p:nvPr/>
        </p:nvSpPr>
        <p:spPr>
          <a:xfrm>
            <a:off x="3234706" y="402622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Teardrop 6">
            <a:extLst>
              <a:ext uri="{FF2B5EF4-FFF2-40B4-BE49-F238E27FC236}">
                <a16:creationId xmlns:a16="http://schemas.microsoft.com/office/drawing/2014/main" id="{52E30F29-5A60-0A49-B504-EBDAFB4EC640}"/>
              </a:ext>
            </a:extLst>
          </p:cNvPr>
          <p:cNvSpPr/>
          <p:nvPr/>
        </p:nvSpPr>
        <p:spPr>
          <a:xfrm rot="8100000">
            <a:off x="5537949" y="4002793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Oval 35">
            <a:extLst>
              <a:ext uri="{FF2B5EF4-FFF2-40B4-BE49-F238E27FC236}">
                <a16:creationId xmlns:a16="http://schemas.microsoft.com/office/drawing/2014/main" id="{9349A6D6-ED67-0849-B98F-75065095BBA7}"/>
              </a:ext>
            </a:extLst>
          </p:cNvPr>
          <p:cNvSpPr/>
          <p:nvPr/>
        </p:nvSpPr>
        <p:spPr>
          <a:xfrm>
            <a:off x="7904673" y="3942831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ardrop 1">
            <a:extLst>
              <a:ext uri="{FF2B5EF4-FFF2-40B4-BE49-F238E27FC236}">
                <a16:creationId xmlns:a16="http://schemas.microsoft.com/office/drawing/2014/main" id="{BD5A8BEC-3FD1-D242-B12F-64102B0F1B63}"/>
              </a:ext>
            </a:extLst>
          </p:cNvPr>
          <p:cNvSpPr/>
          <p:nvPr/>
        </p:nvSpPr>
        <p:spPr>
          <a:xfrm rot="18805991">
            <a:off x="10090384" y="3938489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Block Arc 41">
            <a:extLst>
              <a:ext uri="{FF2B5EF4-FFF2-40B4-BE49-F238E27FC236}">
                <a16:creationId xmlns:a16="http://schemas.microsoft.com/office/drawing/2014/main" id="{AD1073B6-1F48-454B-B4AA-EFA19EB416CC}"/>
              </a:ext>
            </a:extLst>
          </p:cNvPr>
          <p:cNvSpPr/>
          <p:nvPr/>
        </p:nvSpPr>
        <p:spPr>
          <a:xfrm>
            <a:off x="1336927" y="3891105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537E8F-6BBE-524A-A379-3A94E486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75" y="1262127"/>
            <a:ext cx="4605850" cy="20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1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Test de validité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F670FA-B56D-4DE8-AD35-CAE2B4CCB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83743"/>
              </p:ext>
            </p:extLst>
          </p:nvPr>
        </p:nvGraphicFramePr>
        <p:xfrm>
          <a:off x="5670551" y="2091401"/>
          <a:ext cx="5890081" cy="3579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95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203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Algorithme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Origine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Coût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8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Dijkstra</a:t>
                      </a:r>
                      <a:r>
                        <a:rPr lang="fr-FR" sz="1200" dirty="0">
                          <a:effectLst/>
                        </a:rPr>
                        <a:t>     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255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525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645.86835 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AStar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255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525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645.86835 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Dijkstra</a:t>
                      </a:r>
                      <a:r>
                        <a:rPr lang="fr-FR" sz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     </a:t>
                      </a:r>
                      <a:endParaRPr lang="fr-FR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33022</a:t>
                      </a:r>
                      <a:endParaRPr lang="fr-FR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15053</a:t>
                      </a:r>
                      <a:endParaRPr lang="fr-FR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82787.56 m</a:t>
                      </a:r>
                      <a:endParaRPr lang="fr-FR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AStar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33022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15053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82787.56 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Dijkstra      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16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85233.234 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14483"/>
                  </a:ext>
                </a:extLst>
              </a:tr>
              <a:tr h="392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AStar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16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85233.234 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422846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78AE626-0493-8B41-B691-9B25DDB67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37448"/>
              </p:ext>
            </p:extLst>
          </p:nvPr>
        </p:nvGraphicFramePr>
        <p:xfrm>
          <a:off x="4217457" y="2052775"/>
          <a:ext cx="1342839" cy="3519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2839">
                  <a:extLst>
                    <a:ext uri="{9D8B030D-6E8A-4147-A177-3AD203B41FA5}">
                      <a16:colId xmlns:a16="http://schemas.microsoft.com/office/drawing/2014/main" val="1616386092"/>
                    </a:ext>
                  </a:extLst>
                </a:gridCol>
              </a:tblGrid>
              <a:tr h="347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Carte</a:t>
                      </a:r>
                      <a:endParaRPr lang="fr-FR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213063"/>
                  </a:ext>
                </a:extLst>
              </a:tr>
              <a:tr h="939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35215"/>
                  </a:ext>
                </a:extLst>
              </a:tr>
              <a:tr h="333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Insa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5212428"/>
                  </a:ext>
                </a:extLst>
              </a:tr>
              <a:tr h="3977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Insa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/>
                </a:tc>
                <a:extLst>
                  <a:ext uri="{0D108BD9-81ED-4DB2-BD59-A6C34878D82A}">
                    <a16:rowId xmlns:a16="http://schemas.microsoft.com/office/drawing/2014/main" val="2124282700"/>
                  </a:ext>
                </a:extLst>
              </a:tr>
              <a:tr h="384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Guadeloupe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/>
                </a:tc>
                <a:extLst>
                  <a:ext uri="{0D108BD9-81ED-4DB2-BD59-A6C34878D82A}">
                    <a16:rowId xmlns:a16="http://schemas.microsoft.com/office/drawing/2014/main" val="1819492331"/>
                  </a:ext>
                </a:extLst>
              </a:tr>
              <a:tr h="372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Guadeloupe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/>
                </a:tc>
                <a:extLst>
                  <a:ext uri="{0D108BD9-81ED-4DB2-BD59-A6C34878D82A}">
                    <a16:rowId xmlns:a16="http://schemas.microsoft.com/office/drawing/2014/main" val="187801681"/>
                  </a:ext>
                </a:extLst>
              </a:tr>
              <a:tr h="372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Carre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/>
                </a:tc>
                <a:extLst>
                  <a:ext uri="{0D108BD9-81ED-4DB2-BD59-A6C34878D82A}">
                    <a16:rowId xmlns:a16="http://schemas.microsoft.com/office/drawing/2014/main" val="3941851797"/>
                  </a:ext>
                </a:extLst>
              </a:tr>
              <a:tr h="372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Carre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/>
                </a:tc>
                <a:extLst>
                  <a:ext uri="{0D108BD9-81ED-4DB2-BD59-A6C34878D82A}">
                    <a16:rowId xmlns:a16="http://schemas.microsoft.com/office/drawing/2014/main" val="2879174680"/>
                  </a:ext>
                </a:extLst>
              </a:tr>
            </a:tbl>
          </a:graphicData>
        </a:graphic>
      </p:graphicFrame>
      <p:sp>
        <p:nvSpPr>
          <p:cNvPr id="47" name="Rectangle 18">
            <a:extLst>
              <a:ext uri="{FF2B5EF4-FFF2-40B4-BE49-F238E27FC236}">
                <a16:creationId xmlns:a16="http://schemas.microsoft.com/office/drawing/2014/main" id="{FDEDEB35-6AF6-C94A-8F55-ED0C60B31A22}"/>
              </a:ext>
            </a:extLst>
          </p:cNvPr>
          <p:cNvSpPr/>
          <p:nvPr/>
        </p:nvSpPr>
        <p:spPr>
          <a:xfrm>
            <a:off x="6093700" y="268365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Teardrop 6">
            <a:extLst>
              <a:ext uri="{FF2B5EF4-FFF2-40B4-BE49-F238E27FC236}">
                <a16:creationId xmlns:a16="http://schemas.microsoft.com/office/drawing/2014/main" id="{52E30F29-5A60-0A49-B504-EBDAFB4EC640}"/>
              </a:ext>
            </a:extLst>
          </p:cNvPr>
          <p:cNvSpPr/>
          <p:nvPr/>
        </p:nvSpPr>
        <p:spPr>
          <a:xfrm rot="8100000">
            <a:off x="7519657" y="266999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Oval 35">
            <a:extLst>
              <a:ext uri="{FF2B5EF4-FFF2-40B4-BE49-F238E27FC236}">
                <a16:creationId xmlns:a16="http://schemas.microsoft.com/office/drawing/2014/main" id="{9349A6D6-ED67-0849-B98F-75065095BBA7}"/>
              </a:ext>
            </a:extLst>
          </p:cNvPr>
          <p:cNvSpPr/>
          <p:nvPr/>
        </p:nvSpPr>
        <p:spPr>
          <a:xfrm>
            <a:off x="9050536" y="2610030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ardrop 1">
            <a:extLst>
              <a:ext uri="{FF2B5EF4-FFF2-40B4-BE49-F238E27FC236}">
                <a16:creationId xmlns:a16="http://schemas.microsoft.com/office/drawing/2014/main" id="{BD5A8BEC-3FD1-D242-B12F-64102B0F1B63}"/>
              </a:ext>
            </a:extLst>
          </p:cNvPr>
          <p:cNvSpPr/>
          <p:nvPr/>
        </p:nvSpPr>
        <p:spPr>
          <a:xfrm rot="18805991">
            <a:off x="10588449" y="2605686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Block Arc 41">
            <a:extLst>
              <a:ext uri="{FF2B5EF4-FFF2-40B4-BE49-F238E27FC236}">
                <a16:creationId xmlns:a16="http://schemas.microsoft.com/office/drawing/2014/main" id="{AD1073B6-1F48-454B-B4AA-EFA19EB416CC}"/>
              </a:ext>
            </a:extLst>
          </p:cNvPr>
          <p:cNvSpPr/>
          <p:nvPr/>
        </p:nvSpPr>
        <p:spPr>
          <a:xfrm>
            <a:off x="4652225" y="2527184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D5A0A72-2182-1E4F-91A2-3FB32CB12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75" b="5419"/>
          <a:stretch/>
        </p:blipFill>
        <p:spPr>
          <a:xfrm>
            <a:off x="377256" y="2331693"/>
            <a:ext cx="3850749" cy="285468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7756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Test de validité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F670FA-B56D-4DE8-AD35-CAE2B4CCB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00961"/>
              </p:ext>
            </p:extLst>
          </p:nvPr>
        </p:nvGraphicFramePr>
        <p:xfrm>
          <a:off x="5766087" y="2555433"/>
          <a:ext cx="5890081" cy="201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95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203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Algorithme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Origine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Coût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8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Dijkstra</a:t>
                      </a:r>
                      <a:r>
                        <a:rPr lang="fr-FR" sz="1200" dirty="0">
                          <a:effectLst/>
                        </a:rPr>
                        <a:t>     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16060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7864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Impossible</a:t>
                      </a: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AStar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16060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7864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Impossible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22" marR="64022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78AE626-0493-8B41-B691-9B25DDB67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58785"/>
              </p:ext>
            </p:extLst>
          </p:nvPr>
        </p:nvGraphicFramePr>
        <p:xfrm>
          <a:off x="4312993" y="2516807"/>
          <a:ext cx="1342839" cy="2018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2839">
                  <a:extLst>
                    <a:ext uri="{9D8B030D-6E8A-4147-A177-3AD203B41FA5}">
                      <a16:colId xmlns:a16="http://schemas.microsoft.com/office/drawing/2014/main" val="1616386092"/>
                    </a:ext>
                  </a:extLst>
                </a:gridCol>
              </a:tblGrid>
              <a:tr h="347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Carte</a:t>
                      </a:r>
                      <a:endParaRPr lang="fr-FR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213063"/>
                  </a:ext>
                </a:extLst>
              </a:tr>
              <a:tr h="939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35215"/>
                  </a:ext>
                </a:extLst>
              </a:tr>
              <a:tr h="333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Guadeloupe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5212428"/>
                  </a:ext>
                </a:extLst>
              </a:tr>
              <a:tr h="3977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Guadeloupe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1313" marR="71313" marT="0" marB="0" anchor="ctr"/>
                </a:tc>
                <a:extLst>
                  <a:ext uri="{0D108BD9-81ED-4DB2-BD59-A6C34878D82A}">
                    <a16:rowId xmlns:a16="http://schemas.microsoft.com/office/drawing/2014/main" val="2124282700"/>
                  </a:ext>
                </a:extLst>
              </a:tr>
            </a:tbl>
          </a:graphicData>
        </a:graphic>
      </p:graphicFrame>
      <p:sp>
        <p:nvSpPr>
          <p:cNvPr id="47" name="Rectangle 18">
            <a:extLst>
              <a:ext uri="{FF2B5EF4-FFF2-40B4-BE49-F238E27FC236}">
                <a16:creationId xmlns:a16="http://schemas.microsoft.com/office/drawing/2014/main" id="{FDEDEB35-6AF6-C94A-8F55-ED0C60B31A22}"/>
              </a:ext>
            </a:extLst>
          </p:cNvPr>
          <p:cNvSpPr/>
          <p:nvPr/>
        </p:nvSpPr>
        <p:spPr>
          <a:xfrm>
            <a:off x="6189236" y="3147687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Teardrop 6">
            <a:extLst>
              <a:ext uri="{FF2B5EF4-FFF2-40B4-BE49-F238E27FC236}">
                <a16:creationId xmlns:a16="http://schemas.microsoft.com/office/drawing/2014/main" id="{52E30F29-5A60-0A49-B504-EBDAFB4EC640}"/>
              </a:ext>
            </a:extLst>
          </p:cNvPr>
          <p:cNvSpPr/>
          <p:nvPr/>
        </p:nvSpPr>
        <p:spPr>
          <a:xfrm rot="8100000">
            <a:off x="7615193" y="3134024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Oval 35">
            <a:extLst>
              <a:ext uri="{FF2B5EF4-FFF2-40B4-BE49-F238E27FC236}">
                <a16:creationId xmlns:a16="http://schemas.microsoft.com/office/drawing/2014/main" id="{9349A6D6-ED67-0849-B98F-75065095BBA7}"/>
              </a:ext>
            </a:extLst>
          </p:cNvPr>
          <p:cNvSpPr/>
          <p:nvPr/>
        </p:nvSpPr>
        <p:spPr>
          <a:xfrm>
            <a:off x="9146072" y="3074062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ardrop 1">
            <a:extLst>
              <a:ext uri="{FF2B5EF4-FFF2-40B4-BE49-F238E27FC236}">
                <a16:creationId xmlns:a16="http://schemas.microsoft.com/office/drawing/2014/main" id="{BD5A8BEC-3FD1-D242-B12F-64102B0F1B63}"/>
              </a:ext>
            </a:extLst>
          </p:cNvPr>
          <p:cNvSpPr/>
          <p:nvPr/>
        </p:nvSpPr>
        <p:spPr>
          <a:xfrm rot="18805991">
            <a:off x="10683985" y="306971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Block Arc 41">
            <a:extLst>
              <a:ext uri="{FF2B5EF4-FFF2-40B4-BE49-F238E27FC236}">
                <a16:creationId xmlns:a16="http://schemas.microsoft.com/office/drawing/2014/main" id="{AD1073B6-1F48-454B-B4AA-EFA19EB416CC}"/>
              </a:ext>
            </a:extLst>
          </p:cNvPr>
          <p:cNvSpPr/>
          <p:nvPr/>
        </p:nvSpPr>
        <p:spPr>
          <a:xfrm>
            <a:off x="4747761" y="2991216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C931717-5158-1244-802A-F44343D5D0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6756" y="2063636"/>
            <a:ext cx="3567952" cy="29943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916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fr-FR" noProof="0" dirty="0"/>
              <a:t>Performance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443B4E4-48D9-D640-AF8F-6CD391AE1A05}"/>
              </a:ext>
            </a:extLst>
          </p:cNvPr>
          <p:cNvGrpSpPr/>
          <p:nvPr/>
        </p:nvGrpSpPr>
        <p:grpSpPr>
          <a:xfrm>
            <a:off x="857250" y="1819962"/>
            <a:ext cx="2058452" cy="3125744"/>
            <a:chOff x="857250" y="1819962"/>
            <a:chExt cx="2058452" cy="3125744"/>
          </a:xfrm>
        </p:grpSpPr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id="{09FE821A-5EA5-4860-A146-AB4C804440B8}"/>
                </a:ext>
              </a:extLst>
            </p:cNvPr>
            <p:cNvGrpSpPr/>
            <p:nvPr/>
          </p:nvGrpSpPr>
          <p:grpSpPr>
            <a:xfrm>
              <a:off x="1151156" y="1819962"/>
              <a:ext cx="1470641" cy="1161654"/>
              <a:chOff x="693093" y="1844828"/>
              <a:chExt cx="1470641" cy="1161654"/>
            </a:xfrm>
          </p:grpSpPr>
          <p:sp>
            <p:nvSpPr>
              <p:cNvPr id="31" name="Trapezoid 2">
                <a:extLst>
                  <a:ext uri="{FF2B5EF4-FFF2-40B4-BE49-F238E27FC236}">
                    <a16:creationId xmlns:a16="http://schemas.microsoft.com/office/drawing/2014/main" id="{05B680D1-5DD3-4AC9-ACEA-CBA1D45B5714}"/>
                  </a:ext>
                </a:extLst>
              </p:cNvPr>
              <p:cNvSpPr/>
              <p:nvPr/>
            </p:nvSpPr>
            <p:spPr>
              <a:xfrm rot="10800000">
                <a:off x="892767" y="1844828"/>
                <a:ext cx="1086945" cy="723798"/>
              </a:xfrm>
              <a:prstGeom prst="trapezoid">
                <a:avLst>
                  <a:gd name="adj" fmla="val 3691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Isosceles Triangle 5">
                <a:extLst>
                  <a:ext uri="{FF2B5EF4-FFF2-40B4-BE49-F238E27FC236}">
                    <a16:creationId xmlns:a16="http://schemas.microsoft.com/office/drawing/2014/main" id="{F0F1AEBA-F644-40FC-9EF6-36F7BD0D33D2}"/>
                  </a:ext>
                </a:extLst>
              </p:cNvPr>
              <p:cNvSpPr/>
              <p:nvPr/>
            </p:nvSpPr>
            <p:spPr>
              <a:xfrm>
                <a:off x="1076239" y="2027686"/>
                <a:ext cx="720000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735210" h="846756">
                    <a:moveTo>
                      <a:pt x="367348" y="0"/>
                    </a:moveTo>
                    <a:lnTo>
                      <a:pt x="735210" y="634246"/>
                    </a:lnTo>
                    <a:lnTo>
                      <a:pt x="364553" y="846756"/>
                    </a:lnTo>
                    <a:lnTo>
                      <a:pt x="0" y="633359"/>
                    </a:lnTo>
                    <a:close/>
                  </a:path>
                </a:pathLst>
              </a:custGeom>
              <a:solidFill>
                <a:schemeClr val="accent6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33" name="Straight Connector 8">
                <a:extLst>
                  <a:ext uri="{FF2B5EF4-FFF2-40B4-BE49-F238E27FC236}">
                    <a16:creationId xmlns:a16="http://schemas.microsoft.com/office/drawing/2014/main" id="{B2FB4371-E4B9-4577-A151-DD0F4BF5DDA7}"/>
                  </a:ext>
                </a:extLst>
              </p:cNvPr>
              <p:cNvCxnSpPr/>
              <p:nvPr/>
            </p:nvCxnSpPr>
            <p:spPr>
              <a:xfrm flipV="1">
                <a:off x="1436238" y="2499928"/>
                <a:ext cx="727496" cy="506551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50">
                <a:extLst>
                  <a:ext uri="{FF2B5EF4-FFF2-40B4-BE49-F238E27FC236}">
                    <a16:creationId xmlns:a16="http://schemas.microsoft.com/office/drawing/2014/main" id="{373C60DB-35EA-46F2-BC7B-69318DCA05C5}"/>
                  </a:ext>
                </a:extLst>
              </p:cNvPr>
              <p:cNvCxnSpPr/>
              <p:nvPr/>
            </p:nvCxnSpPr>
            <p:spPr>
              <a:xfrm flipH="1" flipV="1">
                <a:off x="693093" y="2499928"/>
                <a:ext cx="743146" cy="50655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11">
              <a:extLst>
                <a:ext uri="{FF2B5EF4-FFF2-40B4-BE49-F238E27FC236}">
                  <a16:creationId xmlns:a16="http://schemas.microsoft.com/office/drawing/2014/main" id="{78C76B84-0F88-40DB-AD96-F9C45D1D4571}"/>
                </a:ext>
              </a:extLst>
            </p:cNvPr>
            <p:cNvGrpSpPr/>
            <p:nvPr/>
          </p:nvGrpSpPr>
          <p:grpSpPr>
            <a:xfrm>
              <a:off x="857250" y="4390755"/>
              <a:ext cx="2058452" cy="554951"/>
              <a:chOff x="605226" y="3384613"/>
              <a:chExt cx="1636231" cy="55495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2DBAAB9-B798-4F53-BA78-2E770413276B}"/>
                  </a:ext>
                </a:extLst>
              </p:cNvPr>
              <p:cNvSpPr txBox="1"/>
              <p:nvPr/>
            </p:nvSpPr>
            <p:spPr>
              <a:xfrm>
                <a:off x="605226" y="3662565"/>
                <a:ext cx="16362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4F8ED5-9AB9-499B-8DCA-0F6ED7D77671}"/>
                  </a:ext>
                </a:extLst>
              </p:cNvPr>
              <p:cNvSpPr txBox="1"/>
              <p:nvPr/>
            </p:nvSpPr>
            <p:spPr>
              <a:xfrm>
                <a:off x="605226" y="3384613"/>
                <a:ext cx="1636231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 err="1">
                    <a:solidFill>
                      <a:schemeClr val="accent6"/>
                    </a:solidFill>
                    <a:cs typeface="Arial" pitchFamily="34" charset="0"/>
                  </a:rPr>
                  <a:t>Création</a:t>
                </a:r>
                <a:r>
                  <a:rPr lang="en-US" altLang="ko-KR" sz="1200" b="1" dirty="0">
                    <a:solidFill>
                      <a:schemeClr val="accent6"/>
                    </a:solidFill>
                    <a:cs typeface="Arial" pitchFamily="34" charset="0"/>
                  </a:rPr>
                  <a:t> d’un </a:t>
                </a:r>
                <a:r>
                  <a:rPr lang="en-US" altLang="ko-KR" sz="1200" b="1" dirty="0" err="1">
                    <a:solidFill>
                      <a:schemeClr val="accent6"/>
                    </a:solidFill>
                    <a:cs typeface="Arial" pitchFamily="34" charset="0"/>
                  </a:rPr>
                  <a:t>fichier</a:t>
                </a:r>
                <a:endParaRPr lang="ko-KR" altLang="en-US" sz="1200" b="1" dirty="0">
                  <a:solidFill>
                    <a:schemeClr val="accent6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F508BD-D5BB-4B98-8305-0F75FFBA76AC}"/>
                </a:ext>
              </a:extLst>
            </p:cNvPr>
            <p:cNvSpPr txBox="1"/>
            <p:nvPr/>
          </p:nvSpPr>
          <p:spPr>
            <a:xfrm>
              <a:off x="1537671" y="1920253"/>
              <a:ext cx="697611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Right Triangle 17">
              <a:extLst>
                <a:ext uri="{FF2B5EF4-FFF2-40B4-BE49-F238E27FC236}">
                  <a16:creationId xmlns:a16="http://schemas.microsoft.com/office/drawing/2014/main" id="{63E20142-B90F-1742-90A6-6B77D22D2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8429" y="3391094"/>
              <a:ext cx="653070" cy="777600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179233" y="2431577"/>
                  </a:moveTo>
                  <a:lnTo>
                    <a:pt x="2179233" y="2611489"/>
                  </a:lnTo>
                  <a:lnTo>
                    <a:pt x="1999321" y="2611489"/>
                  </a:lnTo>
                  <a:lnTo>
                    <a:pt x="1999321" y="2780851"/>
                  </a:lnTo>
                  <a:lnTo>
                    <a:pt x="2179233" y="2780851"/>
                  </a:lnTo>
                  <a:lnTo>
                    <a:pt x="2179233" y="2960763"/>
                  </a:lnTo>
                  <a:lnTo>
                    <a:pt x="2348595" y="2960763"/>
                  </a:lnTo>
                  <a:lnTo>
                    <a:pt x="2348595" y="2780851"/>
                  </a:lnTo>
                  <a:lnTo>
                    <a:pt x="2528507" y="2780851"/>
                  </a:lnTo>
                  <a:lnTo>
                    <a:pt x="2528507" y="2611489"/>
                  </a:lnTo>
                  <a:lnTo>
                    <a:pt x="2348595" y="2611489"/>
                  </a:lnTo>
                  <a:lnTo>
                    <a:pt x="2348595" y="24315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4D8F48D3-D0C2-344C-A73D-E7F0E9F86614}"/>
              </a:ext>
            </a:extLst>
          </p:cNvPr>
          <p:cNvGrpSpPr/>
          <p:nvPr/>
        </p:nvGrpSpPr>
        <p:grpSpPr>
          <a:xfrm>
            <a:off x="3665466" y="1819962"/>
            <a:ext cx="2058452" cy="3218077"/>
            <a:chOff x="3665466" y="1819962"/>
            <a:chExt cx="2058452" cy="32180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BB6312F-23D7-4FF8-B1B4-E5BD088AC86F}"/>
                </a:ext>
              </a:extLst>
            </p:cNvPr>
            <p:cNvGrpSpPr/>
            <p:nvPr/>
          </p:nvGrpSpPr>
          <p:grpSpPr>
            <a:xfrm>
              <a:off x="3968629" y="1819962"/>
              <a:ext cx="1470641" cy="1161654"/>
              <a:chOff x="693093" y="1844828"/>
              <a:chExt cx="1470641" cy="1161654"/>
            </a:xfrm>
          </p:grpSpPr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2B840527-2B3B-4EBD-914C-7CDF594C3E9B}"/>
                  </a:ext>
                </a:extLst>
              </p:cNvPr>
              <p:cNvSpPr/>
              <p:nvPr/>
            </p:nvSpPr>
            <p:spPr>
              <a:xfrm rot="10800000">
                <a:off x="892767" y="1844828"/>
                <a:ext cx="1086945" cy="723798"/>
              </a:xfrm>
              <a:prstGeom prst="trapezoid">
                <a:avLst>
                  <a:gd name="adj" fmla="val 3691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" name="Isosceles Triangle 5">
                <a:extLst>
                  <a:ext uri="{FF2B5EF4-FFF2-40B4-BE49-F238E27FC236}">
                    <a16:creationId xmlns:a16="http://schemas.microsoft.com/office/drawing/2014/main" id="{7E78AA1C-1396-4674-8B8A-7B7F068E7205}"/>
                  </a:ext>
                </a:extLst>
              </p:cNvPr>
              <p:cNvSpPr/>
              <p:nvPr/>
            </p:nvSpPr>
            <p:spPr>
              <a:xfrm>
                <a:off x="1076239" y="2027686"/>
                <a:ext cx="720000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735210" h="846756">
                    <a:moveTo>
                      <a:pt x="367348" y="0"/>
                    </a:moveTo>
                    <a:lnTo>
                      <a:pt x="735210" y="634246"/>
                    </a:lnTo>
                    <a:lnTo>
                      <a:pt x="364553" y="846756"/>
                    </a:lnTo>
                    <a:lnTo>
                      <a:pt x="0" y="633359"/>
                    </a:lnTo>
                    <a:close/>
                  </a:path>
                </a:pathLst>
              </a:custGeom>
              <a:solidFill>
                <a:schemeClr val="accent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A5382BB-4E8E-4E57-BC5B-19B178EA8578}"/>
                  </a:ext>
                </a:extLst>
              </p:cNvPr>
              <p:cNvCxnSpPr/>
              <p:nvPr/>
            </p:nvCxnSpPr>
            <p:spPr>
              <a:xfrm flipV="1">
                <a:off x="1436238" y="2499928"/>
                <a:ext cx="727496" cy="50655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0AE17F0-5860-4AB9-A185-F8EF17EAE1F1}"/>
                  </a:ext>
                </a:extLst>
              </p:cNvPr>
              <p:cNvCxnSpPr/>
              <p:nvPr/>
            </p:nvCxnSpPr>
            <p:spPr>
              <a:xfrm flipH="1" flipV="1">
                <a:off x="693093" y="2499928"/>
                <a:ext cx="743146" cy="506554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7B2023-45CC-424D-95AF-5D961A8A16E6}"/>
                </a:ext>
              </a:extLst>
            </p:cNvPr>
            <p:cNvGrpSpPr/>
            <p:nvPr/>
          </p:nvGrpSpPr>
          <p:grpSpPr>
            <a:xfrm>
              <a:off x="3665466" y="4390755"/>
              <a:ext cx="2058452" cy="647284"/>
              <a:chOff x="605226" y="3292280"/>
              <a:chExt cx="1636231" cy="64728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663A6D-FAD3-4802-9E97-CFE0DD7376FD}"/>
                  </a:ext>
                </a:extLst>
              </p:cNvPr>
              <p:cNvSpPr txBox="1"/>
              <p:nvPr/>
            </p:nvSpPr>
            <p:spPr>
              <a:xfrm>
                <a:off x="605226" y="3662565"/>
                <a:ext cx="16362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62AA0B-7DA2-4216-A32E-98A02C11DCDA}"/>
                  </a:ext>
                </a:extLst>
              </p:cNvPr>
              <p:cNvSpPr txBox="1"/>
              <p:nvPr/>
            </p:nvSpPr>
            <p:spPr>
              <a:xfrm>
                <a:off x="605226" y="3292280"/>
                <a:ext cx="1636231" cy="461665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 err="1">
                    <a:solidFill>
                      <a:schemeClr val="accent1"/>
                    </a:solidFill>
                    <a:cs typeface="Arial" pitchFamily="34" charset="0"/>
                  </a:rPr>
                  <a:t>Création</a:t>
                </a:r>
                <a:r>
                  <a:rPr lang="en-US" altLang="ko-KR" sz="1200" b="1" dirty="0">
                    <a:solidFill>
                      <a:schemeClr val="accent1"/>
                    </a:solidFill>
                    <a:cs typeface="Arial" pitchFamily="34" charset="0"/>
                  </a:rPr>
                  <a:t> de point </a:t>
                </a:r>
                <a:r>
                  <a:rPr lang="en-US" altLang="ko-KR" sz="1200" b="1" dirty="0" err="1">
                    <a:solidFill>
                      <a:schemeClr val="accent1"/>
                    </a:solidFill>
                    <a:cs typeface="Arial" pitchFamily="34" charset="0"/>
                  </a:rPr>
                  <a:t>aléatoire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941C6B-D3C4-4079-97AF-62E0FB549E35}"/>
                </a:ext>
              </a:extLst>
            </p:cNvPr>
            <p:cNvSpPr txBox="1"/>
            <p:nvPr/>
          </p:nvSpPr>
          <p:spPr>
            <a:xfrm>
              <a:off x="4345887" y="1920253"/>
              <a:ext cx="697611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Oval 25">
              <a:extLst>
                <a:ext uri="{FF2B5EF4-FFF2-40B4-BE49-F238E27FC236}">
                  <a16:creationId xmlns:a16="http://schemas.microsoft.com/office/drawing/2014/main" id="{7606896A-BA9C-774F-8FAB-7FF19AEDC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6422" y="3391094"/>
              <a:ext cx="776540" cy="777600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AFC3116-6743-E74D-ADCD-035E8821E51E}"/>
              </a:ext>
            </a:extLst>
          </p:cNvPr>
          <p:cNvGrpSpPr/>
          <p:nvPr/>
        </p:nvGrpSpPr>
        <p:grpSpPr>
          <a:xfrm>
            <a:off x="9281898" y="1819962"/>
            <a:ext cx="2058454" cy="3125744"/>
            <a:chOff x="9281898" y="1819962"/>
            <a:chExt cx="2058454" cy="312574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B05F00-10E0-4C89-AF96-50F78218BB29}"/>
                </a:ext>
              </a:extLst>
            </p:cNvPr>
            <p:cNvGrpSpPr/>
            <p:nvPr/>
          </p:nvGrpSpPr>
          <p:grpSpPr>
            <a:xfrm>
              <a:off x="9281898" y="4390755"/>
              <a:ext cx="2058454" cy="554951"/>
              <a:chOff x="4746009" y="3384613"/>
              <a:chExt cx="1636232" cy="55495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9A3A27-04CC-4F95-9FB2-A470D9BA96AB}"/>
                  </a:ext>
                </a:extLst>
              </p:cNvPr>
              <p:cNvSpPr txBox="1"/>
              <p:nvPr/>
            </p:nvSpPr>
            <p:spPr>
              <a:xfrm>
                <a:off x="4746010" y="3662565"/>
                <a:ext cx="16362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A3E980-0970-4CA5-8317-3102313FAAF2}"/>
                  </a:ext>
                </a:extLst>
              </p:cNvPr>
              <p:cNvSpPr txBox="1"/>
              <p:nvPr/>
            </p:nvSpPr>
            <p:spPr>
              <a:xfrm>
                <a:off x="4746009" y="3384613"/>
                <a:ext cx="1636231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 err="1">
                    <a:solidFill>
                      <a:schemeClr val="accent3"/>
                    </a:solidFill>
                    <a:cs typeface="Arial" pitchFamily="34" charset="0"/>
                  </a:rPr>
                  <a:t>Analyse</a:t>
                </a:r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 des </a:t>
                </a:r>
                <a:r>
                  <a:rPr lang="en-US" altLang="ko-KR" sz="1200" b="1" dirty="0" err="1">
                    <a:solidFill>
                      <a:schemeClr val="accent3"/>
                    </a:solidFill>
                    <a:cs typeface="Arial" pitchFamily="34" charset="0"/>
                  </a:rPr>
                  <a:t>résultats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52E2A89-8628-4770-A6F9-5D23BE30D9C5}"/>
                </a:ext>
              </a:extLst>
            </p:cNvPr>
            <p:cNvGrpSpPr/>
            <p:nvPr/>
          </p:nvGrpSpPr>
          <p:grpSpPr>
            <a:xfrm>
              <a:off x="9580565" y="1819962"/>
              <a:ext cx="1461116" cy="1161654"/>
              <a:chOff x="4839077" y="1844826"/>
              <a:chExt cx="1461116" cy="1161654"/>
            </a:xfrm>
          </p:grpSpPr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E959EB60-E650-4AE7-AA44-AE38E3A99794}"/>
                  </a:ext>
                </a:extLst>
              </p:cNvPr>
              <p:cNvSpPr/>
              <p:nvPr/>
            </p:nvSpPr>
            <p:spPr>
              <a:xfrm rot="10800000">
                <a:off x="5038751" y="1844826"/>
                <a:ext cx="1086945" cy="723797"/>
              </a:xfrm>
              <a:prstGeom prst="trapezoid">
                <a:avLst>
                  <a:gd name="adj" fmla="val 3691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Isosceles Triangle 5">
                <a:extLst>
                  <a:ext uri="{FF2B5EF4-FFF2-40B4-BE49-F238E27FC236}">
                    <a16:creationId xmlns:a16="http://schemas.microsoft.com/office/drawing/2014/main" id="{993F909C-4758-49B2-A528-DF914D6EA57C}"/>
                  </a:ext>
                </a:extLst>
              </p:cNvPr>
              <p:cNvSpPr/>
              <p:nvPr/>
            </p:nvSpPr>
            <p:spPr>
              <a:xfrm>
                <a:off x="5222223" y="2027686"/>
                <a:ext cx="720000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735210" h="846756">
                    <a:moveTo>
                      <a:pt x="367348" y="0"/>
                    </a:moveTo>
                    <a:lnTo>
                      <a:pt x="735210" y="634246"/>
                    </a:lnTo>
                    <a:lnTo>
                      <a:pt x="364553" y="846756"/>
                    </a:lnTo>
                    <a:lnTo>
                      <a:pt x="0" y="633359"/>
                    </a:lnTo>
                    <a:close/>
                  </a:path>
                </a:pathLst>
              </a:custGeom>
              <a:solidFill>
                <a:schemeClr val="accent3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8003A2E-F976-4497-B020-4CBD42836A83}"/>
                  </a:ext>
                </a:extLst>
              </p:cNvPr>
              <p:cNvCxnSpPr/>
              <p:nvPr/>
            </p:nvCxnSpPr>
            <p:spPr>
              <a:xfrm flipV="1">
                <a:off x="5572697" y="2499926"/>
                <a:ext cx="727496" cy="506551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2664831-7F1F-4C68-8485-D8936A35670F}"/>
                  </a:ext>
                </a:extLst>
              </p:cNvPr>
              <p:cNvCxnSpPr/>
              <p:nvPr/>
            </p:nvCxnSpPr>
            <p:spPr>
              <a:xfrm flipH="1" flipV="1">
                <a:off x="4839077" y="2499926"/>
                <a:ext cx="743146" cy="50655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C1BDF6-E2AE-4E91-9039-D216547C3D25}"/>
                </a:ext>
              </a:extLst>
            </p:cNvPr>
            <p:cNvSpPr txBox="1"/>
            <p:nvPr/>
          </p:nvSpPr>
          <p:spPr>
            <a:xfrm>
              <a:off x="9962318" y="1920253"/>
              <a:ext cx="697611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1" name="Parallelogram 30">
              <a:extLst>
                <a:ext uri="{FF2B5EF4-FFF2-40B4-BE49-F238E27FC236}">
                  <a16:creationId xmlns:a16="http://schemas.microsoft.com/office/drawing/2014/main" id="{C1606C8F-AE43-F541-AA17-5CB00C083B0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935870" y="3391094"/>
              <a:ext cx="775681" cy="77760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01F25C9E-0425-494D-9344-0E1E1CE52F35}"/>
              </a:ext>
            </a:extLst>
          </p:cNvPr>
          <p:cNvGrpSpPr/>
          <p:nvPr/>
        </p:nvGrpSpPr>
        <p:grpSpPr>
          <a:xfrm>
            <a:off x="6473682" y="1819964"/>
            <a:ext cx="2058452" cy="3125742"/>
            <a:chOff x="6473682" y="1819964"/>
            <a:chExt cx="2058452" cy="312574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5031E53-F882-4C5D-B04E-39745C392BF2}"/>
                </a:ext>
              </a:extLst>
            </p:cNvPr>
            <p:cNvGrpSpPr/>
            <p:nvPr/>
          </p:nvGrpSpPr>
          <p:grpSpPr>
            <a:xfrm>
              <a:off x="6473682" y="4390755"/>
              <a:ext cx="2058452" cy="554951"/>
              <a:chOff x="2675618" y="3384613"/>
              <a:chExt cx="1636231" cy="55495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82CBB6-F687-418D-B88E-28C35F4D2808}"/>
                  </a:ext>
                </a:extLst>
              </p:cNvPr>
              <p:cNvSpPr txBox="1"/>
              <p:nvPr/>
            </p:nvSpPr>
            <p:spPr>
              <a:xfrm>
                <a:off x="2675618" y="3662565"/>
                <a:ext cx="16362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7D24A2-A2D1-4CAC-B083-F969B12A5CC1}"/>
                  </a:ext>
                </a:extLst>
              </p:cNvPr>
              <p:cNvSpPr txBox="1"/>
              <p:nvPr/>
            </p:nvSpPr>
            <p:spPr>
              <a:xfrm>
                <a:off x="2675618" y="3384613"/>
                <a:ext cx="1636231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 err="1">
                    <a:solidFill>
                      <a:schemeClr val="accent2"/>
                    </a:solidFill>
                    <a:cs typeface="Arial" pitchFamily="34" charset="0"/>
                  </a:rPr>
                  <a:t>Réalisation</a:t>
                </a:r>
                <a:r>
                  <a:rPr lang="en-US" altLang="ko-KR" sz="1200" b="1" dirty="0">
                    <a:solidFill>
                      <a:schemeClr val="accent2"/>
                    </a:solidFill>
                    <a:cs typeface="Arial" pitchFamily="34" charset="0"/>
                  </a:rPr>
                  <a:t> des tests</a:t>
                </a:r>
                <a:endParaRPr lang="ko-KR" altLang="en-US" sz="12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6C68E8-9F1B-4051-97EE-74910A173A74}"/>
                </a:ext>
              </a:extLst>
            </p:cNvPr>
            <p:cNvGrpSpPr/>
            <p:nvPr/>
          </p:nvGrpSpPr>
          <p:grpSpPr>
            <a:xfrm>
              <a:off x="6786102" y="1819964"/>
              <a:ext cx="1447632" cy="1161653"/>
              <a:chOff x="2766085" y="1844826"/>
              <a:chExt cx="1447632" cy="1161653"/>
            </a:xfrm>
          </p:grpSpPr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FD846FFD-5D0B-4DBE-8618-B08657E0F4B6}"/>
                  </a:ext>
                </a:extLst>
              </p:cNvPr>
              <p:cNvSpPr/>
              <p:nvPr/>
            </p:nvSpPr>
            <p:spPr>
              <a:xfrm rot="10800000">
                <a:off x="2965759" y="1844826"/>
                <a:ext cx="1086945" cy="723797"/>
              </a:xfrm>
              <a:prstGeom prst="trapezoid">
                <a:avLst>
                  <a:gd name="adj" fmla="val 3691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Isosceles Triangle 5">
                <a:extLst>
                  <a:ext uri="{FF2B5EF4-FFF2-40B4-BE49-F238E27FC236}">
                    <a16:creationId xmlns:a16="http://schemas.microsoft.com/office/drawing/2014/main" id="{989B8EA9-4628-4D5C-AA78-A0CBBE8564DB}"/>
                  </a:ext>
                </a:extLst>
              </p:cNvPr>
              <p:cNvSpPr/>
              <p:nvPr/>
            </p:nvSpPr>
            <p:spPr>
              <a:xfrm>
                <a:off x="3149231" y="2027686"/>
                <a:ext cx="720000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735210" h="846756">
                    <a:moveTo>
                      <a:pt x="367348" y="0"/>
                    </a:moveTo>
                    <a:lnTo>
                      <a:pt x="735210" y="634246"/>
                    </a:lnTo>
                    <a:lnTo>
                      <a:pt x="364553" y="846756"/>
                    </a:lnTo>
                    <a:lnTo>
                      <a:pt x="0" y="633359"/>
                    </a:lnTo>
                    <a:close/>
                  </a:path>
                </a:pathLst>
              </a:custGeom>
              <a:solidFill>
                <a:schemeClr val="accent2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9CCBF6B-C881-491C-8891-73E0687D535F}"/>
                  </a:ext>
                </a:extLst>
              </p:cNvPr>
              <p:cNvCxnSpPr/>
              <p:nvPr/>
            </p:nvCxnSpPr>
            <p:spPr>
              <a:xfrm flipV="1">
                <a:off x="3486221" y="2496100"/>
                <a:ext cx="727496" cy="506551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140965A-D43A-445C-9AFB-D478B994B90F}"/>
                  </a:ext>
                </a:extLst>
              </p:cNvPr>
              <p:cNvCxnSpPr/>
              <p:nvPr/>
            </p:nvCxnSpPr>
            <p:spPr>
              <a:xfrm flipH="1" flipV="1">
                <a:off x="2766085" y="2499926"/>
                <a:ext cx="743146" cy="506553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3B0302-551E-40E6-8A8E-A07228FCC8C2}"/>
                </a:ext>
              </a:extLst>
            </p:cNvPr>
            <p:cNvSpPr txBox="1"/>
            <p:nvPr/>
          </p:nvSpPr>
          <p:spPr>
            <a:xfrm>
              <a:off x="7154103" y="1920253"/>
              <a:ext cx="697611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Rectangle 30">
              <a:extLst>
                <a:ext uri="{FF2B5EF4-FFF2-40B4-BE49-F238E27FC236}">
                  <a16:creationId xmlns:a16="http://schemas.microsoft.com/office/drawing/2014/main" id="{8F910B24-0853-4844-A155-60707D9526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7885" y="3443238"/>
              <a:ext cx="692620" cy="690595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69160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fr-FR" noProof="0" dirty="0"/>
              <a:t>Performance</a:t>
            </a:r>
          </a:p>
        </p:txBody>
      </p:sp>
      <p:pic>
        <p:nvPicPr>
          <p:cNvPr id="47" name="Picture 1" descr="page12image39470928">
            <a:extLst>
              <a:ext uri="{FF2B5EF4-FFF2-40B4-BE49-F238E27FC236}">
                <a16:creationId xmlns:a16="http://schemas.microsoft.com/office/drawing/2014/main" id="{79D67BC7-9A43-EE4A-B04A-07CD3BBE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34" y="2101754"/>
            <a:ext cx="5106377" cy="313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ge12image51528720">
            <a:extLst>
              <a:ext uri="{FF2B5EF4-FFF2-40B4-BE49-F238E27FC236}">
                <a16:creationId xmlns:a16="http://schemas.microsoft.com/office/drawing/2014/main" id="{AE644276-C62A-F54E-A394-F367B19F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2101754"/>
            <a:ext cx="5106377" cy="313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62814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4851</TotalTime>
  <Words>187</Words>
  <Application>Microsoft Macintosh PowerPoint</Application>
  <PresentationFormat>Grand écran</PresentationFormat>
  <Paragraphs>129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 Unicode MS</vt:lpstr>
      <vt:lpstr>Aharoni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hugo arrondelle</cp:lastModifiedBy>
  <cp:revision>195</cp:revision>
  <dcterms:created xsi:type="dcterms:W3CDTF">2019-01-14T06:35:35Z</dcterms:created>
  <dcterms:modified xsi:type="dcterms:W3CDTF">2019-06-07T05:57:55Z</dcterms:modified>
</cp:coreProperties>
</file>