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DM Sans" pitchFamily="2" charset="77"/>
      <p:regular r:id="rId9"/>
    </p:embeddedFont>
    <p:embeddedFont>
      <p:font typeface="DM Sans Bold" pitchFamily="2" charset="77"/>
      <p:regular r:id="rId10"/>
      <p:bold r:id="rId11"/>
    </p:embeddedFont>
    <p:embeddedFont>
      <p:font typeface="Public Sans" pitchFamily="2" charset="77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94603" autoAdjust="0"/>
  </p:normalViewPr>
  <p:slideViewPr>
    <p:cSldViewPr>
      <p:cViewPr varScale="1">
        <p:scale>
          <a:sx n="84" d="100"/>
          <a:sy n="84" d="100"/>
        </p:scale>
        <p:origin x="28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0.png"/><Relationship Id="rId18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5.svg"/><Relationship Id="rId19" Type="http://schemas.openxmlformats.org/officeDocument/2006/relationships/image" Target="../media/image32.pn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5.sv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5" Type="http://schemas.openxmlformats.org/officeDocument/2006/relationships/image" Target="../media/image33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Relationship Id="rId1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3688802" y="3908068"/>
            <a:ext cx="10910396" cy="1657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Projet Kotlin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14102" y="5865166"/>
            <a:ext cx="8459795" cy="168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Création d’une application pour gérer ces collections</a:t>
            </a:r>
          </a:p>
          <a:p>
            <a:pPr algn="ctr">
              <a:lnSpc>
                <a:spcPts val="4381"/>
              </a:lnSpc>
            </a:pPr>
            <a:endParaRPr lang="en-US" sz="4381" b="1" spc="-87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504950" y="3671421"/>
            <a:ext cx="7025086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Sommaire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975489" y="1028700"/>
            <a:ext cx="6998061" cy="1654446"/>
            <a:chOff x="0" y="0"/>
            <a:chExt cx="2342659" cy="5538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42659" cy="553839"/>
            </a:xfrm>
            <a:custGeom>
              <a:avLst/>
              <a:gdLst/>
              <a:ahLst/>
              <a:cxnLst/>
              <a:rect l="l" t="t" r="r" b="b"/>
              <a:pathLst>
                <a:path w="2342659" h="55383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537245"/>
                  </a:lnTo>
                  <a:cubicBezTo>
                    <a:pt x="2342659" y="541646"/>
                    <a:pt x="2340910" y="545867"/>
                    <a:pt x="2337798" y="548979"/>
                  </a:cubicBezTo>
                  <a:cubicBezTo>
                    <a:pt x="2334686" y="552091"/>
                    <a:pt x="2330465" y="553839"/>
                    <a:pt x="2326064" y="553839"/>
                  </a:cubicBezTo>
                  <a:lnTo>
                    <a:pt x="16594" y="553839"/>
                  </a:lnTo>
                  <a:cubicBezTo>
                    <a:pt x="7430" y="553839"/>
                    <a:pt x="0" y="546410"/>
                    <a:pt x="0" y="537245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2342659" cy="468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r>
                <a:rPr lang="en-US" sz="2500" spc="-205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Explication du projet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491672" y="1416602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sp>
        <p:nvSpPr>
          <p:cNvPr id="8" name="Freeform 8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grpSp>
        <p:nvGrpSpPr>
          <p:cNvPr id="12" name="Group 12"/>
          <p:cNvGrpSpPr/>
          <p:nvPr/>
        </p:nvGrpSpPr>
        <p:grpSpPr>
          <a:xfrm>
            <a:off x="9975489" y="3194265"/>
            <a:ext cx="6998061" cy="1654446"/>
            <a:chOff x="0" y="0"/>
            <a:chExt cx="2342659" cy="55383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42659" cy="553839"/>
            </a:xfrm>
            <a:custGeom>
              <a:avLst/>
              <a:gdLst/>
              <a:ahLst/>
              <a:cxnLst/>
              <a:rect l="l" t="t" r="r" b="b"/>
              <a:pathLst>
                <a:path w="2342659" h="55383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537245"/>
                  </a:lnTo>
                  <a:cubicBezTo>
                    <a:pt x="2342659" y="541646"/>
                    <a:pt x="2340910" y="545867"/>
                    <a:pt x="2337798" y="548979"/>
                  </a:cubicBezTo>
                  <a:cubicBezTo>
                    <a:pt x="2334686" y="552091"/>
                    <a:pt x="2330465" y="553839"/>
                    <a:pt x="2326064" y="553839"/>
                  </a:cubicBezTo>
                  <a:lnTo>
                    <a:pt x="16594" y="553839"/>
                  </a:lnTo>
                  <a:cubicBezTo>
                    <a:pt x="7430" y="553839"/>
                    <a:pt x="0" y="546410"/>
                    <a:pt x="0" y="537245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5725"/>
              <a:ext cx="2342659" cy="468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r>
                <a:rPr lang="en-US" sz="2500" spc="-205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Maquette du projet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491672" y="3582167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975489" y="5563086"/>
            <a:ext cx="6998061" cy="1654446"/>
            <a:chOff x="0" y="0"/>
            <a:chExt cx="2342659" cy="55383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42659" cy="553839"/>
            </a:xfrm>
            <a:custGeom>
              <a:avLst/>
              <a:gdLst/>
              <a:ahLst/>
              <a:cxnLst/>
              <a:rect l="l" t="t" r="r" b="b"/>
              <a:pathLst>
                <a:path w="2342659" h="55383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537245"/>
                  </a:lnTo>
                  <a:cubicBezTo>
                    <a:pt x="2342659" y="541646"/>
                    <a:pt x="2340910" y="545867"/>
                    <a:pt x="2337798" y="548979"/>
                  </a:cubicBezTo>
                  <a:cubicBezTo>
                    <a:pt x="2334686" y="552091"/>
                    <a:pt x="2330465" y="553839"/>
                    <a:pt x="2326064" y="553839"/>
                  </a:cubicBezTo>
                  <a:lnTo>
                    <a:pt x="16594" y="553839"/>
                  </a:lnTo>
                  <a:cubicBezTo>
                    <a:pt x="7430" y="553839"/>
                    <a:pt x="0" y="546410"/>
                    <a:pt x="0" y="537245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5725"/>
              <a:ext cx="2342659" cy="468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r>
                <a:rPr lang="en-US" sz="2500" spc="-205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Présentation du projet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491672" y="5950988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975489" y="7740285"/>
            <a:ext cx="6998061" cy="1654446"/>
            <a:chOff x="0" y="0"/>
            <a:chExt cx="2342659" cy="5538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342659" cy="553839"/>
            </a:xfrm>
            <a:custGeom>
              <a:avLst/>
              <a:gdLst/>
              <a:ahLst/>
              <a:cxnLst/>
              <a:rect l="l" t="t" r="r" b="b"/>
              <a:pathLst>
                <a:path w="2342659" h="55383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537245"/>
                  </a:lnTo>
                  <a:cubicBezTo>
                    <a:pt x="2342659" y="541646"/>
                    <a:pt x="2340910" y="545867"/>
                    <a:pt x="2337798" y="548979"/>
                  </a:cubicBezTo>
                  <a:cubicBezTo>
                    <a:pt x="2334686" y="552091"/>
                    <a:pt x="2330465" y="553839"/>
                    <a:pt x="2326064" y="553839"/>
                  </a:cubicBezTo>
                  <a:lnTo>
                    <a:pt x="16594" y="553839"/>
                  </a:lnTo>
                  <a:cubicBezTo>
                    <a:pt x="7430" y="553839"/>
                    <a:pt x="0" y="546410"/>
                    <a:pt x="0" y="537245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5725"/>
              <a:ext cx="2342659" cy="468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r>
                <a:rPr lang="en-US" sz="2500" spc="-205" dirty="0" err="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Difficultés</a:t>
              </a:r>
              <a:r>
                <a:rPr lang="en-US" sz="2500" spc="-205" dirty="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n-US" sz="2500" spc="-205" dirty="0" err="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rencontrées</a:t>
              </a:r>
              <a:r>
                <a:rPr lang="en-US" sz="2500" spc="-205" dirty="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et </a:t>
              </a:r>
            </a:p>
            <a:p>
              <a:pPr algn="ctr">
                <a:lnSpc>
                  <a:spcPts val="1925"/>
                </a:lnSpc>
              </a:pPr>
              <a:r>
                <a:rPr lang="en-US" sz="2500" spc="-205" dirty="0" err="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pistes</a:t>
              </a:r>
              <a:r>
                <a:rPr lang="en-US" sz="2500" spc="-205" dirty="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n-US" sz="2500" spc="-205" dirty="0" err="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d’améliorations</a:t>
              </a:r>
              <a:endParaRPr lang="en-US" sz="2500" spc="-205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491672" y="8128188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04.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 rot="-5282649">
            <a:off x="753178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780231" y="2037564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8659015" y="2345718"/>
            <a:ext cx="7848753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Explication du projet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59015" y="4746977"/>
            <a:ext cx="7254704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endParaRPr dirty="0"/>
          </a:p>
          <a:p>
            <a:pPr marL="604521" lvl="1" indent="-30226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pc="-22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Accorder à </a:t>
            </a:r>
            <a:r>
              <a:rPr lang="en-US" sz="2800" spc="-22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l’utilisateur</a:t>
            </a:r>
            <a:r>
              <a:rPr lang="en-US" sz="2800" spc="-22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la </a:t>
            </a:r>
            <a:r>
              <a:rPr lang="en-US" sz="2800" spc="-22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possibilité</a:t>
            </a:r>
            <a:r>
              <a:rPr lang="en-US" sz="2800" spc="-22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de </a:t>
            </a:r>
            <a:r>
              <a:rPr lang="en-US" sz="2800" spc="-22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gérer</a:t>
            </a:r>
            <a:r>
              <a:rPr lang="en-US" sz="2800" spc="-22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800" spc="-22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ses</a:t>
            </a:r>
            <a:r>
              <a:rPr lang="en-US" sz="2800" spc="-22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800" spc="-22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différentes</a:t>
            </a:r>
            <a:r>
              <a:rPr lang="en-US" sz="2800" spc="-22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collections</a:t>
            </a:r>
          </a:p>
          <a:p>
            <a:pPr marL="604521" lvl="1" indent="-30226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pc="-22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Pouvoir</a:t>
            </a:r>
            <a:r>
              <a:rPr lang="en-US" sz="2800" spc="-22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800" spc="-22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ajouter</a:t>
            </a:r>
            <a:r>
              <a:rPr lang="en-US" sz="2800" spc="-22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des </a:t>
            </a:r>
            <a:r>
              <a:rPr lang="en-US" sz="2800" spc="-22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éléments</a:t>
            </a:r>
            <a:r>
              <a:rPr lang="en-US" sz="2800" spc="-22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à </a:t>
            </a:r>
            <a:r>
              <a:rPr lang="en-US" sz="2800" spc="-22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ses</a:t>
            </a:r>
            <a:r>
              <a:rPr lang="en-US" sz="2800" spc="-22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collection</a:t>
            </a:r>
          </a:p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 spc="-22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Kotlin</a:t>
            </a:r>
          </a:p>
          <a:p>
            <a:pPr marL="604521" lvl="1" indent="-30226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pc="-22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API</a:t>
            </a:r>
          </a:p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-22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>
              <a:lnSpc>
                <a:spcPts val="3920"/>
              </a:lnSpc>
              <a:spcBef>
                <a:spcPct val="0"/>
              </a:spcBef>
            </a:pPr>
            <a:endParaRPr lang="en-US" sz="2800" spc="-229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4732501" y="535305"/>
            <a:ext cx="8822997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Maquette</a:t>
            </a:r>
          </a:p>
        </p:txBody>
      </p:sp>
      <p:sp>
        <p:nvSpPr>
          <p:cNvPr id="4" name="Freeform 4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701118" y="1570041"/>
            <a:ext cx="10885764" cy="8458389"/>
          </a:xfrm>
          <a:custGeom>
            <a:avLst/>
            <a:gdLst/>
            <a:ahLst/>
            <a:cxnLst/>
            <a:rect l="l" t="t" r="r" b="b"/>
            <a:pathLst>
              <a:path w="10885764" h="8458389">
                <a:moveTo>
                  <a:pt x="0" y="0"/>
                </a:moveTo>
                <a:lnTo>
                  <a:pt x="10885764" y="0"/>
                </a:lnTo>
                <a:lnTo>
                  <a:pt x="10885764" y="8458389"/>
                </a:lnTo>
                <a:lnTo>
                  <a:pt x="0" y="845838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r="-443"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3688802" y="3136543"/>
            <a:ext cx="10910396" cy="320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Présentation du projet</a:t>
            </a:r>
          </a:p>
        </p:txBody>
      </p:sp>
      <p:sp>
        <p:nvSpPr>
          <p:cNvPr id="18" name="Freeform 18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1261827"/>
            <a:ext cx="5038071" cy="3559266"/>
            <a:chOff x="0" y="0"/>
            <a:chExt cx="1048738" cy="74090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5370657"/>
            <a:ext cx="5038071" cy="3559266"/>
            <a:chOff x="0" y="0"/>
            <a:chExt cx="1048738" cy="7409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692531" y="1261827"/>
            <a:ext cx="5038071" cy="3559266"/>
            <a:chOff x="0" y="0"/>
            <a:chExt cx="1048738" cy="74090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692531" y="5370657"/>
            <a:ext cx="5038071" cy="3559266"/>
            <a:chOff x="0" y="0"/>
            <a:chExt cx="1048738" cy="7409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1261827"/>
            <a:ext cx="5038071" cy="668736"/>
            <a:chOff x="0" y="0"/>
            <a:chExt cx="1048738" cy="13920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5370657"/>
            <a:ext cx="5038071" cy="668736"/>
            <a:chOff x="0" y="0"/>
            <a:chExt cx="1048738" cy="13920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692531" y="1261827"/>
            <a:ext cx="5038071" cy="668736"/>
            <a:chOff x="0" y="0"/>
            <a:chExt cx="1048738" cy="13920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692531" y="5370657"/>
            <a:ext cx="5038071" cy="668736"/>
            <a:chOff x="0" y="0"/>
            <a:chExt cx="1048738" cy="13920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478760" y="2634742"/>
            <a:ext cx="4137951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04"/>
              </a:lnSpc>
              <a:spcBef>
                <a:spcPct val="0"/>
              </a:spcBef>
            </a:pPr>
            <a:r>
              <a:rPr lang="en-US" sz="2299" spc="137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Difficultés</a:t>
            </a:r>
            <a:r>
              <a:rPr lang="en-US" sz="2299" spc="13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pour les </a:t>
            </a:r>
            <a:r>
              <a:rPr lang="en-US" sz="2299" spc="137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appels</a:t>
            </a:r>
            <a:r>
              <a:rPr lang="en-US" sz="2299" spc="13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299" spc="137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sz="2299" spc="13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http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142591" y="2634742"/>
            <a:ext cx="4137951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04"/>
              </a:lnSpc>
              <a:spcBef>
                <a:spcPct val="0"/>
              </a:spcBef>
            </a:pP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Ajouter des possibilités de collections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420900" y="7049043"/>
            <a:ext cx="3581333" cy="384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04"/>
              </a:lnSpc>
              <a:spcBef>
                <a:spcPct val="0"/>
              </a:spcBef>
            </a:pP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Séparer les collections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895847" y="7049043"/>
            <a:ext cx="3234584" cy="384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04"/>
              </a:lnSpc>
              <a:spcBef>
                <a:spcPct val="0"/>
              </a:spcBef>
            </a:pP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Mauvaise API externe</a:t>
            </a:r>
          </a:p>
        </p:txBody>
      </p:sp>
      <p:sp>
        <p:nvSpPr>
          <p:cNvPr id="31" name="Freeform 31"/>
          <p:cNvSpPr/>
          <p:nvPr/>
        </p:nvSpPr>
        <p:spPr>
          <a:xfrm rot="-10800000">
            <a:off x="14827993" y="-1392447"/>
            <a:ext cx="4017146" cy="3158481"/>
          </a:xfrm>
          <a:custGeom>
            <a:avLst/>
            <a:gdLst/>
            <a:ahLst/>
            <a:cxnLst/>
            <a:rect l="l" t="t" r="r" b="b"/>
            <a:pathLst>
              <a:path w="4017146" h="3158481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32" name="Freeform 32"/>
          <p:cNvSpPr/>
          <p:nvPr/>
        </p:nvSpPr>
        <p:spPr>
          <a:xfrm>
            <a:off x="4580296" y="-1616873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33" name="Freeform 33"/>
          <p:cNvSpPr/>
          <p:nvPr/>
        </p:nvSpPr>
        <p:spPr>
          <a:xfrm>
            <a:off x="8285780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34" name="Freeform 34"/>
          <p:cNvSpPr/>
          <p:nvPr/>
        </p:nvSpPr>
        <p:spPr>
          <a:xfrm rot="-5400000">
            <a:off x="12134412" y="924503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35" name="Freeform 35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36" name="Freeform 36"/>
          <p:cNvSpPr/>
          <p:nvPr/>
        </p:nvSpPr>
        <p:spPr>
          <a:xfrm>
            <a:off x="17259300" y="7433853"/>
            <a:ext cx="1794966" cy="1932669"/>
          </a:xfrm>
          <a:custGeom>
            <a:avLst/>
            <a:gdLst/>
            <a:ahLst/>
            <a:cxnLst/>
            <a:rect l="l" t="t" r="r" b="b"/>
            <a:pathLst>
              <a:path w="1794966" h="1932669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37" name="Freeform 37"/>
          <p:cNvSpPr/>
          <p:nvPr/>
        </p:nvSpPr>
        <p:spPr>
          <a:xfrm>
            <a:off x="-744232" y="460501"/>
            <a:ext cx="1488463" cy="1602652"/>
          </a:xfrm>
          <a:custGeom>
            <a:avLst/>
            <a:gdLst/>
            <a:ahLst/>
            <a:cxnLst/>
            <a:rect l="l" t="t" r="r" b="b"/>
            <a:pathLst>
              <a:path w="1488463" h="1602652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38" name="Freeform 38"/>
          <p:cNvSpPr/>
          <p:nvPr/>
        </p:nvSpPr>
        <p:spPr>
          <a:xfrm>
            <a:off x="12562602" y="2780259"/>
            <a:ext cx="4955682" cy="4726482"/>
          </a:xfrm>
          <a:custGeom>
            <a:avLst/>
            <a:gdLst/>
            <a:ahLst/>
            <a:cxnLst/>
            <a:rect l="l" t="t" r="r" b="b"/>
            <a:pathLst>
              <a:path w="4955682" h="4726482">
                <a:moveTo>
                  <a:pt x="0" y="0"/>
                </a:moveTo>
                <a:lnTo>
                  <a:pt x="4955682" y="0"/>
                </a:lnTo>
                <a:lnTo>
                  <a:pt x="4955682" y="4726482"/>
                </a:lnTo>
                <a:lnTo>
                  <a:pt x="0" y="472648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Merci à vous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f5c8052-b1ea-40d1-8cd5-ea0c204ca84f}" enabled="1" method="Standard" siteId="{19e51c11-d919-4a98-899d-9b9dc33f4e0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80</Words>
  <Application>Microsoft Macintosh PowerPoint</Application>
  <PresentationFormat>Personnalisé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DM Sans Bold</vt:lpstr>
      <vt:lpstr>Calibri</vt:lpstr>
      <vt:lpstr>Public Sans</vt:lpstr>
      <vt:lpstr>Arial</vt:lpstr>
      <vt:lpstr>DM Sans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Sommaire</dc:title>
  <cp:lastModifiedBy>Edouard HOEST</cp:lastModifiedBy>
  <cp:revision>2</cp:revision>
  <dcterms:created xsi:type="dcterms:W3CDTF">2006-08-16T00:00:00Z</dcterms:created>
  <dcterms:modified xsi:type="dcterms:W3CDTF">2024-10-21T15:18:24Z</dcterms:modified>
  <dc:identifier>DAGUNNddqbs</dc:identifier>
</cp:coreProperties>
</file>