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  <p:sldMasterId id="2147483842" r:id="rId2"/>
    <p:sldMasterId id="2147483852" r:id="rId3"/>
    <p:sldMasterId id="2147483862" r:id="rId4"/>
  </p:sldMasterIdLst>
  <p:notesMasterIdLst>
    <p:notesMasterId r:id="rId17"/>
  </p:notesMasterIdLst>
  <p:handoutMasterIdLst>
    <p:handoutMasterId r:id="rId18"/>
  </p:handoutMasterIdLst>
  <p:sldIdLst>
    <p:sldId id="261" r:id="rId5"/>
    <p:sldId id="264" r:id="rId6"/>
    <p:sldId id="324" r:id="rId7"/>
    <p:sldId id="315" r:id="rId8"/>
    <p:sldId id="316" r:id="rId9"/>
    <p:sldId id="317" r:id="rId10"/>
    <p:sldId id="318" r:id="rId11"/>
    <p:sldId id="319" r:id="rId12"/>
    <p:sldId id="321" r:id="rId13"/>
    <p:sldId id="322" r:id="rId14"/>
    <p:sldId id="30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65" userDrawn="1">
          <p15:clr>
            <a:srgbClr val="A4A3A4"/>
          </p15:clr>
        </p15:guide>
        <p15:guide id="3" orient="horz" pos="22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Valdivia" initials="PV" lastIdx="3" clrIdx="0">
    <p:extLst>
      <p:ext uri="{19B8F6BF-5375-455C-9EA6-DF929625EA0E}">
        <p15:presenceInfo xmlns:p15="http://schemas.microsoft.com/office/powerpoint/2012/main" userId="10b3e198d7e491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B60"/>
    <a:srgbClr val="233D87"/>
    <a:srgbClr val="FFFFFF"/>
    <a:srgbClr val="F2F2F2"/>
    <a:srgbClr val="D9D9D9"/>
    <a:srgbClr val="043B60"/>
    <a:srgbClr val="7F7F7F"/>
    <a:srgbClr val="115A9F"/>
    <a:srgbClr val="0D477C"/>
    <a:srgbClr val="146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71" autoAdjust="0"/>
    <p:restoredTop sz="93792" autoAdjust="0"/>
  </p:normalViewPr>
  <p:slideViewPr>
    <p:cSldViewPr snapToGrid="0">
      <p:cViewPr>
        <p:scale>
          <a:sx n="75" d="100"/>
          <a:sy n="75" d="100"/>
        </p:scale>
        <p:origin x="168" y="12"/>
      </p:cViewPr>
      <p:guideLst>
        <p:guide pos="665"/>
        <p:guide orient="horz" pos="22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5025D8F-0564-4678-BEC3-3D645F7BE1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70E37C-FCAE-42A9-9B45-229654EFBA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AB308-0E0E-4A31-9478-5E1A9830B4D4}" type="datetimeFigureOut">
              <a:rPr lang="pt-BR" smtClean="0"/>
              <a:t>02/05/2021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74FB44-6678-487A-935B-1CEA7FE95D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9483BF-A8BE-405D-A62E-1BB75D656B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E8F05-9A13-48E9-942B-6CC11A4C40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5940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AC149-946D-4592-AA6B-D349C7C82FA2}" type="datetimeFigureOut">
              <a:rPr lang="en-US" smtClean="0"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B9992-CAE1-4EDB-8463-53FA559B0CF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58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Apresen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659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AFF4FE68-0156-467C-B8F3-3BF19ACDC66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F71553FA-3B4C-4B54-A6D7-CEE0D930B9E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8"/>
            <a:ext cx="5140325" cy="46170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29F7143D-3B6B-459C-AE33-4C7D01B1614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1131" y="1481617"/>
            <a:ext cx="5140325" cy="4617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A9F17C8D-7C88-4A3E-B770-FDCFE9658297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Espaço Reservado para Texto 8">
            <a:extLst>
              <a:ext uri="{FF2B5EF4-FFF2-40B4-BE49-F238E27FC236}">
                <a16:creationId xmlns:a16="http://schemas.microsoft.com/office/drawing/2014/main" id="{8E66272B-18DE-49DE-B851-D1C573D02CD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1" name="Espaço Reservado para Texto 8">
            <a:extLst>
              <a:ext uri="{FF2B5EF4-FFF2-40B4-BE49-F238E27FC236}">
                <a16:creationId xmlns:a16="http://schemas.microsoft.com/office/drawing/2014/main" id="{0D6B2F8C-A74D-4608-8547-C562AA56309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2" name="Espaço Reservado para Texto 8">
            <a:extLst>
              <a:ext uri="{FF2B5EF4-FFF2-40B4-BE49-F238E27FC236}">
                <a16:creationId xmlns:a16="http://schemas.microsoft.com/office/drawing/2014/main" id="{64043F2A-A176-4ADE-A3DE-04B4BD76EF3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F9C2D936-2DDF-4C8B-95D3-9FC85D79A81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Número de Slide 2">
            <a:extLst>
              <a:ext uri="{FF2B5EF4-FFF2-40B4-BE49-F238E27FC236}">
                <a16:creationId xmlns:a16="http://schemas.microsoft.com/office/drawing/2014/main" id="{72F3DA06-56AD-4468-AF7A-81E6684EE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EBE47ED-E9CF-4863-BDE5-9D61C6C706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01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9995" y="969267"/>
            <a:ext cx="11148031" cy="307021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07155" y="3637135"/>
            <a:ext cx="11148031" cy="32400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9140" y="1276286"/>
            <a:ext cx="11140835" cy="1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9141" y="3961142"/>
            <a:ext cx="11148031" cy="18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9CCE0240-3EE5-484E-A7EE-AD14B63A216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4127A7A1-5F2B-4007-8656-3C40AAD39F6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1113367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5BEB3176-378D-4B39-9564-9B635E1A5FD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14351" y="4192924"/>
            <a:ext cx="1114083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F8C1D168-4693-4801-8320-34EDA5765010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Espaço Reservado para Texto 8">
            <a:extLst>
              <a:ext uri="{FF2B5EF4-FFF2-40B4-BE49-F238E27FC236}">
                <a16:creationId xmlns:a16="http://schemas.microsoft.com/office/drawing/2014/main" id="{11150752-8E3C-450E-8356-CEDB9AB258E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1" name="Espaço Reservado para Texto 8">
            <a:extLst>
              <a:ext uri="{FF2B5EF4-FFF2-40B4-BE49-F238E27FC236}">
                <a16:creationId xmlns:a16="http://schemas.microsoft.com/office/drawing/2014/main" id="{14C90575-0EED-4683-AC5E-6015192064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2" name="Espaço Reservado para Texto 8">
            <a:extLst>
              <a:ext uri="{FF2B5EF4-FFF2-40B4-BE49-F238E27FC236}">
                <a16:creationId xmlns:a16="http://schemas.microsoft.com/office/drawing/2014/main" id="{2D0572AE-0026-4420-94F9-ED2BA2113D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A79D7EC9-8726-4E15-8B8E-017563F0E5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Número de Slide 2">
            <a:extLst>
              <a:ext uri="{FF2B5EF4-FFF2-40B4-BE49-F238E27FC236}">
                <a16:creationId xmlns:a16="http://schemas.microsoft.com/office/drawing/2014/main" id="{33F2CC07-6EB9-4689-8E1F-25A0B7209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42EE508D-483C-49C8-95CC-07250D6783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64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9995" y="969267"/>
            <a:ext cx="11148031" cy="307021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9140" y="1276286"/>
            <a:ext cx="11140835" cy="1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9CCE0240-3EE5-484E-A7EE-AD14B63A216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4127A7A1-5F2B-4007-8656-3C40AAD39F6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1113367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93ED7540-DA14-4E2F-9559-7C0B6AAD2486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C6CED97F-D768-4117-9B09-DB848488B2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795E1CF0-0662-4A2B-A616-8D18B6F7D90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3525F7F4-6CA2-4AF6-AF79-8EE788C482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4" name="Espaço Reservado para Texto 8">
            <a:extLst>
              <a:ext uri="{FF2B5EF4-FFF2-40B4-BE49-F238E27FC236}">
                <a16:creationId xmlns:a16="http://schemas.microsoft.com/office/drawing/2014/main" id="{EA06E49E-4552-424D-A11F-4264855E8FD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9" name="Espaço Reservado para Número de Slide 2">
            <a:extLst>
              <a:ext uri="{FF2B5EF4-FFF2-40B4-BE49-F238E27FC236}">
                <a16:creationId xmlns:a16="http://schemas.microsoft.com/office/drawing/2014/main" id="{4C92E7A0-DFE6-4686-8EF7-875B1E67B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1262772D-FA4F-4831-8046-F1D20B49DA6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27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9CCE0240-3EE5-484E-A7EE-AD14B63A216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1DC9CBE3-E52D-4F76-AA81-A3C2B874B533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0DF90D3F-2535-4617-BD90-BADC7C350E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89AF9783-E07C-4683-A0C8-42EEE8C2358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F3AE86C-47D4-4F2A-B3B8-5BCF15FCE4A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4" name="Espaço Reservado para Texto 8">
            <a:extLst>
              <a:ext uri="{FF2B5EF4-FFF2-40B4-BE49-F238E27FC236}">
                <a16:creationId xmlns:a16="http://schemas.microsoft.com/office/drawing/2014/main" id="{6455B851-718F-4EF5-A44C-FE939FAE6CA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9" name="Espaço Reservado para Número de Slide 2">
            <a:extLst>
              <a:ext uri="{FF2B5EF4-FFF2-40B4-BE49-F238E27FC236}">
                <a16:creationId xmlns:a16="http://schemas.microsoft.com/office/drawing/2014/main" id="{633859B2-32E6-40A7-8D88-D99C22D4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CE224B6E-FDF6-4BD8-A857-03B9C469E10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46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bra de Seção">
    <p:bg>
      <p:bgPr>
        <a:solidFill>
          <a:srgbClr val="233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1E2CDF-7778-4B41-AD93-6996743CDB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13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2" y="3650794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15377" y="3637135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1" y="3966364"/>
            <a:ext cx="5139808" cy="1741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6844" y="3961142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FB5C02C0-8A94-48CD-B6EB-9D916A2D7DE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8CBD156-A51A-438D-AB53-91BB51A1A8F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7E562F8B-F71D-43D1-85D4-A2D7CAF6F9B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5100" y="1465263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57A9B33F-5863-4CC7-91C9-4CB5BA363D4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17888" y="4164583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320DB9D1-ADF7-4FB6-98A7-4EC73FACA1F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514691" y="4164576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0240F1FC-E9F5-4935-B087-0E7697422416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F8CBA03-B6BA-435A-BD55-2D7FB9E2C5F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F578CB0B-707C-4546-AB94-B674130F160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0" name="Espaço Reservado para Texto 8">
            <a:extLst>
              <a:ext uri="{FF2B5EF4-FFF2-40B4-BE49-F238E27FC236}">
                <a16:creationId xmlns:a16="http://schemas.microsoft.com/office/drawing/2014/main" id="{D062220A-FC5D-4B0B-A455-4A4B1AB02A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1" name="Espaço Reservado para Texto 8">
            <a:extLst>
              <a:ext uri="{FF2B5EF4-FFF2-40B4-BE49-F238E27FC236}">
                <a16:creationId xmlns:a16="http://schemas.microsoft.com/office/drawing/2014/main" id="{C95F9A68-658F-4E0A-8415-DB6F844736D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5" name="Espaço Reservado para Número de Slide 2">
            <a:extLst>
              <a:ext uri="{FF2B5EF4-FFF2-40B4-BE49-F238E27FC236}">
                <a16:creationId xmlns:a16="http://schemas.microsoft.com/office/drawing/2014/main" id="{0AD8E45E-317F-4581-AACB-8F5488279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70D69-1D8B-4616-97B7-9B27EF784A5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695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112">
          <p15:clr>
            <a:srgbClr val="FBAE40"/>
          </p15:clr>
        </p15:guide>
        <p15:guide id="4" pos="3568">
          <p15:clr>
            <a:srgbClr val="FBAE40"/>
          </p15:clr>
        </p15:guide>
        <p15:guide id="5" orient="horz" pos="2296">
          <p15:clr>
            <a:srgbClr val="FBAE40"/>
          </p15:clr>
        </p15:guide>
        <p15:guide id="6" orient="horz" pos="2228">
          <p15:clr>
            <a:srgbClr val="FBAE40"/>
          </p15:clr>
        </p15:guide>
        <p15:guide id="7" orient="horz" pos="3929">
          <p15:clr>
            <a:srgbClr val="FBAE40"/>
          </p15:clr>
        </p15:guide>
        <p15:guide id="8" orient="horz" pos="2614">
          <p15:clr>
            <a:srgbClr val="FBAE40"/>
          </p15:clr>
        </p15:guide>
        <p15:guide id="9" orient="horz" pos="935">
          <p15:clr>
            <a:srgbClr val="FBAE40"/>
          </p15:clr>
        </p15:guide>
        <p15:guide id="10" pos="75">
          <p15:clr>
            <a:srgbClr val="FBAE40"/>
          </p15:clr>
        </p15:guide>
        <p15:guide id="12" orient="horz" pos="38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2" y="3650794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1" y="3966365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64330A96-C195-4B8B-A569-72FD79F9C12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4" name="Espaço Reservado para Conteúdo 4">
            <a:extLst>
              <a:ext uri="{FF2B5EF4-FFF2-40B4-BE49-F238E27FC236}">
                <a16:creationId xmlns:a16="http://schemas.microsoft.com/office/drawing/2014/main" id="{C54C375A-AA8F-4482-B16C-CBBE4EE17C6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Conteúdo 4">
            <a:extLst>
              <a:ext uri="{FF2B5EF4-FFF2-40B4-BE49-F238E27FC236}">
                <a16:creationId xmlns:a16="http://schemas.microsoft.com/office/drawing/2014/main" id="{9A8292FA-362A-4DAE-8845-27E27EE918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17888" y="4164579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5988D33A-CB19-4C24-9246-E0F766C39CD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514675" y="1474528"/>
            <a:ext cx="5140325" cy="4626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DE421955-47A5-4173-AB6B-035254DA9D5D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361CF000-C186-4663-82EC-CEBAE4AF9C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Texto 8">
            <a:extLst>
              <a:ext uri="{FF2B5EF4-FFF2-40B4-BE49-F238E27FC236}">
                <a16:creationId xmlns:a16="http://schemas.microsoft.com/office/drawing/2014/main" id="{FB4B9F62-9003-4AB2-B90A-C20371FFB6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659D78E7-74CC-4098-93E0-87738CB771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EE6EEF95-FD28-435A-99B2-E1384611FA4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Número de Slide 2">
            <a:extLst>
              <a:ext uri="{FF2B5EF4-FFF2-40B4-BE49-F238E27FC236}">
                <a16:creationId xmlns:a16="http://schemas.microsoft.com/office/drawing/2014/main" id="{70D568F8-6F16-4DA9-ADF8-D7BFADC30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A0CA47AE-C914-4F7E-A18F-BC22E98687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43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15377" y="3637135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827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6844" y="3961142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206083B2-8E26-4B21-B423-F23CE1DD20B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8BB7E721-6195-4B34-9873-B27F163F6C4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6"/>
            <a:ext cx="5140325" cy="462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9675B032-62A7-4636-BCDF-20A62FD2D34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1140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462A6F63-60E0-48BA-B0D6-5BE6FE015C0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521772" y="4171650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B31355AB-80AB-4BB9-BFDF-944891B52638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35A7B42E-0B9E-4E6E-8C6D-21D9D828B8F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23C883D4-7D6F-4778-B22D-B25231FC3E7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005B0C32-918F-411E-A236-087152C6C7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8">
            <a:extLst>
              <a:ext uri="{FF2B5EF4-FFF2-40B4-BE49-F238E27FC236}">
                <a16:creationId xmlns:a16="http://schemas.microsoft.com/office/drawing/2014/main" id="{E00E2FDE-4AC1-45EE-9F10-4303C308D04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Número de Slide 2">
            <a:extLst>
              <a:ext uri="{FF2B5EF4-FFF2-40B4-BE49-F238E27FC236}">
                <a16:creationId xmlns:a16="http://schemas.microsoft.com/office/drawing/2014/main" id="{42F2CDD1-342F-4D38-9247-DE8A361B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4E39F25D-7EA8-40E4-AD3E-406D88D1300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130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3" y="3650794"/>
            <a:ext cx="11132873" cy="276227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6"/>
            <a:ext cx="5140325" cy="199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2" y="3966365"/>
            <a:ext cx="11132873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5A80A066-BB9B-462E-A7B5-2A9513B0ACC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4" name="Espaço Reservado para Conteúdo 4">
            <a:extLst>
              <a:ext uri="{FF2B5EF4-FFF2-40B4-BE49-F238E27FC236}">
                <a16:creationId xmlns:a16="http://schemas.microsoft.com/office/drawing/2014/main" id="{4BC17A8B-9323-4C21-88B3-83A25EAE942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Conteúdo 4">
            <a:extLst>
              <a:ext uri="{FF2B5EF4-FFF2-40B4-BE49-F238E27FC236}">
                <a16:creationId xmlns:a16="http://schemas.microsoft.com/office/drawing/2014/main" id="{73D7882B-057A-48C1-AEFE-D3EE11918DD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4680" y="148515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CE72AA04-BCDA-43DD-BE1D-85A78338175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17891" y="4175211"/>
            <a:ext cx="11129332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3E98A57C-A18A-4434-85BB-239704B5D79C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2ED9EDAF-37C1-4DD7-94CA-2C676FBB2C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Texto 8">
            <a:extLst>
              <a:ext uri="{FF2B5EF4-FFF2-40B4-BE49-F238E27FC236}">
                <a16:creationId xmlns:a16="http://schemas.microsoft.com/office/drawing/2014/main" id="{A7988790-C3AB-4D72-901B-86953CD882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32252736-7ED5-4BB9-9901-7FBE527D0A7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5D5BE50A-5970-482F-911C-382C524A807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Número de Slide 2">
            <a:extLst>
              <a:ext uri="{FF2B5EF4-FFF2-40B4-BE49-F238E27FC236}">
                <a16:creationId xmlns:a16="http://schemas.microsoft.com/office/drawing/2014/main" id="{CA1D93C3-DD53-4EAF-92AC-6FDCE4E84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74B1443D-F6AD-4396-A1C8-C86FF0BBB1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308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11139499" cy="269737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2" y="3650794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15377" y="3637135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11140300" cy="2071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1" y="3966365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6844" y="3961142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3B817834-24FC-447C-A65B-C6D55F7166B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56658830-7B66-4EA6-8C05-A9579E3D7CB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534782"/>
            <a:ext cx="11140300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90B702DC-E792-4657-A64F-9B19A095EF7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24984" y="4182300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421EB847-BFA0-41EA-B6D1-C7C8E9BA1A4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521760" y="418229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3E6BBCA6-9482-4324-9E64-0C24B1B42E4E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A5B4D87C-E2EE-4302-AE0D-57B5DFE4091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84D1936F-B732-44C1-8E0A-F1C21FB608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8">
            <a:extLst>
              <a:ext uri="{FF2B5EF4-FFF2-40B4-BE49-F238E27FC236}">
                <a16:creationId xmlns:a16="http://schemas.microsoft.com/office/drawing/2014/main" id="{9984B392-F826-468B-9E55-5CCB8F1BC10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Texto 8">
            <a:extLst>
              <a:ext uri="{FF2B5EF4-FFF2-40B4-BE49-F238E27FC236}">
                <a16:creationId xmlns:a16="http://schemas.microsoft.com/office/drawing/2014/main" id="{1D68C6DE-2257-4724-B8D8-095D76805DD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9" name="Espaço Reservado para Número de Slide 2">
            <a:extLst>
              <a:ext uri="{FF2B5EF4-FFF2-40B4-BE49-F238E27FC236}">
                <a16:creationId xmlns:a16="http://schemas.microsoft.com/office/drawing/2014/main" id="{9130093D-A112-41EE-8D77-BC13E1B0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0F123AAA-41D4-4986-A4A5-5104D48FA2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78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m da apresen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1;p29" descr="Uma imagem contendo desenho&#10;&#10;Descrição gerada automaticamente">
            <a:extLst>
              <a:ext uri="{FF2B5EF4-FFF2-40B4-BE49-F238E27FC236}">
                <a16:creationId xmlns:a16="http://schemas.microsoft.com/office/drawing/2014/main" id="{43453F69-1738-4CCD-9B77-C005F3033EF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244720" y="2015373"/>
            <a:ext cx="3702560" cy="28272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2;p29">
            <a:extLst>
              <a:ext uri="{FF2B5EF4-FFF2-40B4-BE49-F238E27FC236}">
                <a16:creationId xmlns:a16="http://schemas.microsoft.com/office/drawing/2014/main" id="{6CDDBFB4-31BD-4773-BCCA-EC6B4A12B054}"/>
              </a:ext>
            </a:extLst>
          </p:cNvPr>
          <p:cNvSpPr txBox="1"/>
          <p:nvPr userDrawn="1"/>
        </p:nvSpPr>
        <p:spPr>
          <a:xfrm>
            <a:off x="246357" y="5922329"/>
            <a:ext cx="2475577" cy="58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00" tIns="51950" rIns="103900" bIns="51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São Paulo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55 11 3799 3235</a:t>
            </a:r>
            <a:br>
              <a:rPr lang="pt-BR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Rua Itapeva, 474</a:t>
            </a:r>
            <a:br>
              <a:rPr lang="pt-BR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1000" b="0" i="0" u="sng" strike="noStrike" cap="none" baseline="30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andar – Bela Vista – 01332 000</a:t>
            </a:r>
            <a:endParaRPr sz="2800" dirty="0"/>
          </a:p>
          <a:p>
            <a:pPr marL="286414" marR="0" lvl="0" indent="-9547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06F"/>
              </a:buClr>
              <a:buSzPts val="700"/>
              <a:buFont typeface="Arial"/>
              <a:buNone/>
            </a:pP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414" marR="0" lvl="0" indent="-9547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06F"/>
              </a:buClr>
              <a:buSzPts val="700"/>
              <a:buFont typeface="Arial"/>
              <a:buNone/>
            </a:pP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414" marR="0" lvl="0" indent="-9547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06F"/>
              </a:buClr>
              <a:buSzPts val="700"/>
              <a:buFont typeface="Arial"/>
              <a:buNone/>
            </a:pP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6414" marR="0" lvl="0" indent="-9547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06F"/>
              </a:buClr>
              <a:buSzPts val="700"/>
              <a:buFont typeface="Arial"/>
              <a:buNone/>
            </a:pP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706F"/>
              </a:buClr>
              <a:buSzPts val="700"/>
              <a:buFont typeface="Arial"/>
              <a:buNone/>
            </a:pP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89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AFF4FE68-0156-467C-B8F3-3BF19ACDC66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F71553FA-3B4C-4B54-A6D7-CEE0D930B9E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8"/>
            <a:ext cx="5140325" cy="46170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29F7143D-3B6B-459C-AE33-4C7D01B1614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1131" y="1481617"/>
            <a:ext cx="5140325" cy="4617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A9F17C8D-7C88-4A3E-B770-FDCFE9658297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Espaço Reservado para Texto 8">
            <a:extLst>
              <a:ext uri="{FF2B5EF4-FFF2-40B4-BE49-F238E27FC236}">
                <a16:creationId xmlns:a16="http://schemas.microsoft.com/office/drawing/2014/main" id="{8E66272B-18DE-49DE-B851-D1C573D02CD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1" name="Espaço Reservado para Texto 8">
            <a:extLst>
              <a:ext uri="{FF2B5EF4-FFF2-40B4-BE49-F238E27FC236}">
                <a16:creationId xmlns:a16="http://schemas.microsoft.com/office/drawing/2014/main" id="{0D6B2F8C-A74D-4608-8547-C562AA56309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2" name="Espaço Reservado para Texto 8">
            <a:extLst>
              <a:ext uri="{FF2B5EF4-FFF2-40B4-BE49-F238E27FC236}">
                <a16:creationId xmlns:a16="http://schemas.microsoft.com/office/drawing/2014/main" id="{64043F2A-A176-4ADE-A3DE-04B4BD76EF3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F9C2D936-2DDF-4C8B-95D3-9FC85D79A81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Número de Slide 2">
            <a:extLst>
              <a:ext uri="{FF2B5EF4-FFF2-40B4-BE49-F238E27FC236}">
                <a16:creationId xmlns:a16="http://schemas.microsoft.com/office/drawing/2014/main" id="{72F3DA06-56AD-4468-AF7A-81E6684EE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EBE47ED-E9CF-4863-BDE5-9D61C6C706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671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9995" y="969267"/>
            <a:ext cx="11148031" cy="307021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07155" y="3637135"/>
            <a:ext cx="11148031" cy="32400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9140" y="1276286"/>
            <a:ext cx="11140835" cy="1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9141" y="3961142"/>
            <a:ext cx="11148031" cy="18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9CCE0240-3EE5-484E-A7EE-AD14B63A216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4127A7A1-5F2B-4007-8656-3C40AAD39F6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1113367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5BEB3176-378D-4B39-9564-9B635E1A5FD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14351" y="4192924"/>
            <a:ext cx="1114083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F8C1D168-4693-4801-8320-34EDA5765010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Espaço Reservado para Texto 8">
            <a:extLst>
              <a:ext uri="{FF2B5EF4-FFF2-40B4-BE49-F238E27FC236}">
                <a16:creationId xmlns:a16="http://schemas.microsoft.com/office/drawing/2014/main" id="{11150752-8E3C-450E-8356-CEDB9AB258E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1" name="Espaço Reservado para Texto 8">
            <a:extLst>
              <a:ext uri="{FF2B5EF4-FFF2-40B4-BE49-F238E27FC236}">
                <a16:creationId xmlns:a16="http://schemas.microsoft.com/office/drawing/2014/main" id="{14C90575-0EED-4683-AC5E-6015192064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2" name="Espaço Reservado para Texto 8">
            <a:extLst>
              <a:ext uri="{FF2B5EF4-FFF2-40B4-BE49-F238E27FC236}">
                <a16:creationId xmlns:a16="http://schemas.microsoft.com/office/drawing/2014/main" id="{2D0572AE-0026-4420-94F9-ED2BA2113D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A79D7EC9-8726-4E15-8B8E-017563F0E5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Número de Slide 2">
            <a:extLst>
              <a:ext uri="{FF2B5EF4-FFF2-40B4-BE49-F238E27FC236}">
                <a16:creationId xmlns:a16="http://schemas.microsoft.com/office/drawing/2014/main" id="{33F2CC07-6EB9-4689-8E1F-25A0B7209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42EE508D-483C-49C8-95CC-07250D6783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740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9995" y="969267"/>
            <a:ext cx="11148031" cy="307021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9140" y="1276286"/>
            <a:ext cx="11140835" cy="1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9CCE0240-3EE5-484E-A7EE-AD14B63A216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4127A7A1-5F2B-4007-8656-3C40AAD39F6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1113367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93ED7540-DA14-4E2F-9559-7C0B6AAD2486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C6CED97F-D768-4117-9B09-DB848488B2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795E1CF0-0662-4A2B-A616-8D18B6F7D90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3525F7F4-6CA2-4AF6-AF79-8EE788C482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4" name="Espaço Reservado para Texto 8">
            <a:extLst>
              <a:ext uri="{FF2B5EF4-FFF2-40B4-BE49-F238E27FC236}">
                <a16:creationId xmlns:a16="http://schemas.microsoft.com/office/drawing/2014/main" id="{EA06E49E-4552-424D-A11F-4264855E8FD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9" name="Espaço Reservado para Número de Slide 2">
            <a:extLst>
              <a:ext uri="{FF2B5EF4-FFF2-40B4-BE49-F238E27FC236}">
                <a16:creationId xmlns:a16="http://schemas.microsoft.com/office/drawing/2014/main" id="{4C92E7A0-DFE6-4686-8EF7-875B1E67B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1262772D-FA4F-4831-8046-F1D20B49DA6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158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9CCE0240-3EE5-484E-A7EE-AD14B63A216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1DC9CBE3-E52D-4F76-AA81-A3C2B874B533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0DF90D3F-2535-4617-BD90-BADC7C350E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89AF9783-E07C-4683-A0C8-42EEE8C2358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F3AE86C-47D4-4F2A-B3B8-5BCF15FCE4A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4" name="Espaço Reservado para Texto 8">
            <a:extLst>
              <a:ext uri="{FF2B5EF4-FFF2-40B4-BE49-F238E27FC236}">
                <a16:creationId xmlns:a16="http://schemas.microsoft.com/office/drawing/2014/main" id="{6455B851-718F-4EF5-A44C-FE939FAE6CA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9" name="Espaço Reservado para Número de Slide 2">
            <a:extLst>
              <a:ext uri="{FF2B5EF4-FFF2-40B4-BE49-F238E27FC236}">
                <a16:creationId xmlns:a16="http://schemas.microsoft.com/office/drawing/2014/main" id="{633859B2-32E6-40A7-8D88-D99C22D4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CE224B6E-FDF6-4BD8-A857-03B9C469E10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6968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bra de Seção">
    <p:bg>
      <p:bgPr>
        <a:solidFill>
          <a:srgbClr val="233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1E2CDF-7778-4B41-AD93-6996743CDB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08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2" y="3650794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15377" y="3637135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1" y="3966364"/>
            <a:ext cx="5139808" cy="1741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6844" y="3961142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FB5C02C0-8A94-48CD-B6EB-9D916A2D7DE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8CBD156-A51A-438D-AB53-91BB51A1A8F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7E562F8B-F71D-43D1-85D4-A2D7CAF6F9B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5100" y="1465263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57A9B33F-5863-4CC7-91C9-4CB5BA363D4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17888" y="4164583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320DB9D1-ADF7-4FB6-98A7-4EC73FACA1F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514691" y="4164576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0240F1FC-E9F5-4935-B087-0E7697422416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F8CBA03-B6BA-435A-BD55-2D7FB9E2C5F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F578CB0B-707C-4546-AB94-B674130F160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0" name="Espaço Reservado para Texto 8">
            <a:extLst>
              <a:ext uri="{FF2B5EF4-FFF2-40B4-BE49-F238E27FC236}">
                <a16:creationId xmlns:a16="http://schemas.microsoft.com/office/drawing/2014/main" id="{D062220A-FC5D-4B0B-A455-4A4B1AB02A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1" name="Espaço Reservado para Texto 8">
            <a:extLst>
              <a:ext uri="{FF2B5EF4-FFF2-40B4-BE49-F238E27FC236}">
                <a16:creationId xmlns:a16="http://schemas.microsoft.com/office/drawing/2014/main" id="{C95F9A68-658F-4E0A-8415-DB6F844736D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5" name="Espaço Reservado para Número de Slide 2">
            <a:extLst>
              <a:ext uri="{FF2B5EF4-FFF2-40B4-BE49-F238E27FC236}">
                <a16:creationId xmlns:a16="http://schemas.microsoft.com/office/drawing/2014/main" id="{0AD8E45E-317F-4581-AACB-8F5488279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70D69-1D8B-4616-97B7-9B27EF784A5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897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112">
          <p15:clr>
            <a:srgbClr val="FBAE40"/>
          </p15:clr>
        </p15:guide>
        <p15:guide id="4" pos="3568">
          <p15:clr>
            <a:srgbClr val="FBAE40"/>
          </p15:clr>
        </p15:guide>
        <p15:guide id="5" orient="horz" pos="2296">
          <p15:clr>
            <a:srgbClr val="FBAE40"/>
          </p15:clr>
        </p15:guide>
        <p15:guide id="6" orient="horz" pos="2228">
          <p15:clr>
            <a:srgbClr val="FBAE40"/>
          </p15:clr>
        </p15:guide>
        <p15:guide id="7" orient="horz" pos="3929">
          <p15:clr>
            <a:srgbClr val="FBAE40"/>
          </p15:clr>
        </p15:guide>
        <p15:guide id="8" orient="horz" pos="2614">
          <p15:clr>
            <a:srgbClr val="FBAE40"/>
          </p15:clr>
        </p15:guide>
        <p15:guide id="9" orient="horz" pos="935">
          <p15:clr>
            <a:srgbClr val="FBAE40"/>
          </p15:clr>
        </p15:guide>
        <p15:guide id="10" pos="75">
          <p15:clr>
            <a:srgbClr val="FBAE40"/>
          </p15:clr>
        </p15:guide>
        <p15:guide id="12" orient="horz" pos="383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2" y="3650794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1" y="3966365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64330A96-C195-4B8B-A569-72FD79F9C12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4" name="Espaço Reservado para Conteúdo 4">
            <a:extLst>
              <a:ext uri="{FF2B5EF4-FFF2-40B4-BE49-F238E27FC236}">
                <a16:creationId xmlns:a16="http://schemas.microsoft.com/office/drawing/2014/main" id="{C54C375A-AA8F-4482-B16C-CBBE4EE17C6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Conteúdo 4">
            <a:extLst>
              <a:ext uri="{FF2B5EF4-FFF2-40B4-BE49-F238E27FC236}">
                <a16:creationId xmlns:a16="http://schemas.microsoft.com/office/drawing/2014/main" id="{9A8292FA-362A-4DAE-8845-27E27EE918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17888" y="4164579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5988D33A-CB19-4C24-9246-E0F766C39CD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514675" y="1474528"/>
            <a:ext cx="5140325" cy="4626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DE421955-47A5-4173-AB6B-035254DA9D5D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361CF000-C186-4663-82EC-CEBAE4AF9C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Texto 8">
            <a:extLst>
              <a:ext uri="{FF2B5EF4-FFF2-40B4-BE49-F238E27FC236}">
                <a16:creationId xmlns:a16="http://schemas.microsoft.com/office/drawing/2014/main" id="{FB4B9F62-9003-4AB2-B90A-C20371FFB6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659D78E7-74CC-4098-93E0-87738CB771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EE6EEF95-FD28-435A-99B2-E1384611FA4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Número de Slide 2">
            <a:extLst>
              <a:ext uri="{FF2B5EF4-FFF2-40B4-BE49-F238E27FC236}">
                <a16:creationId xmlns:a16="http://schemas.microsoft.com/office/drawing/2014/main" id="{70D568F8-6F16-4DA9-ADF8-D7BFADC30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A0CA47AE-C914-4F7E-A18F-BC22E98687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625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15377" y="3637135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827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6844" y="3961142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206083B2-8E26-4B21-B423-F23CE1DD20B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8BB7E721-6195-4B34-9873-B27F163F6C4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6"/>
            <a:ext cx="5140325" cy="462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9675B032-62A7-4636-BCDF-20A62FD2D34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1140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462A6F63-60E0-48BA-B0D6-5BE6FE015C0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521772" y="4171650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B31355AB-80AB-4BB9-BFDF-944891B52638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35A7B42E-0B9E-4E6E-8C6D-21D9D828B8F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23C883D4-7D6F-4778-B22D-B25231FC3E7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005B0C32-918F-411E-A236-087152C6C7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8">
            <a:extLst>
              <a:ext uri="{FF2B5EF4-FFF2-40B4-BE49-F238E27FC236}">
                <a16:creationId xmlns:a16="http://schemas.microsoft.com/office/drawing/2014/main" id="{E00E2FDE-4AC1-45EE-9F10-4303C308D04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Número de Slide 2">
            <a:extLst>
              <a:ext uri="{FF2B5EF4-FFF2-40B4-BE49-F238E27FC236}">
                <a16:creationId xmlns:a16="http://schemas.microsoft.com/office/drawing/2014/main" id="{42F2CDD1-342F-4D38-9247-DE8A361B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4E39F25D-7EA8-40E4-AD3E-406D88D1300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723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3" y="3650794"/>
            <a:ext cx="11132873" cy="276227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6"/>
            <a:ext cx="5140325" cy="199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2" y="3966365"/>
            <a:ext cx="11132873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5A80A066-BB9B-462E-A7B5-2A9513B0ACC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4" name="Espaço Reservado para Conteúdo 4">
            <a:extLst>
              <a:ext uri="{FF2B5EF4-FFF2-40B4-BE49-F238E27FC236}">
                <a16:creationId xmlns:a16="http://schemas.microsoft.com/office/drawing/2014/main" id="{4BC17A8B-9323-4C21-88B3-83A25EAE942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Conteúdo 4">
            <a:extLst>
              <a:ext uri="{FF2B5EF4-FFF2-40B4-BE49-F238E27FC236}">
                <a16:creationId xmlns:a16="http://schemas.microsoft.com/office/drawing/2014/main" id="{73D7882B-057A-48C1-AEFE-D3EE11918DD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4680" y="148515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CE72AA04-BCDA-43DD-BE1D-85A78338175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17891" y="4175211"/>
            <a:ext cx="11129332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3E98A57C-A18A-4434-85BB-239704B5D79C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2ED9EDAF-37C1-4DD7-94CA-2C676FBB2C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Texto 8">
            <a:extLst>
              <a:ext uri="{FF2B5EF4-FFF2-40B4-BE49-F238E27FC236}">
                <a16:creationId xmlns:a16="http://schemas.microsoft.com/office/drawing/2014/main" id="{A7988790-C3AB-4D72-901B-86953CD882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32252736-7ED5-4BB9-9901-7FBE527D0A7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5D5BE50A-5970-482F-911C-382C524A807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Número de Slide 2">
            <a:extLst>
              <a:ext uri="{FF2B5EF4-FFF2-40B4-BE49-F238E27FC236}">
                <a16:creationId xmlns:a16="http://schemas.microsoft.com/office/drawing/2014/main" id="{CA1D93C3-DD53-4EAF-92AC-6FDCE4E84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74B1443D-F6AD-4396-A1C8-C86FF0BBB1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09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11139499" cy="269737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2" y="3650794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15377" y="3637135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11140300" cy="2071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1" y="3966365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6844" y="3961142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3B817834-24FC-447C-A65B-C6D55F7166B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56658830-7B66-4EA6-8C05-A9579E3D7CB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534782"/>
            <a:ext cx="11140300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90B702DC-E792-4657-A64F-9B19A095EF7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24984" y="4182300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421EB847-BFA0-41EA-B6D1-C7C8E9BA1A4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521760" y="418229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3E6BBCA6-9482-4324-9E64-0C24B1B42E4E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A5B4D87C-E2EE-4302-AE0D-57B5DFE4091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84D1936F-B732-44C1-8E0A-F1C21FB608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8">
            <a:extLst>
              <a:ext uri="{FF2B5EF4-FFF2-40B4-BE49-F238E27FC236}">
                <a16:creationId xmlns:a16="http://schemas.microsoft.com/office/drawing/2014/main" id="{9984B392-F826-468B-9E55-5CCB8F1BC10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Texto 8">
            <a:extLst>
              <a:ext uri="{FF2B5EF4-FFF2-40B4-BE49-F238E27FC236}">
                <a16:creationId xmlns:a16="http://schemas.microsoft.com/office/drawing/2014/main" id="{1D68C6DE-2257-4724-B8D8-095D76805DD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9" name="Espaço Reservado para Número de Slide 2">
            <a:extLst>
              <a:ext uri="{FF2B5EF4-FFF2-40B4-BE49-F238E27FC236}">
                <a16:creationId xmlns:a16="http://schemas.microsoft.com/office/drawing/2014/main" id="{9130093D-A112-41EE-8D77-BC13E1B0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0F123AAA-41D4-4986-A4A5-5104D48FA2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9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43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AFF4FE68-0156-467C-B8F3-3BF19ACDC66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F71553FA-3B4C-4B54-A6D7-CEE0D930B9E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8"/>
            <a:ext cx="5140325" cy="46170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3" name="Espaço Reservado para Conteúdo 4">
            <a:extLst>
              <a:ext uri="{FF2B5EF4-FFF2-40B4-BE49-F238E27FC236}">
                <a16:creationId xmlns:a16="http://schemas.microsoft.com/office/drawing/2014/main" id="{29F7143D-3B6B-459C-AE33-4C7D01B1614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1131" y="1481617"/>
            <a:ext cx="5140325" cy="4617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A9F17C8D-7C88-4A3E-B770-FDCFE9658297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Espaço Reservado para Texto 8">
            <a:extLst>
              <a:ext uri="{FF2B5EF4-FFF2-40B4-BE49-F238E27FC236}">
                <a16:creationId xmlns:a16="http://schemas.microsoft.com/office/drawing/2014/main" id="{8E66272B-18DE-49DE-B851-D1C573D02CD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1" name="Espaço Reservado para Texto 8">
            <a:extLst>
              <a:ext uri="{FF2B5EF4-FFF2-40B4-BE49-F238E27FC236}">
                <a16:creationId xmlns:a16="http://schemas.microsoft.com/office/drawing/2014/main" id="{0D6B2F8C-A74D-4608-8547-C562AA56309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2" name="Espaço Reservado para Texto 8">
            <a:extLst>
              <a:ext uri="{FF2B5EF4-FFF2-40B4-BE49-F238E27FC236}">
                <a16:creationId xmlns:a16="http://schemas.microsoft.com/office/drawing/2014/main" id="{64043F2A-A176-4ADE-A3DE-04B4BD76EF3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F9C2D936-2DDF-4C8B-95D3-9FC85D79A81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Número de Slide 2">
            <a:extLst>
              <a:ext uri="{FF2B5EF4-FFF2-40B4-BE49-F238E27FC236}">
                <a16:creationId xmlns:a16="http://schemas.microsoft.com/office/drawing/2014/main" id="{72F3DA06-56AD-4468-AF7A-81E6684EE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5EBE47ED-E9CF-4863-BDE5-9D61C6C706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502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9995" y="969267"/>
            <a:ext cx="11148031" cy="307021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07155" y="3637135"/>
            <a:ext cx="11148031" cy="32400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9140" y="1276286"/>
            <a:ext cx="11140835" cy="1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9141" y="3961142"/>
            <a:ext cx="11148031" cy="18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9CCE0240-3EE5-484E-A7EE-AD14B63A216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4127A7A1-5F2B-4007-8656-3C40AAD39F6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1113367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2" name="Espaço Reservado para Conteúdo 4">
            <a:extLst>
              <a:ext uri="{FF2B5EF4-FFF2-40B4-BE49-F238E27FC236}">
                <a16:creationId xmlns:a16="http://schemas.microsoft.com/office/drawing/2014/main" id="{5BEB3176-378D-4B39-9564-9B635E1A5FD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14351" y="4192924"/>
            <a:ext cx="1114083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F8C1D168-4693-4801-8320-34EDA5765010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Espaço Reservado para Texto 8">
            <a:extLst>
              <a:ext uri="{FF2B5EF4-FFF2-40B4-BE49-F238E27FC236}">
                <a16:creationId xmlns:a16="http://schemas.microsoft.com/office/drawing/2014/main" id="{11150752-8E3C-450E-8356-CEDB9AB258E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1" name="Espaço Reservado para Texto 8">
            <a:extLst>
              <a:ext uri="{FF2B5EF4-FFF2-40B4-BE49-F238E27FC236}">
                <a16:creationId xmlns:a16="http://schemas.microsoft.com/office/drawing/2014/main" id="{14C90575-0EED-4683-AC5E-6015192064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2" name="Espaço Reservado para Texto 8">
            <a:extLst>
              <a:ext uri="{FF2B5EF4-FFF2-40B4-BE49-F238E27FC236}">
                <a16:creationId xmlns:a16="http://schemas.microsoft.com/office/drawing/2014/main" id="{2D0572AE-0026-4420-94F9-ED2BA2113D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A79D7EC9-8726-4E15-8B8E-017563F0E5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Número de Slide 2">
            <a:extLst>
              <a:ext uri="{FF2B5EF4-FFF2-40B4-BE49-F238E27FC236}">
                <a16:creationId xmlns:a16="http://schemas.microsoft.com/office/drawing/2014/main" id="{33F2CC07-6EB9-4689-8E1F-25A0B7209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42EE508D-483C-49C8-95CC-07250D6783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4705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9995" y="969267"/>
            <a:ext cx="11148031" cy="307021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9140" y="1276286"/>
            <a:ext cx="11140835" cy="1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9CCE0240-3EE5-484E-A7EE-AD14B63A216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4127A7A1-5F2B-4007-8656-3C40AAD39F6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1113367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93ED7540-DA14-4E2F-9559-7C0B6AAD2486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C6CED97F-D768-4117-9B09-DB848488B2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795E1CF0-0662-4A2B-A616-8D18B6F7D90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3525F7F4-6CA2-4AF6-AF79-8EE788C482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4" name="Espaço Reservado para Texto 8">
            <a:extLst>
              <a:ext uri="{FF2B5EF4-FFF2-40B4-BE49-F238E27FC236}">
                <a16:creationId xmlns:a16="http://schemas.microsoft.com/office/drawing/2014/main" id="{EA06E49E-4552-424D-A11F-4264855E8FD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9" name="Espaço Reservado para Número de Slide 2">
            <a:extLst>
              <a:ext uri="{FF2B5EF4-FFF2-40B4-BE49-F238E27FC236}">
                <a16:creationId xmlns:a16="http://schemas.microsoft.com/office/drawing/2014/main" id="{4C92E7A0-DFE6-4686-8EF7-875B1E67B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1262772D-FA4F-4831-8046-F1D20B49DA6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922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9CCE0240-3EE5-484E-A7EE-AD14B63A216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1DC9CBE3-E52D-4F76-AA81-A3C2B874B533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Espaço Reservado para Texto 8">
            <a:extLst>
              <a:ext uri="{FF2B5EF4-FFF2-40B4-BE49-F238E27FC236}">
                <a16:creationId xmlns:a16="http://schemas.microsoft.com/office/drawing/2014/main" id="{0DF90D3F-2535-4617-BD90-BADC7C350E2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89AF9783-E07C-4683-A0C8-42EEE8C2358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F3AE86C-47D4-4F2A-B3B8-5BCF15FCE4A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4" name="Espaço Reservado para Texto 8">
            <a:extLst>
              <a:ext uri="{FF2B5EF4-FFF2-40B4-BE49-F238E27FC236}">
                <a16:creationId xmlns:a16="http://schemas.microsoft.com/office/drawing/2014/main" id="{6455B851-718F-4EF5-A44C-FE939FAE6CA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9" name="Espaço Reservado para Número de Slide 2">
            <a:extLst>
              <a:ext uri="{FF2B5EF4-FFF2-40B4-BE49-F238E27FC236}">
                <a16:creationId xmlns:a16="http://schemas.microsoft.com/office/drawing/2014/main" id="{633859B2-32E6-40A7-8D88-D99C22D4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CE224B6E-FDF6-4BD8-A857-03B9C469E10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39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bg>
      <p:bgPr>
        <a:solidFill>
          <a:srgbClr val="233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1E2CDF-7778-4B41-AD93-6996743CDB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76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2" y="3650794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15377" y="3637135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1" y="3966364"/>
            <a:ext cx="5139808" cy="1741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6844" y="3961142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FB5C02C0-8A94-48CD-B6EB-9D916A2D7DED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8CBD156-A51A-438D-AB53-91BB51A1A8F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7E562F8B-F71D-43D1-85D4-A2D7CAF6F9B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5100" y="1465263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57A9B33F-5863-4CC7-91C9-4CB5BA363D4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17888" y="4164583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320DB9D1-ADF7-4FB6-98A7-4EC73FACA1F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514691" y="4164576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0240F1FC-E9F5-4935-B087-0E7697422416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F8CBA03-B6BA-435A-BD55-2D7FB9E2C5F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F578CB0B-707C-4546-AB94-B674130F160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0" name="Espaço Reservado para Texto 8">
            <a:extLst>
              <a:ext uri="{FF2B5EF4-FFF2-40B4-BE49-F238E27FC236}">
                <a16:creationId xmlns:a16="http://schemas.microsoft.com/office/drawing/2014/main" id="{D062220A-FC5D-4B0B-A455-4A4B1AB02A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1" name="Espaço Reservado para Texto 8">
            <a:extLst>
              <a:ext uri="{FF2B5EF4-FFF2-40B4-BE49-F238E27FC236}">
                <a16:creationId xmlns:a16="http://schemas.microsoft.com/office/drawing/2014/main" id="{C95F9A68-658F-4E0A-8415-DB6F844736D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5" name="Espaço Reservado para Número de Slide 2">
            <a:extLst>
              <a:ext uri="{FF2B5EF4-FFF2-40B4-BE49-F238E27FC236}">
                <a16:creationId xmlns:a16="http://schemas.microsoft.com/office/drawing/2014/main" id="{0AD8E45E-317F-4581-AACB-8F5488279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70D69-1D8B-4616-97B7-9B27EF784A5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2010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112">
          <p15:clr>
            <a:srgbClr val="FBAE40"/>
          </p15:clr>
        </p15:guide>
        <p15:guide id="4" pos="3568">
          <p15:clr>
            <a:srgbClr val="FBAE40"/>
          </p15:clr>
        </p15:guide>
        <p15:guide id="5" orient="horz" pos="2296">
          <p15:clr>
            <a:srgbClr val="FBAE40"/>
          </p15:clr>
        </p15:guide>
        <p15:guide id="6" orient="horz" pos="2228">
          <p15:clr>
            <a:srgbClr val="FBAE40"/>
          </p15:clr>
        </p15:guide>
        <p15:guide id="7" orient="horz" pos="3929">
          <p15:clr>
            <a:srgbClr val="FBAE40"/>
          </p15:clr>
        </p15:guide>
        <p15:guide id="8" orient="horz" pos="2614">
          <p15:clr>
            <a:srgbClr val="FBAE40"/>
          </p15:clr>
        </p15:guide>
        <p15:guide id="9" orient="horz" pos="935">
          <p15:clr>
            <a:srgbClr val="FBAE40"/>
          </p15:clr>
        </p15:guide>
        <p15:guide id="10" pos="75">
          <p15:clr>
            <a:srgbClr val="FBAE40"/>
          </p15:clr>
        </p15:guide>
        <p15:guide id="12" orient="horz" pos="38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2" y="3650794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1" y="3966365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64330A96-C195-4B8B-A569-72FD79F9C12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4" name="Espaço Reservado para Conteúdo 4">
            <a:extLst>
              <a:ext uri="{FF2B5EF4-FFF2-40B4-BE49-F238E27FC236}">
                <a16:creationId xmlns:a16="http://schemas.microsoft.com/office/drawing/2014/main" id="{C54C375A-AA8F-4482-B16C-CBBE4EE17C6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Conteúdo 4">
            <a:extLst>
              <a:ext uri="{FF2B5EF4-FFF2-40B4-BE49-F238E27FC236}">
                <a16:creationId xmlns:a16="http://schemas.microsoft.com/office/drawing/2014/main" id="{9A8292FA-362A-4DAE-8845-27E27EE918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17888" y="4164579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5988D33A-CB19-4C24-9246-E0F766C39CD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514675" y="1474528"/>
            <a:ext cx="5140325" cy="46268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DE421955-47A5-4173-AB6B-035254DA9D5D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361CF000-C186-4663-82EC-CEBAE4AF9C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Texto 8">
            <a:extLst>
              <a:ext uri="{FF2B5EF4-FFF2-40B4-BE49-F238E27FC236}">
                <a16:creationId xmlns:a16="http://schemas.microsoft.com/office/drawing/2014/main" id="{FB4B9F62-9003-4AB2-B90A-C20371FFB6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659D78E7-74CC-4098-93E0-87738CB771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EE6EEF95-FD28-435A-99B2-E1384611FA4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Número de Slide 2">
            <a:extLst>
              <a:ext uri="{FF2B5EF4-FFF2-40B4-BE49-F238E27FC236}">
                <a16:creationId xmlns:a16="http://schemas.microsoft.com/office/drawing/2014/main" id="{70D568F8-6F16-4DA9-ADF8-D7BFADC30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A0CA47AE-C914-4F7E-A18F-BC22E98687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9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15377" y="3637135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8"/>
            <a:ext cx="5140325" cy="1827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6844" y="3961142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206083B2-8E26-4B21-B423-F23CE1DD20B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8BB7E721-6195-4B34-9873-B27F163F6C4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6"/>
            <a:ext cx="5140325" cy="46280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9675B032-62A7-4636-BCDF-20A62FD2D34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1140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462A6F63-60E0-48BA-B0D6-5BE6FE015C0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521772" y="4171650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B31355AB-80AB-4BB9-BFDF-944891B52638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35A7B42E-0B9E-4E6E-8C6D-21D9D828B8F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23C883D4-7D6F-4778-B22D-B25231FC3E7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005B0C32-918F-411E-A236-087152C6C7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8">
            <a:extLst>
              <a:ext uri="{FF2B5EF4-FFF2-40B4-BE49-F238E27FC236}">
                <a16:creationId xmlns:a16="http://schemas.microsoft.com/office/drawing/2014/main" id="{E00E2FDE-4AC1-45EE-9F10-4303C308D04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Número de Slide 2">
            <a:extLst>
              <a:ext uri="{FF2B5EF4-FFF2-40B4-BE49-F238E27FC236}">
                <a16:creationId xmlns:a16="http://schemas.microsoft.com/office/drawing/2014/main" id="{42F2CDD1-342F-4D38-9247-DE8A361B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4E39F25D-7EA8-40E4-AD3E-406D88D1300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98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8" name="Espaço Reservado para Conteúdo 6">
            <a:extLst>
              <a:ext uri="{FF2B5EF4-FFF2-40B4-BE49-F238E27FC236}">
                <a16:creationId xmlns:a16="http://schemas.microsoft.com/office/drawing/2014/main" id="{AF765D51-DAF8-4188-A7BF-6254B061E4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08217" y="969266"/>
            <a:ext cx="5139808" cy="28884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3" y="3650794"/>
            <a:ext cx="11132873" cy="276227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6" name="Espaço Reservado para Texto 12">
            <a:extLst>
              <a:ext uri="{FF2B5EF4-FFF2-40B4-BE49-F238E27FC236}">
                <a16:creationId xmlns:a16="http://schemas.microsoft.com/office/drawing/2014/main" id="{FA28DC05-9410-4A2F-AD53-670C01A643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09650" y="1276286"/>
            <a:ext cx="5140325" cy="199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2" y="3966365"/>
            <a:ext cx="11132873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5A80A066-BB9B-462E-A7B5-2A9513B0ACC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4" name="Espaço Reservado para Conteúdo 4">
            <a:extLst>
              <a:ext uri="{FF2B5EF4-FFF2-40B4-BE49-F238E27FC236}">
                <a16:creationId xmlns:a16="http://schemas.microsoft.com/office/drawing/2014/main" id="{4BC17A8B-9323-4C21-88B3-83A25EAE942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48161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8" name="Espaço Reservado para Conteúdo 4">
            <a:extLst>
              <a:ext uri="{FF2B5EF4-FFF2-40B4-BE49-F238E27FC236}">
                <a16:creationId xmlns:a16="http://schemas.microsoft.com/office/drawing/2014/main" id="{73D7882B-057A-48C1-AEFE-D3EE11918DD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514680" y="148515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CE72AA04-BCDA-43DD-BE1D-85A78338175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17891" y="4175211"/>
            <a:ext cx="11129332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3E98A57C-A18A-4434-85BB-239704B5D79C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Espaço Reservado para Texto 8">
            <a:extLst>
              <a:ext uri="{FF2B5EF4-FFF2-40B4-BE49-F238E27FC236}">
                <a16:creationId xmlns:a16="http://schemas.microsoft.com/office/drawing/2014/main" id="{2ED9EDAF-37C1-4DD7-94CA-2C676FBB2C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4" name="Espaço Reservado para Texto 8">
            <a:extLst>
              <a:ext uri="{FF2B5EF4-FFF2-40B4-BE49-F238E27FC236}">
                <a16:creationId xmlns:a16="http://schemas.microsoft.com/office/drawing/2014/main" id="{A7988790-C3AB-4D72-901B-86953CD882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32252736-7ED5-4BB9-9901-7FBE527D0A7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5D5BE50A-5970-482F-911C-382C524A807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Número de Slide 2">
            <a:extLst>
              <a:ext uri="{FF2B5EF4-FFF2-40B4-BE49-F238E27FC236}">
                <a16:creationId xmlns:a16="http://schemas.microsoft.com/office/drawing/2014/main" id="{CA1D93C3-DD53-4EAF-92AC-6FDCE4E84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74B1443D-F6AD-4396-A1C8-C86FF0BBB1D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860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A6AD95D-7FF2-4B7A-8985-2623911EB63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152" y="971132"/>
            <a:ext cx="11139499" cy="269737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8225554F-FF13-4FA5-A902-BC7756DB62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152" y="3650794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1A8419F6-7FCD-426B-B583-D5832FBDC28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15377" y="3637135"/>
            <a:ext cx="5139808" cy="301439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rnd">
            <a:noFill/>
          </a:ln>
          <a:effectLst/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233D87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C30C38DD-5E0F-4BCA-ADF6-CC39BC9074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351" y="1285433"/>
            <a:ext cx="11140300" cy="2071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7" name="Espaço Reservado para Texto 12">
            <a:extLst>
              <a:ext uri="{FF2B5EF4-FFF2-40B4-BE49-F238E27FC236}">
                <a16:creationId xmlns:a16="http://schemas.microsoft.com/office/drawing/2014/main" id="{2E04C1EB-57C5-4157-A95D-E25362EF5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4351" y="3966365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8" name="Espaço Reservado para Texto 12">
            <a:extLst>
              <a:ext uri="{FF2B5EF4-FFF2-40B4-BE49-F238E27FC236}">
                <a16:creationId xmlns:a16="http://schemas.microsoft.com/office/drawing/2014/main" id="{8622935D-AC30-43F9-884C-7F8296B5096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6844" y="3961142"/>
            <a:ext cx="5140325" cy="1793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19" name="Espaço Reservado para Conteúdo 19">
            <a:extLst>
              <a:ext uri="{FF2B5EF4-FFF2-40B4-BE49-F238E27FC236}">
                <a16:creationId xmlns:a16="http://schemas.microsoft.com/office/drawing/2014/main" id="{3B817834-24FC-447C-A65B-C6D55F7166B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17" y="127598"/>
            <a:ext cx="8867775" cy="623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43B60"/>
                </a:solidFill>
                <a:latin typeface="Trebuchet MS" panose="020B0603020202020204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endParaRPr lang="pt-BR" dirty="0"/>
          </a:p>
        </p:txBody>
      </p:sp>
      <p:sp>
        <p:nvSpPr>
          <p:cNvPr id="20" name="Espaço Reservado para Conteúdo 4">
            <a:extLst>
              <a:ext uri="{FF2B5EF4-FFF2-40B4-BE49-F238E27FC236}">
                <a16:creationId xmlns:a16="http://schemas.microsoft.com/office/drawing/2014/main" id="{56658830-7B66-4EA6-8C05-A9579E3D7CB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4351" y="1534782"/>
            <a:ext cx="11140300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90B702DC-E792-4657-A64F-9B19A095EF7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24984" y="4182300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Espaço Reservado para Conteúdo 4">
            <a:extLst>
              <a:ext uri="{FF2B5EF4-FFF2-40B4-BE49-F238E27FC236}">
                <a16:creationId xmlns:a16="http://schemas.microsoft.com/office/drawing/2014/main" id="{421EB847-BFA0-41EA-B6D1-C7C8E9BA1A4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521760" y="4182297"/>
            <a:ext cx="5140325" cy="1936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3E6BBCA6-9482-4324-9E64-0C24B1B42E4E}"/>
              </a:ext>
            </a:extLst>
          </p:cNvPr>
          <p:cNvSpPr txBox="1"/>
          <p:nvPr userDrawn="1"/>
        </p:nvSpPr>
        <p:spPr>
          <a:xfrm>
            <a:off x="1610631" y="6484584"/>
            <a:ext cx="2057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5" name="Espaço Reservado para Texto 8">
            <a:extLst>
              <a:ext uri="{FF2B5EF4-FFF2-40B4-BE49-F238E27FC236}">
                <a16:creationId xmlns:a16="http://schemas.microsoft.com/office/drawing/2014/main" id="{A5B4D87C-E2EE-4302-AE0D-57B5DFE4091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90396" y="6478782"/>
            <a:ext cx="1517904" cy="236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6" name="Espaço Reservado para Texto 8">
            <a:extLst>
              <a:ext uri="{FF2B5EF4-FFF2-40B4-BE49-F238E27FC236}">
                <a16:creationId xmlns:a16="http://schemas.microsoft.com/office/drawing/2014/main" id="{84D1936F-B732-44C1-8E0A-F1C21FB608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96002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7" name="Espaço Reservado para Texto 8">
            <a:extLst>
              <a:ext uri="{FF2B5EF4-FFF2-40B4-BE49-F238E27FC236}">
                <a16:creationId xmlns:a16="http://schemas.microsoft.com/office/drawing/2014/main" id="{9984B392-F826-468B-9E55-5CCB8F1BC10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02904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8" name="Espaço Reservado para Texto 8">
            <a:extLst>
              <a:ext uri="{FF2B5EF4-FFF2-40B4-BE49-F238E27FC236}">
                <a16:creationId xmlns:a16="http://schemas.microsoft.com/office/drawing/2014/main" id="{1D68C6DE-2257-4724-B8D8-095D76805DD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09806" y="6478319"/>
            <a:ext cx="1519200" cy="23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39" name="Espaço Reservado para Número de Slide 2">
            <a:extLst>
              <a:ext uri="{FF2B5EF4-FFF2-40B4-BE49-F238E27FC236}">
                <a16:creationId xmlns:a16="http://schemas.microsoft.com/office/drawing/2014/main" id="{9130093D-A112-41EE-8D77-BC13E1B0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283" y="6414557"/>
            <a:ext cx="714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0F123AAA-41D4-4986-A4A5-5104D48FA2E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579" y="6501723"/>
            <a:ext cx="1404663" cy="301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">
                <a:latin typeface="Trebuchet MS" panose="020B0603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91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90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85" r:id="rId2"/>
    <p:sldLayoutId id="2147483776" r:id="rId3"/>
    <p:sldLayoutId id="21474837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4">
            <a:extLst>
              <a:ext uri="{FF2B5EF4-FFF2-40B4-BE49-F238E27FC236}">
                <a16:creationId xmlns:a16="http://schemas.microsoft.com/office/drawing/2014/main" id="{F953471A-9D05-4780-A60C-173E429AB8F7}"/>
              </a:ext>
            </a:extLst>
          </p:cNvPr>
          <p:cNvSpPr/>
          <p:nvPr userDrawn="1"/>
        </p:nvSpPr>
        <p:spPr>
          <a:xfrm>
            <a:off x="-1" y="697966"/>
            <a:ext cx="12202633" cy="36000"/>
          </a:xfrm>
          <a:prstGeom prst="rect">
            <a:avLst/>
          </a:prstGeom>
          <a:solidFill>
            <a:srgbClr val="043B60"/>
          </a:solidFill>
          <a:ln w="381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Seta: Divisa 1">
            <a:extLst>
              <a:ext uri="{FF2B5EF4-FFF2-40B4-BE49-F238E27FC236}">
                <a16:creationId xmlns:a16="http://schemas.microsoft.com/office/drawing/2014/main" id="{A91223E6-73A0-46EB-A5CB-6062BD96FC2C}"/>
              </a:ext>
            </a:extLst>
          </p:cNvPr>
          <p:cNvSpPr/>
          <p:nvPr userDrawn="1"/>
        </p:nvSpPr>
        <p:spPr>
          <a:xfrm>
            <a:off x="117565" y="6381530"/>
            <a:ext cx="4068000" cy="326511"/>
          </a:xfrm>
          <a:prstGeom prst="chevron">
            <a:avLst/>
          </a:prstGeom>
          <a:solidFill>
            <a:srgbClr val="04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Divisa 3">
            <a:extLst>
              <a:ext uri="{FF2B5EF4-FFF2-40B4-BE49-F238E27FC236}">
                <a16:creationId xmlns:a16="http://schemas.microsoft.com/office/drawing/2014/main" id="{35E91C5D-E871-40F9-92D4-B83913384A16}"/>
              </a:ext>
            </a:extLst>
          </p:cNvPr>
          <p:cNvSpPr/>
          <p:nvPr userDrawn="1"/>
        </p:nvSpPr>
        <p:spPr>
          <a:xfrm>
            <a:off x="4062000" y="6384876"/>
            <a:ext cx="4068000" cy="326511"/>
          </a:xfrm>
          <a:prstGeom prst="chevron">
            <a:avLst/>
          </a:prstGeom>
          <a:solidFill>
            <a:srgbClr val="AC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96D7CD16-FD4C-4122-B0D4-E1F7CD4A0B2B}"/>
              </a:ext>
            </a:extLst>
          </p:cNvPr>
          <p:cNvSpPr/>
          <p:nvPr userDrawn="1"/>
        </p:nvSpPr>
        <p:spPr>
          <a:xfrm>
            <a:off x="8006435" y="6382811"/>
            <a:ext cx="4068000" cy="326511"/>
          </a:xfrm>
          <a:prstGeom prst="chevron">
            <a:avLst/>
          </a:prstGeom>
          <a:solidFill>
            <a:srgbClr val="AC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B00E79-8246-D94B-B697-A4A5C601D2E7}"/>
              </a:ext>
            </a:extLst>
          </p:cNvPr>
          <p:cNvSpPr txBox="1"/>
          <p:nvPr userDrawn="1"/>
        </p:nvSpPr>
        <p:spPr>
          <a:xfrm>
            <a:off x="1192602" y="6406285"/>
            <a:ext cx="179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Preço de fechamento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70C89B5-3AB5-BC4C-B8BB-0C933B338C2D}"/>
              </a:ext>
            </a:extLst>
          </p:cNvPr>
          <p:cNvSpPr txBox="1"/>
          <p:nvPr userDrawn="1"/>
        </p:nvSpPr>
        <p:spPr>
          <a:xfrm>
            <a:off x="4998756" y="6399476"/>
            <a:ext cx="179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Histograma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0273877-2116-074E-B20E-8FAE0B5F72EA}"/>
              </a:ext>
            </a:extLst>
          </p:cNvPr>
          <p:cNvSpPr txBox="1"/>
          <p:nvPr userDrawn="1"/>
        </p:nvSpPr>
        <p:spPr>
          <a:xfrm>
            <a:off x="9254208" y="6413058"/>
            <a:ext cx="179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Volatilidade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6626BE1-E25A-48E1-83F5-FDA6A309A1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75219" y="73387"/>
            <a:ext cx="1546701" cy="6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87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112">
          <p15:clr>
            <a:srgbClr val="F26B43"/>
          </p15:clr>
        </p15:guide>
        <p15:guide id="4" pos="3568">
          <p15:clr>
            <a:srgbClr val="F26B43"/>
          </p15:clr>
        </p15:guide>
        <p15:guide id="5" pos="75">
          <p15:clr>
            <a:srgbClr val="F26B43"/>
          </p15:clr>
        </p15:guide>
        <p15:guide id="6" pos="7605">
          <p15:clr>
            <a:srgbClr val="F26B43"/>
          </p15:clr>
        </p15:guide>
        <p15:guide id="7" orient="horz" pos="935">
          <p15:clr>
            <a:srgbClr val="F26B43"/>
          </p15:clr>
        </p15:guide>
        <p15:guide id="8" orient="horz" pos="2228">
          <p15:clr>
            <a:srgbClr val="F26B43"/>
          </p15:clr>
        </p15:guide>
        <p15:guide id="9" orient="horz" pos="2296">
          <p15:clr>
            <a:srgbClr val="F26B43"/>
          </p15:clr>
        </p15:guide>
        <p15:guide id="10" orient="horz" pos="2614">
          <p15:clr>
            <a:srgbClr val="F26B43"/>
          </p15:clr>
        </p15:guide>
        <p15:guide id="11" orient="horz" pos="3838">
          <p15:clr>
            <a:srgbClr val="F26B43"/>
          </p15:clr>
        </p15:guide>
        <p15:guide id="12" orient="horz" pos="392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ta: Divisa 29">
            <a:extLst>
              <a:ext uri="{FF2B5EF4-FFF2-40B4-BE49-F238E27FC236}">
                <a16:creationId xmlns:a16="http://schemas.microsoft.com/office/drawing/2014/main" id="{A8D34EF2-AAD6-491F-8C33-EB8AEABAFD74}"/>
              </a:ext>
            </a:extLst>
          </p:cNvPr>
          <p:cNvSpPr/>
          <p:nvPr userDrawn="1"/>
        </p:nvSpPr>
        <p:spPr>
          <a:xfrm>
            <a:off x="4062000" y="6374719"/>
            <a:ext cx="4068000" cy="326511"/>
          </a:xfrm>
          <a:prstGeom prst="chevron">
            <a:avLst/>
          </a:prstGeom>
          <a:solidFill>
            <a:srgbClr val="04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ctangle 64">
            <a:extLst>
              <a:ext uri="{FF2B5EF4-FFF2-40B4-BE49-F238E27FC236}">
                <a16:creationId xmlns:a16="http://schemas.microsoft.com/office/drawing/2014/main" id="{F953471A-9D05-4780-A60C-173E429AB8F7}"/>
              </a:ext>
            </a:extLst>
          </p:cNvPr>
          <p:cNvSpPr/>
          <p:nvPr userDrawn="1"/>
        </p:nvSpPr>
        <p:spPr>
          <a:xfrm>
            <a:off x="-1" y="697966"/>
            <a:ext cx="12202633" cy="36000"/>
          </a:xfrm>
          <a:prstGeom prst="rect">
            <a:avLst/>
          </a:prstGeom>
          <a:solidFill>
            <a:srgbClr val="043B60"/>
          </a:solidFill>
          <a:ln w="381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4EEDAF1A-1CEC-4664-8F0E-A1F2F3E5A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75219" y="73387"/>
            <a:ext cx="1546701" cy="6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eta: Divisa 23">
            <a:extLst>
              <a:ext uri="{FF2B5EF4-FFF2-40B4-BE49-F238E27FC236}">
                <a16:creationId xmlns:a16="http://schemas.microsoft.com/office/drawing/2014/main" id="{0EA9B82C-5A91-4BCC-A6E5-DEAC191426E9}"/>
              </a:ext>
            </a:extLst>
          </p:cNvPr>
          <p:cNvSpPr/>
          <p:nvPr userDrawn="1"/>
        </p:nvSpPr>
        <p:spPr>
          <a:xfrm>
            <a:off x="117565" y="6381530"/>
            <a:ext cx="4068000" cy="326511"/>
          </a:xfrm>
          <a:prstGeom prst="chevron">
            <a:avLst/>
          </a:prstGeom>
          <a:solidFill>
            <a:srgbClr val="04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Seta: Divisa 25">
            <a:extLst>
              <a:ext uri="{FF2B5EF4-FFF2-40B4-BE49-F238E27FC236}">
                <a16:creationId xmlns:a16="http://schemas.microsoft.com/office/drawing/2014/main" id="{A8B37301-5E20-4548-843C-F93F194B5BDD}"/>
              </a:ext>
            </a:extLst>
          </p:cNvPr>
          <p:cNvSpPr/>
          <p:nvPr userDrawn="1"/>
        </p:nvSpPr>
        <p:spPr>
          <a:xfrm>
            <a:off x="8006435" y="6382811"/>
            <a:ext cx="4068000" cy="326511"/>
          </a:xfrm>
          <a:prstGeom prst="chevron">
            <a:avLst/>
          </a:prstGeom>
          <a:solidFill>
            <a:srgbClr val="AC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185B4D5-E4B1-43B8-A4B9-986B9DD1CD34}"/>
              </a:ext>
            </a:extLst>
          </p:cNvPr>
          <p:cNvSpPr txBox="1"/>
          <p:nvPr userDrawn="1"/>
        </p:nvSpPr>
        <p:spPr>
          <a:xfrm>
            <a:off x="1192602" y="6406285"/>
            <a:ext cx="179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Preço de fechamento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D233CDA-F9AC-4DF4-BAB9-E32C5609931C}"/>
              </a:ext>
            </a:extLst>
          </p:cNvPr>
          <p:cNvSpPr txBox="1"/>
          <p:nvPr userDrawn="1"/>
        </p:nvSpPr>
        <p:spPr>
          <a:xfrm>
            <a:off x="9254208" y="6413058"/>
            <a:ext cx="179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Volatilidade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3204D99-F74C-4262-9522-72487DC79FA2}"/>
              </a:ext>
            </a:extLst>
          </p:cNvPr>
          <p:cNvSpPr txBox="1"/>
          <p:nvPr userDrawn="1"/>
        </p:nvSpPr>
        <p:spPr>
          <a:xfrm>
            <a:off x="5013472" y="6406284"/>
            <a:ext cx="179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Histograma</a:t>
            </a:r>
          </a:p>
        </p:txBody>
      </p:sp>
    </p:spTree>
    <p:extLst>
      <p:ext uri="{BB962C8B-B14F-4D97-AF65-F5344CB8AC3E}">
        <p14:creationId xmlns:p14="http://schemas.microsoft.com/office/powerpoint/2010/main" val="38157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8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112">
          <p15:clr>
            <a:srgbClr val="F26B43"/>
          </p15:clr>
        </p15:guide>
        <p15:guide id="4" pos="3568">
          <p15:clr>
            <a:srgbClr val="F26B43"/>
          </p15:clr>
        </p15:guide>
        <p15:guide id="5" pos="75">
          <p15:clr>
            <a:srgbClr val="F26B43"/>
          </p15:clr>
        </p15:guide>
        <p15:guide id="6" pos="7605">
          <p15:clr>
            <a:srgbClr val="F26B43"/>
          </p15:clr>
        </p15:guide>
        <p15:guide id="7" orient="horz" pos="935">
          <p15:clr>
            <a:srgbClr val="F26B43"/>
          </p15:clr>
        </p15:guide>
        <p15:guide id="8" orient="horz" pos="2228">
          <p15:clr>
            <a:srgbClr val="F26B43"/>
          </p15:clr>
        </p15:guide>
        <p15:guide id="9" orient="horz" pos="2296">
          <p15:clr>
            <a:srgbClr val="F26B43"/>
          </p15:clr>
        </p15:guide>
        <p15:guide id="10" orient="horz" pos="2614">
          <p15:clr>
            <a:srgbClr val="F26B43"/>
          </p15:clr>
        </p15:guide>
        <p15:guide id="11" orient="horz" pos="3838">
          <p15:clr>
            <a:srgbClr val="F26B43"/>
          </p15:clr>
        </p15:guide>
        <p15:guide id="12" orient="horz" pos="392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4">
            <a:extLst>
              <a:ext uri="{FF2B5EF4-FFF2-40B4-BE49-F238E27FC236}">
                <a16:creationId xmlns:a16="http://schemas.microsoft.com/office/drawing/2014/main" id="{F953471A-9D05-4780-A60C-173E429AB8F7}"/>
              </a:ext>
            </a:extLst>
          </p:cNvPr>
          <p:cNvSpPr/>
          <p:nvPr userDrawn="1"/>
        </p:nvSpPr>
        <p:spPr>
          <a:xfrm>
            <a:off x="-1" y="697966"/>
            <a:ext cx="12202633" cy="36000"/>
          </a:xfrm>
          <a:prstGeom prst="rect">
            <a:avLst/>
          </a:prstGeom>
          <a:solidFill>
            <a:srgbClr val="043B60"/>
          </a:solidFill>
          <a:ln w="381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49B65A0-ECE3-4CFE-AAB5-B9F5B494E9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75219" y="73387"/>
            <a:ext cx="1546701" cy="6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ta: Divisa 24">
            <a:extLst>
              <a:ext uri="{FF2B5EF4-FFF2-40B4-BE49-F238E27FC236}">
                <a16:creationId xmlns:a16="http://schemas.microsoft.com/office/drawing/2014/main" id="{FB62D453-C34B-46E7-B0AF-39569F535ADD}"/>
              </a:ext>
            </a:extLst>
          </p:cNvPr>
          <p:cNvSpPr/>
          <p:nvPr userDrawn="1"/>
        </p:nvSpPr>
        <p:spPr>
          <a:xfrm>
            <a:off x="4062000" y="6374719"/>
            <a:ext cx="4068000" cy="326511"/>
          </a:xfrm>
          <a:prstGeom prst="chevron">
            <a:avLst/>
          </a:prstGeom>
          <a:solidFill>
            <a:srgbClr val="04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Seta: Divisa 25">
            <a:extLst>
              <a:ext uri="{FF2B5EF4-FFF2-40B4-BE49-F238E27FC236}">
                <a16:creationId xmlns:a16="http://schemas.microsoft.com/office/drawing/2014/main" id="{04A6FB14-F138-4691-865C-1BBAF27319E1}"/>
              </a:ext>
            </a:extLst>
          </p:cNvPr>
          <p:cNvSpPr/>
          <p:nvPr userDrawn="1"/>
        </p:nvSpPr>
        <p:spPr>
          <a:xfrm>
            <a:off x="117565" y="6381530"/>
            <a:ext cx="4068000" cy="326511"/>
          </a:xfrm>
          <a:prstGeom prst="chevron">
            <a:avLst/>
          </a:prstGeom>
          <a:solidFill>
            <a:srgbClr val="04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Seta: Divisa 26">
            <a:extLst>
              <a:ext uri="{FF2B5EF4-FFF2-40B4-BE49-F238E27FC236}">
                <a16:creationId xmlns:a16="http://schemas.microsoft.com/office/drawing/2014/main" id="{4CBE1520-A1A1-4B16-958E-361623246713}"/>
              </a:ext>
            </a:extLst>
          </p:cNvPr>
          <p:cNvSpPr/>
          <p:nvPr userDrawn="1"/>
        </p:nvSpPr>
        <p:spPr>
          <a:xfrm>
            <a:off x="8006435" y="6382811"/>
            <a:ext cx="4068000" cy="326511"/>
          </a:xfrm>
          <a:prstGeom prst="chevron">
            <a:avLst/>
          </a:prstGeom>
          <a:solidFill>
            <a:srgbClr val="ACA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CF4AB96-36BB-402A-874A-FC08482DBBB5}"/>
              </a:ext>
            </a:extLst>
          </p:cNvPr>
          <p:cNvSpPr txBox="1"/>
          <p:nvPr userDrawn="1"/>
        </p:nvSpPr>
        <p:spPr>
          <a:xfrm>
            <a:off x="1192602" y="6406285"/>
            <a:ext cx="179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Preço de fechamento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2C5A40E-7A13-472E-88B2-A33010DFA6AC}"/>
              </a:ext>
            </a:extLst>
          </p:cNvPr>
          <p:cNvSpPr txBox="1"/>
          <p:nvPr userDrawn="1"/>
        </p:nvSpPr>
        <p:spPr>
          <a:xfrm>
            <a:off x="5013472" y="6406284"/>
            <a:ext cx="179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Histograma</a:t>
            </a:r>
          </a:p>
        </p:txBody>
      </p:sp>
      <p:sp>
        <p:nvSpPr>
          <p:cNvPr id="31" name="Seta: Divisa 30">
            <a:extLst>
              <a:ext uri="{FF2B5EF4-FFF2-40B4-BE49-F238E27FC236}">
                <a16:creationId xmlns:a16="http://schemas.microsoft.com/office/drawing/2014/main" id="{94E35B45-F625-4816-A58B-DC0447019DBA}"/>
              </a:ext>
            </a:extLst>
          </p:cNvPr>
          <p:cNvSpPr/>
          <p:nvPr userDrawn="1"/>
        </p:nvSpPr>
        <p:spPr>
          <a:xfrm>
            <a:off x="8006435" y="6381527"/>
            <a:ext cx="4068000" cy="326511"/>
          </a:xfrm>
          <a:prstGeom prst="chevron">
            <a:avLst/>
          </a:prstGeom>
          <a:solidFill>
            <a:srgbClr val="043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345A7CF-1018-4693-9274-F7323A623DF5}"/>
              </a:ext>
            </a:extLst>
          </p:cNvPr>
          <p:cNvSpPr txBox="1"/>
          <p:nvPr userDrawn="1"/>
        </p:nvSpPr>
        <p:spPr>
          <a:xfrm>
            <a:off x="9254208" y="6413058"/>
            <a:ext cx="179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Volatilidade</a:t>
            </a:r>
          </a:p>
        </p:txBody>
      </p:sp>
    </p:spTree>
    <p:extLst>
      <p:ext uri="{BB962C8B-B14F-4D97-AF65-F5344CB8AC3E}">
        <p14:creationId xmlns:p14="http://schemas.microsoft.com/office/powerpoint/2010/main" val="142665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112">
          <p15:clr>
            <a:srgbClr val="F26B43"/>
          </p15:clr>
        </p15:guide>
        <p15:guide id="4" pos="3568">
          <p15:clr>
            <a:srgbClr val="F26B43"/>
          </p15:clr>
        </p15:guide>
        <p15:guide id="5" pos="75">
          <p15:clr>
            <a:srgbClr val="F26B43"/>
          </p15:clr>
        </p15:guide>
        <p15:guide id="6" pos="7605">
          <p15:clr>
            <a:srgbClr val="F26B43"/>
          </p15:clr>
        </p15:guide>
        <p15:guide id="7" orient="horz" pos="935">
          <p15:clr>
            <a:srgbClr val="F26B43"/>
          </p15:clr>
        </p15:guide>
        <p15:guide id="8" orient="horz" pos="2228">
          <p15:clr>
            <a:srgbClr val="F26B43"/>
          </p15:clr>
        </p15:guide>
        <p15:guide id="9" orient="horz" pos="2296">
          <p15:clr>
            <a:srgbClr val="F26B43"/>
          </p15:clr>
        </p15:guide>
        <p15:guide id="10" orient="horz" pos="2614">
          <p15:clr>
            <a:srgbClr val="F26B43"/>
          </p15:clr>
        </p15:guide>
        <p15:guide id="11" orient="horz" pos="3838">
          <p15:clr>
            <a:srgbClr val="F26B43"/>
          </p15:clr>
        </p15:guide>
        <p15:guide id="12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BD1DB3-9BD8-D34B-97CE-3BD5DF2CC175}"/>
              </a:ext>
            </a:extLst>
          </p:cNvPr>
          <p:cNvSpPr/>
          <p:nvPr/>
        </p:nvSpPr>
        <p:spPr>
          <a:xfrm>
            <a:off x="0" y="0"/>
            <a:ext cx="36094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BC1C2203-2A89-2342-9750-A15EF851951D}"/>
              </a:ext>
            </a:extLst>
          </p:cNvPr>
          <p:cNvSpPr/>
          <p:nvPr/>
        </p:nvSpPr>
        <p:spPr>
          <a:xfrm>
            <a:off x="3597442" y="0"/>
            <a:ext cx="5209674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4331DF-7CEE-CC49-912A-F1906892E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4"/>
          <a:stretch/>
        </p:blipFill>
        <p:spPr bwMode="auto">
          <a:xfrm>
            <a:off x="5253" y="-21763"/>
            <a:ext cx="11297156" cy="68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397FB505-A22D-B340-9ECF-9F94867922FF}"/>
              </a:ext>
            </a:extLst>
          </p:cNvPr>
          <p:cNvSpPr/>
          <p:nvPr/>
        </p:nvSpPr>
        <p:spPr>
          <a:xfrm rot="10800000">
            <a:off x="4202816" y="0"/>
            <a:ext cx="7099593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CBE0BF8-BFB3-604B-94D2-5509CC2B1643}"/>
              </a:ext>
            </a:extLst>
          </p:cNvPr>
          <p:cNvCxnSpPr>
            <a:stCxn id="11" idx="4"/>
            <a:endCxn id="11" idx="0"/>
          </p:cNvCxnSpPr>
          <p:nvPr/>
        </p:nvCxnSpPr>
        <p:spPr>
          <a:xfrm>
            <a:off x="4202816" y="0"/>
            <a:ext cx="7099593" cy="6858000"/>
          </a:xfrm>
          <a:prstGeom prst="line">
            <a:avLst/>
          </a:prstGeom>
          <a:ln>
            <a:solidFill>
              <a:srgbClr val="043B6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BD6B52-6937-6D4E-A16F-C00B0E205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00630" y="1608948"/>
            <a:ext cx="215537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C2F9378-428C-6340-9EBA-E8C0886BB4DE}"/>
              </a:ext>
            </a:extLst>
          </p:cNvPr>
          <p:cNvSpPr txBox="1"/>
          <p:nvPr/>
        </p:nvSpPr>
        <p:spPr>
          <a:xfrm>
            <a:off x="9100630" y="2552973"/>
            <a:ext cx="22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043B60"/>
                </a:solidFill>
              </a:rPr>
              <a:t>Hugo Azevedo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57B7E5-B3D0-49E0-88F5-5993BACBF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609" y="426798"/>
            <a:ext cx="1447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6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CFED044-EEB9-4A04-82EC-26D64093B8BA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pt-BR" dirty="0"/>
              <a:t>Volatilidade Anual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900A2A-AEAD-469A-B3DC-F7D1FA6BFA6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B5800-78BF-4009-A122-7C3F3B3C870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E74818-49E6-4CE6-B8B0-91CF8599235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D61A297-5282-4E45-9017-AC742F6852D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657ABD-9BC3-49A9-8C24-A4D655D7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B8E859D-D245-4E58-8F02-D6264E9E2B2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004C3B-5770-463E-922F-989E781D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98" y="2466457"/>
            <a:ext cx="7588203" cy="19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5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792CD3C-429C-2E4E-BEBB-2E5F229E1514}"/>
              </a:ext>
            </a:extLst>
          </p:cNvPr>
          <p:cNvSpPr/>
          <p:nvPr/>
        </p:nvSpPr>
        <p:spPr>
          <a:xfrm>
            <a:off x="9323882" y="0"/>
            <a:ext cx="286811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B88D72-A264-ED4C-8FF3-3F028C1E0BA8}"/>
              </a:ext>
            </a:extLst>
          </p:cNvPr>
          <p:cNvSpPr txBox="1"/>
          <p:nvPr/>
        </p:nvSpPr>
        <p:spPr>
          <a:xfrm>
            <a:off x="890336" y="3075057"/>
            <a:ext cx="7844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Q&amp;A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84FF33-5100-4B73-8EA3-5BB9E22E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4943" y="3534825"/>
            <a:ext cx="215537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5F4524-B5BB-4E4F-9754-BB985535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922" y="2352675"/>
            <a:ext cx="1447800" cy="10763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DFB8DD2-79D4-47AF-9AF9-5632F05E2108}"/>
              </a:ext>
            </a:extLst>
          </p:cNvPr>
          <p:cNvSpPr txBox="1"/>
          <p:nvPr/>
        </p:nvSpPr>
        <p:spPr>
          <a:xfrm>
            <a:off x="9484943" y="4486821"/>
            <a:ext cx="22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043B60"/>
                </a:solidFill>
              </a:rPr>
              <a:t>Hugo Azevedo</a:t>
            </a:r>
          </a:p>
        </p:txBody>
      </p:sp>
    </p:spTree>
    <p:extLst>
      <p:ext uri="{BB962C8B-B14F-4D97-AF65-F5344CB8AC3E}">
        <p14:creationId xmlns:p14="http://schemas.microsoft.com/office/powerpoint/2010/main" val="219127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16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A1E6F9-FD6F-7847-B80B-8E9C4A850EB0}"/>
              </a:ext>
            </a:extLst>
          </p:cNvPr>
          <p:cNvSpPr txBox="1"/>
          <p:nvPr/>
        </p:nvSpPr>
        <p:spPr>
          <a:xfrm>
            <a:off x="890336" y="3075057"/>
            <a:ext cx="7844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Preço de Fechamento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DD05477-47AE-F54C-B6FA-7E5944D5A043}"/>
              </a:ext>
            </a:extLst>
          </p:cNvPr>
          <p:cNvSpPr/>
          <p:nvPr/>
        </p:nvSpPr>
        <p:spPr>
          <a:xfrm>
            <a:off x="9323882" y="0"/>
            <a:ext cx="286811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E2C3F2-EAE4-4582-A9EF-C9B6B3BD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4943" y="3534825"/>
            <a:ext cx="215537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ABA75B3-1E91-4D5C-A4B4-758D16B2A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922" y="2352675"/>
            <a:ext cx="1447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3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568203F-BD8A-4A61-A490-CE47880C5A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Bibliotecas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40023-12F0-4B58-AD04-C23351C852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B241F9-ABD4-4DE7-8323-592E4E02F5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567491-4CFD-4508-BA27-C262D5F4F9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C5897C-7A81-4EBA-B62F-871A7D7752E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pt-BR" dirty="0"/>
              <a:t>Importando as bibliotecas e o </a:t>
            </a:r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F65912B-CD4E-420C-8AFE-00688884CC6A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5A52FE2-0C7E-467E-95F6-BE60F1AF222C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70C56D19-1ACB-405A-A128-920A83F9FC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6E316D4-1033-4E34-8C4C-0FE1BF1A054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4E4D61F-AA44-45B3-8948-E309AC5105C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B3B46672-C8B1-4E94-BAD3-2D90A90241D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229209EB-3BAA-4128-B8E3-39DA34FAA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B46FE94-4642-44AC-95F1-93AC4DF27CE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8F72855-11B8-4B45-AE55-8BB0E67B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354" y="1625079"/>
            <a:ext cx="5057775" cy="44862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8272540-4A76-4B73-AF6B-35BD6A1B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45" y="2430761"/>
            <a:ext cx="5022005" cy="23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42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69DD7A2-CCB8-4B24-86BD-38F8A161A20C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pt-BR" dirty="0"/>
              <a:t>Preço de fechamento diário (série temporal)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B79CF8-99E1-44F3-937F-653752D2B3D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12148F-1DA2-4F50-8CFA-C2D0080492B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5EC7F8-FED4-4F74-A389-37ED93513F0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AA63A6F-5E25-4F46-8248-FCC74D72720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F7597C-BC72-4F18-96EA-A3CFE8E73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A16E850-130E-4709-B929-79D920E0BED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65D887E-CA22-4853-83BD-A6BE141B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74" y="897634"/>
            <a:ext cx="7909851" cy="54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A1E6F9-FD6F-7847-B80B-8E9C4A850EB0}"/>
              </a:ext>
            </a:extLst>
          </p:cNvPr>
          <p:cNvSpPr txBox="1"/>
          <p:nvPr/>
        </p:nvSpPr>
        <p:spPr>
          <a:xfrm>
            <a:off x="890336" y="3075057"/>
            <a:ext cx="7844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Histograma dos retornos diários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DD05477-47AE-F54C-B6FA-7E5944D5A043}"/>
              </a:ext>
            </a:extLst>
          </p:cNvPr>
          <p:cNvSpPr/>
          <p:nvPr/>
        </p:nvSpPr>
        <p:spPr>
          <a:xfrm>
            <a:off x="9323882" y="0"/>
            <a:ext cx="286811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E2C3F2-EAE4-4582-A9EF-C9B6B3BD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4943" y="3534825"/>
            <a:ext cx="215537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ABA75B3-1E91-4D5C-A4B4-758D16B2A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922" y="2352675"/>
            <a:ext cx="1447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3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F5812CF-B26A-4C4C-91BC-64AA2BAD78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Cálculo de forma automática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9798C-9817-4C4A-B4E8-BA9BB2E0BD8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Cálculo de forma manual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07DD18-F8C5-45BA-9AA6-FA68078F32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9D29F3-DDAC-4840-A0BD-2AE9E80069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C66DEE-4BDF-449F-8B84-3A1CCDD752D0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pt-BR" dirty="0"/>
              <a:t>Histograma dos retornos diários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2E6A28-A0F2-431D-964C-DAD3191DAFA5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3E5C477-B1F0-4A4D-A47B-5BFA3D052BF3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6C1F1BF-CFBA-4566-B28C-F2E0BACFD38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AEE8C0A-8A33-46C1-B3B8-5FB3BAF3A9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10C3F2A-9EB1-4F29-B397-2F55540502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92F2B44-F27B-4FA3-8B44-940E53712DD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54B335EA-8707-44F6-996A-A6728F37B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CF5F1FA-7E51-4914-9808-EC802BC58B0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756761D-4BCF-470B-8A6C-493273EC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51" y="1527758"/>
            <a:ext cx="4524375" cy="44291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4C0968-13BF-4D02-B431-CD0B8090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3" y="1970616"/>
            <a:ext cx="4884735" cy="373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5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C7F99702-1D40-47EA-B123-BC32F501C5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15"/>
          <a:stretch/>
        </p:blipFill>
        <p:spPr>
          <a:xfrm>
            <a:off x="3295532" y="1926340"/>
            <a:ext cx="8532871" cy="4337697"/>
          </a:xfrm>
          <a:prstGeom prst="rect">
            <a:avLst/>
          </a:prstGeom>
        </p:spPr>
      </p:pic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52C233C-3736-46D9-9B92-12540ABFF5BE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pt-BR" dirty="0"/>
              <a:t>Histograma dos retornos diários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56CD93-CB56-4DD0-B83E-FB93B50AF4D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FC5F86-AD73-4EBE-B54C-2E1F87E3A4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DD7DB0-61FB-4AF4-9323-DB4AD4F93DA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CBC7495-70FE-438C-AAE1-9D3664F2887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5E436-4AC7-47A0-9046-C6A34BFF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DB9479F-D72B-4CF9-969A-E224D6FD599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DCFBAA5-C67F-4C9B-9032-8D63D453E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6" b="66395"/>
          <a:stretch/>
        </p:blipFill>
        <p:spPr>
          <a:xfrm>
            <a:off x="31579" y="751136"/>
            <a:ext cx="7372521" cy="14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5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A1E6F9-FD6F-7847-B80B-8E9C4A850EB0}"/>
              </a:ext>
            </a:extLst>
          </p:cNvPr>
          <p:cNvSpPr txBox="1"/>
          <p:nvPr/>
        </p:nvSpPr>
        <p:spPr>
          <a:xfrm>
            <a:off x="890336" y="3075057"/>
            <a:ext cx="7844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Volatilidade dos retornos no período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DD05477-47AE-F54C-B6FA-7E5944D5A043}"/>
              </a:ext>
            </a:extLst>
          </p:cNvPr>
          <p:cNvSpPr/>
          <p:nvPr/>
        </p:nvSpPr>
        <p:spPr>
          <a:xfrm>
            <a:off x="9323882" y="0"/>
            <a:ext cx="2868118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E2C3F2-EAE4-4582-A9EF-C9B6B3BD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4943" y="3534825"/>
            <a:ext cx="2155371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ABA75B3-1E91-4D5C-A4B4-758D16B2A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922" y="2352675"/>
            <a:ext cx="14478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6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EA1335E-4766-4482-8FFF-1C189204B9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t-BR" dirty="0"/>
              <a:t>Cálculo de forma automática</a:t>
            </a:r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A42DC3-0476-4B24-9CBB-3CD3135C17C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pt-BR" dirty="0"/>
              <a:t>Cálculo de forma manual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8521A9-F389-42A5-8134-46D7CAA908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F1AA2D-E6FE-4C4A-8B71-23AE6B7081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645053-D87F-42C6-83FD-C6D54539A504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pt-BR" dirty="0"/>
              <a:t>Volatilidade dos retornos no período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617A029-6542-4CC7-8DA4-DE1B677D11B4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71794DD-2D15-441F-ABEE-28D9063BD525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DCB03EF8-24A7-422E-A5C1-8BA7D16A55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E366305-163C-4160-8AC0-2C19332DB60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5705908-8939-47E4-B981-C00A6F3DC0A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9FFBFB2A-CB02-46DF-9D33-DE0C4DCA31E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AD70F585-9915-4030-BC23-8E306FA0C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F7D23C5-C1C6-4504-A6B7-3F0231B106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F3B7E54-37B2-4EA2-8A86-83AEA7DA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68" y="1568368"/>
            <a:ext cx="8681672" cy="185142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9522626-72D5-4524-8BD7-809FF868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731" y="4046005"/>
            <a:ext cx="7034941" cy="19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4995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 de Transiç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Seção 1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33D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Seção 1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33D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Seção 1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33D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66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Trebuchet MS</vt:lpstr>
      <vt:lpstr>Slides de Transição</vt:lpstr>
      <vt:lpstr>4_Seção 1</vt:lpstr>
      <vt:lpstr>5_Seção 1</vt:lpstr>
      <vt:lpstr>6_Seção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VICTORAZZO LEO</dc:creator>
  <cp:lastModifiedBy>Hugo Azevedo</cp:lastModifiedBy>
  <cp:revision>97</cp:revision>
  <dcterms:created xsi:type="dcterms:W3CDTF">2021-01-06T00:29:11Z</dcterms:created>
  <dcterms:modified xsi:type="dcterms:W3CDTF">2021-05-02T15:32:18Z</dcterms:modified>
</cp:coreProperties>
</file>