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Los Métodos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 Alex Robles Jimeno y Josep Vicent Perelló Bertet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47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PARÁMETROS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4065"/>
            <a:ext cx="8596668" cy="4767298"/>
          </a:xfrm>
        </p:spPr>
        <p:txBody>
          <a:bodyPr/>
          <a:lstStyle/>
          <a:p>
            <a:r>
              <a:rPr lang="es-ES" dirty="0" smtClean="0"/>
              <a:t>Parámetro </a:t>
            </a:r>
            <a:r>
              <a:rPr lang="es-ES" dirty="0"/>
              <a:t>actual: valor concreto que tiene el parámetro en un momento dado</a:t>
            </a:r>
            <a:endParaRPr lang="ca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Parámetro </a:t>
            </a:r>
            <a:r>
              <a:rPr lang="es-ES" dirty="0"/>
              <a:t>formal: nombre de un parámetro del método tal y como se define en su cabecera.</a:t>
            </a:r>
            <a:endParaRPr lang="ca-ES" dirty="0"/>
          </a:p>
          <a:p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58" y="1765808"/>
            <a:ext cx="3892619" cy="21110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56" y="4437888"/>
            <a:ext cx="4155622" cy="2215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82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PARÁMETROS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variables se pueden pasar por dos formas.</a:t>
            </a:r>
          </a:p>
          <a:p>
            <a:r>
              <a:rPr lang="es-ES" dirty="0" smtClean="0"/>
              <a:t>Por valor: Se manda una copia de la variable</a:t>
            </a:r>
          </a:p>
          <a:p>
            <a:r>
              <a:rPr lang="es-ES" dirty="0" smtClean="0"/>
              <a:t>Por referencia: Se manda la dirección de memoria.</a:t>
            </a:r>
            <a:endParaRPr lang="ca-ES" dirty="0"/>
          </a:p>
        </p:txBody>
      </p:sp>
      <p:pic>
        <p:nvPicPr>
          <p:cNvPr id="4" name="Parametro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25191" y="3585508"/>
            <a:ext cx="5300954" cy="2862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97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SUPER ACTIVIDAD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Realiza una actividad que cumpla los siguientes objetivos:</a:t>
            </a:r>
          </a:p>
          <a:p>
            <a:pPr lvl="1" algn="just"/>
            <a:r>
              <a:rPr lang="es-ES" dirty="0" smtClean="0"/>
              <a:t>Preguntar al usuario que quiere imprimir, área o volumen.</a:t>
            </a:r>
          </a:p>
          <a:p>
            <a:pPr lvl="1" algn="just"/>
            <a:r>
              <a:rPr lang="es-ES" dirty="0" smtClean="0"/>
              <a:t>Preguntar al usuario que figura quiere imprimir, si anteriormente ha respondido área se preguntara cuadrado, triangulo y circulo. Si responde volumen se preguntara cubo, pirámide i cilindro.</a:t>
            </a:r>
          </a:p>
          <a:p>
            <a:pPr lvl="1" algn="just"/>
            <a:r>
              <a:rPr lang="es-ES" dirty="0" smtClean="0"/>
              <a:t>Todos los cálculos se realizaran en métodos y en el </a:t>
            </a:r>
            <a:r>
              <a:rPr lang="es-ES" dirty="0" err="1" smtClean="0"/>
              <a:t>main</a:t>
            </a:r>
            <a:r>
              <a:rPr lang="es-ES" dirty="0" smtClean="0"/>
              <a:t> solo estarán las preguntas anteriormente dichas, las llamadas y la solución, las longitudes se habrán de preguntar dependiendo la figura.</a:t>
            </a:r>
          </a:p>
          <a:p>
            <a:pPr lvl="1"/>
            <a:r>
              <a:rPr lang="es-ES" dirty="0" smtClean="0"/>
              <a:t> ¡Buena suerte!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8462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INTRODUCCIÓN</a:t>
            </a:r>
          </a:p>
          <a:p>
            <a:r>
              <a:rPr lang="es-ES" sz="2400" dirty="0" smtClean="0"/>
              <a:t>¿QUÉ ES UN METODO?</a:t>
            </a:r>
          </a:p>
          <a:p>
            <a:r>
              <a:rPr lang="es-ES" sz="2400" dirty="0" smtClean="0"/>
              <a:t>PARTES DE UN MÉTODO</a:t>
            </a:r>
          </a:p>
          <a:p>
            <a:r>
              <a:rPr lang="es-ES" sz="2400" dirty="0" smtClean="0"/>
              <a:t>DECLARACIÓN DE UN MÉTODO</a:t>
            </a:r>
          </a:p>
          <a:p>
            <a:r>
              <a:rPr lang="es-ES" sz="2400" dirty="0" smtClean="0"/>
              <a:t>TIPOS DE MÉTODOS</a:t>
            </a:r>
          </a:p>
          <a:p>
            <a:r>
              <a:rPr lang="es-ES" sz="2400" dirty="0" smtClean="0"/>
              <a:t>PARÁMETROS</a:t>
            </a:r>
          </a:p>
          <a:p>
            <a:pPr lvl="1"/>
            <a:r>
              <a:rPr lang="es-ES" sz="2000" dirty="0" smtClean="0"/>
              <a:t>FORMALES Y ACTUALES</a:t>
            </a:r>
          </a:p>
          <a:p>
            <a:pPr lvl="1"/>
            <a:r>
              <a:rPr lang="es-ES" sz="2000" dirty="0" smtClean="0"/>
              <a:t>PASO POR VALOR Y POR REFERENCIA</a:t>
            </a:r>
          </a:p>
          <a:p>
            <a:r>
              <a:rPr lang="es-ES" sz="2400" dirty="0" smtClean="0"/>
              <a:t>ACTIVIDADES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1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Para saber que es un método nos interesa saber el concepto de programación modular y alguna de sus ventajas.</a:t>
            </a:r>
          </a:p>
          <a:p>
            <a:pPr algn="just"/>
            <a:r>
              <a:rPr lang="es-ES" dirty="0" smtClean="0"/>
              <a:t>La programación modular se trata </a:t>
            </a:r>
            <a:r>
              <a:rPr lang="es-ES" dirty="0"/>
              <a:t>de </a:t>
            </a:r>
            <a:r>
              <a:rPr lang="es-ES" dirty="0" smtClean="0"/>
              <a:t>descomponer un </a:t>
            </a:r>
            <a:r>
              <a:rPr lang="es-ES" dirty="0"/>
              <a:t>programa en trozos más pequeños denominados módulos o subprogramas. Cada uno de ellos se encarga de llevar a cabo una tarea concreta y bien definida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Una de las ventajas de la programación modular es que se pone </a:t>
            </a:r>
            <a:r>
              <a:rPr lang="es-ES" dirty="0"/>
              <a:t>freno a la redundancia de </a:t>
            </a:r>
            <a:r>
              <a:rPr lang="es-ES" dirty="0" smtClean="0"/>
              <a:t>código.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1340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ES UN MÉTODO?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método es </a:t>
            </a:r>
            <a:r>
              <a:rPr lang="es-ES" dirty="0"/>
              <a:t>un conjunto de instrucciones definidas dentro de una clase, que realizan una determinada tarea y a la que podemos invocar mediante un nombre. En otros lenguajes de programación podemos escuchar los nombres de funciones o procedimientos.</a:t>
            </a:r>
            <a:endParaRPr lang="ca-ES" dirty="0"/>
          </a:p>
          <a:p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8" y="3606874"/>
            <a:ext cx="4342460" cy="2434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01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PARTES DE UN MÉTODO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Las partes de un método son las siguientes: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1800" dirty="0" smtClean="0"/>
              <a:t>Llamada	</a:t>
            </a:r>
            <a:r>
              <a:rPr lang="es-ES" sz="1800" dirty="0" smtClean="0">
                <a:sym typeface="Wingdings" panose="05000000000000000000" pitchFamily="2" charset="2"/>
              </a:rPr>
              <a:t> Es la forma en la cual se hace referencia al método.</a:t>
            </a:r>
            <a:endParaRPr lang="es-ES" sz="1800" dirty="0" smtClean="0"/>
          </a:p>
          <a:p>
            <a:pPr lvl="1"/>
            <a:endParaRPr lang="es-ES" sz="1800" dirty="0" smtClean="0"/>
          </a:p>
          <a:p>
            <a:pPr lvl="1"/>
            <a:r>
              <a:rPr lang="es-ES" sz="1800" dirty="0" smtClean="0"/>
              <a:t>Cabecera	</a:t>
            </a:r>
            <a:r>
              <a:rPr lang="es-ES" sz="1800" dirty="0">
                <a:sym typeface="Wingdings" panose="05000000000000000000" pitchFamily="2" charset="2"/>
              </a:rPr>
              <a:t> Incluye el nombre del método y sus parámetros.</a:t>
            </a:r>
            <a:endParaRPr lang="es-ES" sz="1800" dirty="0" smtClean="0"/>
          </a:p>
          <a:p>
            <a:pPr lvl="1"/>
            <a:endParaRPr lang="es-ES" sz="1800" dirty="0" smtClean="0"/>
          </a:p>
          <a:p>
            <a:pPr lvl="1"/>
            <a:r>
              <a:rPr lang="es-ES" sz="1800" dirty="0" smtClean="0"/>
              <a:t>Cuerpo 	</a:t>
            </a:r>
            <a:r>
              <a:rPr lang="es-ES" sz="1800" dirty="0">
                <a:sym typeface="Wingdings" panose="05000000000000000000" pitchFamily="2" charset="2"/>
              </a:rPr>
              <a:t> Parte del método en la cual se definen el conjunto de </a:t>
            </a:r>
            <a:r>
              <a:rPr lang="es-ES" sz="1800" dirty="0" smtClean="0">
                <a:sym typeface="Wingdings" panose="05000000000000000000" pitchFamily="2" charset="2"/>
              </a:rPr>
              <a:t>			    instrucciones </a:t>
            </a:r>
            <a:r>
              <a:rPr lang="es-ES" sz="1800" dirty="0">
                <a:sym typeface="Wingdings" panose="05000000000000000000" pitchFamily="2" charset="2"/>
              </a:rPr>
              <a:t>que éste ejecutará cuando se llame.</a:t>
            </a:r>
            <a:endParaRPr lang="es-ES" sz="1800" dirty="0" smtClean="0"/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4769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DE UN MÉTODO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Esquema general: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55" y="3158000"/>
            <a:ext cx="3933825" cy="1885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2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DECLARACIÓN DE UN MÉTODO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declarar un método, debemos especificar el tipo de dato que devolverá (si es que devuelve algún valor), seguido del nombre del método y los parámetros que recibe (si los tiene). El cuerpo del método contiene el código a </a:t>
            </a:r>
            <a:r>
              <a:rPr lang="es-ES" dirty="0" smtClean="0"/>
              <a:t>ejecutar.</a:t>
            </a:r>
            <a:endParaRPr lang="ca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140"/>
          <a:stretch/>
        </p:blipFill>
        <p:spPr>
          <a:xfrm>
            <a:off x="1615724" y="3624958"/>
            <a:ext cx="6719887" cy="2416404"/>
          </a:xfrm>
          <a:prstGeom prst="round2DiagRect">
            <a:avLst>
              <a:gd name="adj1" fmla="val 1582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0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853"/>
          </a:xfrm>
        </p:spPr>
        <p:txBody>
          <a:bodyPr/>
          <a:lstStyle/>
          <a:p>
            <a:pPr algn="ctr"/>
            <a:r>
              <a:rPr lang="es-ES" dirty="0" smtClean="0"/>
              <a:t>TIPOS DE MÉTODOS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9833"/>
            <a:ext cx="8596668" cy="4581530"/>
          </a:xfrm>
        </p:spPr>
        <p:txBody>
          <a:bodyPr/>
          <a:lstStyle/>
          <a:p>
            <a:r>
              <a:rPr lang="es-ES" dirty="0" smtClean="0"/>
              <a:t>Métodos con retorno: devuelven un valor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Métodos sin retorno: no devuelven ningún valor.</a:t>
            </a:r>
          </a:p>
          <a:p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52" y="4845725"/>
            <a:ext cx="3528068" cy="16691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39" y="1966776"/>
            <a:ext cx="3865421" cy="21838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21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TIPOS DE MÉTODOS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Métodos estáticos</a:t>
            </a:r>
            <a:r>
              <a:rPr lang="es-ES" dirty="0"/>
              <a:t>: N</a:t>
            </a:r>
            <a:r>
              <a:rPr lang="es-ES" dirty="0" smtClean="0"/>
              <a:t>o </a:t>
            </a:r>
            <a:r>
              <a:rPr lang="es-ES" dirty="0"/>
              <a:t>necesitan instanciar objetos para hacer referencia a ellos, esto nos hace que se mucho más cómodo para ejecutarlos, los métodos estáticos pueden tener retorno o no tenerlo</a:t>
            </a:r>
            <a:r>
              <a:rPr lang="es-ES" dirty="0" smtClean="0"/>
              <a:t>.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9461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446</Words>
  <Application>Microsoft Office PowerPoint</Application>
  <PresentationFormat>Panorámica</PresentationFormat>
  <Paragraphs>60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Faceta</vt:lpstr>
      <vt:lpstr>Los Métodos</vt:lpstr>
      <vt:lpstr>ÍNDICE</vt:lpstr>
      <vt:lpstr>INTRODUCCIÓN</vt:lpstr>
      <vt:lpstr>¿QUÉ ES UN MÉTODO?</vt:lpstr>
      <vt:lpstr>PARTES DE UN MÉTODO</vt:lpstr>
      <vt:lpstr>PARTES DE UN MÉTODO</vt:lpstr>
      <vt:lpstr>DECLARACIÓN DE UN MÉTODO</vt:lpstr>
      <vt:lpstr>TIPOS DE MÉTODOS</vt:lpstr>
      <vt:lpstr>TIPOS DE MÉTODOS</vt:lpstr>
      <vt:lpstr>PARÁMETROS</vt:lpstr>
      <vt:lpstr>PARÁMETROS</vt:lpstr>
      <vt:lpstr>SUPER 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Métodos</dc:title>
  <dc:creator>Admin</dc:creator>
  <cp:lastModifiedBy>Admin</cp:lastModifiedBy>
  <cp:revision>15</cp:revision>
  <dcterms:created xsi:type="dcterms:W3CDTF">2023-11-30T17:47:16Z</dcterms:created>
  <dcterms:modified xsi:type="dcterms:W3CDTF">2023-12-03T17:37:42Z</dcterms:modified>
</cp:coreProperties>
</file>