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Pacifico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d07231cf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d07231cf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d07231cf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d07231cf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d07231cf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d07231cf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d07231cf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d07231cf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d07231cf5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d07231cf5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d07231cf5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d07231cf5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d07231cf5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d07231cf5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d07231cf5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d07231cf5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d07231cf5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d07231cf5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d07231c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d07231c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d07231cf5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d07231cf5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d07231cf5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d07231cf5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Matrices</a:t>
            </a:r>
            <a:r>
              <a:rPr lang="es"/>
              <a:t> de una dimensión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140850" y="3399575"/>
            <a:ext cx="2862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int[ ] matriz = {1, 2, 3, 4, 5};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SOLUCIONES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169100" y="1022625"/>
            <a:ext cx="8058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chemeClr val="dk1"/>
                </a:highlight>
              </a:rPr>
              <a:t>Ejercicio 1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400" y="1518075"/>
            <a:ext cx="5451199" cy="2908150"/>
          </a:xfrm>
          <a:prstGeom prst="rect">
            <a:avLst/>
          </a:prstGeom>
          <a:noFill/>
          <a:ln>
            <a:noFill/>
          </a:ln>
          <a:effectLst>
            <a:outerShdw blurRad="400050" rotWithShape="0" algn="bl">
              <a:schemeClr val="dk1">
                <a:alpha val="96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SOLUCIONES</a:t>
            </a:r>
            <a:endParaRPr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169100" y="1022625"/>
            <a:ext cx="8058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chemeClr val="dk1"/>
                </a:highlight>
              </a:rPr>
              <a:t>Ejercicio</a:t>
            </a:r>
            <a:r>
              <a:rPr lang="es">
                <a:highlight>
                  <a:schemeClr val="dk1"/>
                </a:highlight>
              </a:rPr>
              <a:t> </a:t>
            </a:r>
            <a:r>
              <a:rPr lang="es">
                <a:solidFill>
                  <a:schemeClr val="lt1"/>
                </a:solidFill>
                <a:highlight>
                  <a:schemeClr val="dk1"/>
                </a:highlight>
              </a:rPr>
              <a:t>2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850" y="1385625"/>
            <a:ext cx="3864300" cy="3488822"/>
          </a:xfrm>
          <a:prstGeom prst="rect">
            <a:avLst/>
          </a:prstGeom>
          <a:noFill/>
          <a:ln>
            <a:noFill/>
          </a:ln>
          <a:effectLst>
            <a:outerShdw blurRad="400050" rotWithShape="0" algn="bl">
              <a:schemeClr val="dk1">
                <a:alpha val="96000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SOLUCIONES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169100" y="1022625"/>
            <a:ext cx="8058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chemeClr val="dk1"/>
                </a:highlight>
              </a:rPr>
              <a:t>Ejercicio 3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888" y="1385625"/>
            <a:ext cx="5602226" cy="3300675"/>
          </a:xfrm>
          <a:prstGeom prst="rect">
            <a:avLst/>
          </a:prstGeom>
          <a:noFill/>
          <a:ln>
            <a:noFill/>
          </a:ln>
          <a:effectLst>
            <a:outerShdw blurRad="400050" rotWithShape="0" algn="bl">
              <a:schemeClr val="dk1">
                <a:alpha val="96000"/>
              </a:scheme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SOLUCIONES</a:t>
            </a:r>
            <a:endParaRPr>
              <a:solidFill>
                <a:schemeClr val="dk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169100" y="1022625"/>
            <a:ext cx="8058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chemeClr val="dk1"/>
                </a:highlight>
              </a:rPr>
              <a:t>Ejercicio 4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788" y="1385625"/>
            <a:ext cx="4874424" cy="3610699"/>
          </a:xfrm>
          <a:prstGeom prst="rect">
            <a:avLst/>
          </a:prstGeom>
          <a:noFill/>
          <a:ln>
            <a:noFill/>
          </a:ln>
          <a:effectLst>
            <a:outerShdw blurRad="400050" rotWithShape="0" algn="bl">
              <a:schemeClr val="dk1">
                <a:alpha val="9600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effectLst>
            <a:outerShdw blurRad="17145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acifico"/>
                <a:ea typeface="Pacifico"/>
                <a:cs typeface="Pacifico"/>
                <a:sym typeface="Pacifico"/>
              </a:rPr>
              <a:t>¿Que es una matriz?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297500" y="1587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 un </a:t>
            </a:r>
            <a:r>
              <a:rPr lang="es">
                <a:solidFill>
                  <a:schemeClr val="accent2"/>
                </a:solidFill>
              </a:rPr>
              <a:t>conjunto ordenado de elementos</a:t>
            </a:r>
            <a:r>
              <a:rPr lang="es"/>
              <a:t> del mismo tipo, el orden lo define el </a:t>
            </a:r>
            <a:r>
              <a:rPr lang="es">
                <a:solidFill>
                  <a:schemeClr val="accent2"/>
                </a:solidFill>
              </a:rPr>
              <a:t>índice</a:t>
            </a:r>
            <a:r>
              <a:rPr lang="es"/>
              <a:t>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950" y="2097075"/>
            <a:ext cx="4426451" cy="18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890875"/>
            <a:ext cx="2542067" cy="3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effectLst>
            <a:outerShdw blurRad="17145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acifico"/>
                <a:ea typeface="Pacifico"/>
                <a:cs typeface="Pacifico"/>
                <a:sym typeface="Pacifico"/>
              </a:rPr>
              <a:t>Declarar e instanciar matrices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Para declarar una matriz debes escribir el </a:t>
            </a:r>
            <a:r>
              <a:rPr lang="es">
                <a:solidFill>
                  <a:schemeClr val="accent2"/>
                </a:solidFill>
              </a:rPr>
              <a:t>tipo de dato</a:t>
            </a:r>
            <a:r>
              <a:rPr lang="es"/>
              <a:t> de los elementos seguido de “</a:t>
            </a:r>
            <a:r>
              <a:rPr lang="es">
                <a:solidFill>
                  <a:schemeClr val="accent2"/>
                </a:solidFill>
              </a:rPr>
              <a:t>[ ]</a:t>
            </a:r>
            <a:r>
              <a:rPr lang="es"/>
              <a:t>” y una </a:t>
            </a:r>
            <a:r>
              <a:rPr lang="es">
                <a:solidFill>
                  <a:schemeClr val="accent2"/>
                </a:solidFill>
              </a:rPr>
              <a:t>nombre </a:t>
            </a:r>
            <a:r>
              <a:rPr lang="es"/>
              <a:t>para acceder a esa matriz.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25" y="2869550"/>
            <a:ext cx="7674700" cy="6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effectLst>
            <a:outerShdw blurRad="17145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acifico"/>
                <a:ea typeface="Pacifico"/>
                <a:cs typeface="Pacifico"/>
                <a:sym typeface="Pacifico"/>
              </a:rPr>
              <a:t>Declarar e instanciar matrices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matrices son </a:t>
            </a:r>
            <a:r>
              <a:rPr lang="es">
                <a:solidFill>
                  <a:schemeClr val="accent2"/>
                </a:solidFill>
              </a:rPr>
              <a:t>objetos</a:t>
            </a:r>
            <a:r>
              <a:rPr lang="es"/>
              <a:t>, por lo tanto, necesitaremos un </a:t>
            </a:r>
            <a:r>
              <a:rPr b="1" i="1" lang="es" u="sng">
                <a:solidFill>
                  <a:schemeClr val="accent2"/>
                </a:solidFill>
              </a:rPr>
              <a:t>new</a:t>
            </a:r>
            <a:r>
              <a:rPr lang="es">
                <a:solidFill>
                  <a:schemeClr val="accent2"/>
                </a:solidFill>
              </a:rPr>
              <a:t> </a:t>
            </a:r>
            <a:r>
              <a:rPr lang="es"/>
              <a:t>para </a:t>
            </a:r>
            <a:r>
              <a:rPr lang="es"/>
              <a:t>crear una instancia de la matriz.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instanciar una matriz hay que definir su tamaño, es decir, cuántos elementos contiene.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2642325"/>
            <a:ext cx="38290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effectLst>
            <a:outerShdw blurRad="17145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acifico"/>
                <a:ea typeface="Pacifico"/>
                <a:cs typeface="Pacifico"/>
                <a:sym typeface="Pacifico"/>
              </a:rPr>
              <a:t>Inicializar matrices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 declarar una matriz y crearla con valores iniciales en una única sentencia, los valores se escriben entre { } y separado por comas.</a:t>
            </a:r>
            <a:endParaRPr/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Equivale a esto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50" y="2452675"/>
            <a:ext cx="23050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5749" l="0" r="0" t="0"/>
          <a:stretch/>
        </p:blipFill>
        <p:spPr>
          <a:xfrm>
            <a:off x="4991100" y="2235112"/>
            <a:ext cx="2343150" cy="6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9750" y="3499825"/>
            <a:ext cx="55245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effectLst>
            <a:outerShdw blurRad="17145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acifico"/>
                <a:ea typeface="Pacifico"/>
                <a:cs typeface="Pacifico"/>
                <a:sym typeface="Pacifico"/>
              </a:rPr>
              <a:t>Recorrer matrices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Recorrer</a:t>
            </a:r>
            <a:r>
              <a:rPr lang="es"/>
              <a:t> una matriz significa visitar cada uno de sus elementos, uno por uno. Esto nos servirá para realizar diversas operaciones, como </a:t>
            </a:r>
            <a:r>
              <a:rPr lang="es">
                <a:solidFill>
                  <a:schemeClr val="accent2"/>
                </a:solidFill>
              </a:rPr>
              <a:t>buscar un elemento específico</a:t>
            </a:r>
            <a:r>
              <a:rPr lang="es"/>
              <a:t>, </a:t>
            </a:r>
            <a:r>
              <a:rPr lang="es">
                <a:solidFill>
                  <a:schemeClr val="accent2"/>
                </a:solidFill>
              </a:rPr>
              <a:t>realizar cálculos</a:t>
            </a:r>
            <a:r>
              <a:rPr lang="es"/>
              <a:t> en los valores almacenados, o </a:t>
            </a:r>
            <a:r>
              <a:rPr lang="es">
                <a:solidFill>
                  <a:schemeClr val="accent2"/>
                </a:solidFill>
              </a:rPr>
              <a:t>imprimir </a:t>
            </a:r>
            <a:r>
              <a:rPr lang="es"/>
              <a:t>los elementos. Para ello emplearemos el bucle </a:t>
            </a:r>
            <a:r>
              <a:rPr lang="es">
                <a:solidFill>
                  <a:schemeClr val="accent2"/>
                </a:solidFill>
              </a:rPr>
              <a:t>‘for’</a:t>
            </a:r>
            <a:r>
              <a:rPr lang="es"/>
              <a:t>: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3920" l="0" r="0" t="0"/>
          <a:stretch/>
        </p:blipFill>
        <p:spPr>
          <a:xfrm>
            <a:off x="1436825" y="2571750"/>
            <a:ext cx="6270350" cy="2484100"/>
          </a:xfrm>
          <a:prstGeom prst="rect">
            <a:avLst/>
          </a:prstGeom>
          <a:noFill/>
          <a:ln>
            <a:noFill/>
          </a:ln>
          <a:effectLst>
            <a:outerShdw blurRad="400050" rotWithShape="0" algn="bl">
              <a:schemeClr val="dk1">
                <a:alpha val="96000"/>
              </a:scheme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effectLst>
            <a:outerShdw blurRad="17145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acifico"/>
                <a:ea typeface="Pacifico"/>
                <a:cs typeface="Pacifico"/>
                <a:sym typeface="Pacifico"/>
              </a:rPr>
              <a:t>Clase Array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479900" y="956600"/>
            <a:ext cx="6674100" cy="4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clase array ofrece diversos métodos para manipular </a:t>
            </a:r>
            <a:r>
              <a:rPr lang="es"/>
              <a:t>múltiples</a:t>
            </a:r>
            <a:r>
              <a:rPr lang="es"/>
              <a:t> tipos de datos.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s">
                <a:solidFill>
                  <a:schemeClr val="accent2"/>
                </a:solidFill>
              </a:rPr>
              <a:t>toString(int[] a)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Convierte un array en una representación de cadena de caracteres.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s">
                <a:solidFill>
                  <a:schemeClr val="accent2"/>
                </a:solidFill>
              </a:rPr>
              <a:t>sort(int[] a)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Ordena los elementos del array en orden ascendente.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s">
                <a:solidFill>
                  <a:schemeClr val="accent2"/>
                </a:solidFill>
              </a:rPr>
              <a:t>equals(int[] a, int[] a2)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Compara dos arrays para verificar si son iguales.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s">
                <a:solidFill>
                  <a:schemeClr val="accent2"/>
                </a:solidFill>
              </a:rPr>
              <a:t>fill(int[] a, int val)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Rellena todos los elementos del array con un valor específico.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s">
                <a:solidFill>
                  <a:schemeClr val="accent2"/>
                </a:solidFill>
              </a:rPr>
              <a:t>copyOf(int[] original, int newLength)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Copia el array original a otro array con la longitud especificada.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297500" y="393750"/>
            <a:ext cx="7038900" cy="628500"/>
          </a:xfrm>
          <a:prstGeom prst="rect">
            <a:avLst/>
          </a:prstGeom>
          <a:effectLst>
            <a:outerShdw blurRad="17145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acifico"/>
                <a:ea typeface="Pacifico"/>
                <a:cs typeface="Pacifico"/>
                <a:sym typeface="Pacifico"/>
              </a:rPr>
              <a:t>Ejercicios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297500" y="1305650"/>
            <a:ext cx="7038900" cy="31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1: Suma de elementos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CECF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Desarrolla un programa en Java que calcule la suma de todos los elementos presentes en una matriz unidimensional predefinida. El programa debe sumar todos los elementos de la matriz e imprimir el resultado.</a:t>
            </a:r>
            <a:endParaRPr sz="1200">
              <a:solidFill>
                <a:srgbClr val="ECECF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Ejercicio 2: Encuentra el número máximo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ECECF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Desarrolla un programa en Java que identifique y muestre el número más grande presente en una matriz unidimensional predefinida. La matriz contiene números enteros y el programa debe encontrar el valor máximo dentro de esta matriz, mostrando el número más grande al final de la ejecución.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297500" y="393750"/>
            <a:ext cx="7038900" cy="588900"/>
          </a:xfrm>
          <a:prstGeom prst="rect">
            <a:avLst/>
          </a:prstGeom>
          <a:effectLst>
            <a:outerShdw blurRad="17145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acifico"/>
                <a:ea typeface="Pacifico"/>
                <a:cs typeface="Pacifico"/>
                <a:sym typeface="Pacifico"/>
              </a:rPr>
              <a:t>Ejercicios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297500" y="1299075"/>
            <a:ext cx="70389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3: Mostrar números pares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CECF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Desarrolla un programa en Java que imprima solo los números pares de una matriz unidimensional predefinida.</a:t>
            </a:r>
            <a:endParaRPr sz="1200">
              <a:solidFill>
                <a:srgbClr val="ECECF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F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Ejercicio 4: Buscar un elemento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ECECF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Desarrolla un programa en Java que busque un número específico dentro de una matriz unidimensional predefinida. La matriz contiene números enteros y el programa debe buscar un valor dado por el usuario. Si el número buscado se encuentra en la matriz, se imprimirá su posición; de lo contrario, mostrará un mensaje indicando que el número no está presente en la matriz.</a:t>
            </a:r>
            <a:endParaRPr sz="1200">
              <a:solidFill>
                <a:srgbClr val="ECECF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