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9846a60d9ba8f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9846a60d9ba8f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9846a60d9ba8fd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9846a60d9ba8fd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9846a60d9ba8fd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9846a60d9ba8fd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9846a60d9ba8fd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9846a60d9ba8fd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99846a60d9ba8fd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99846a60d9ba8fd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99846a60d9ba8fd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99846a60d9ba8fd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99846a60d9ba8fd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99846a60d9ba8fd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7cb60fb7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7cb60fb7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7cb60fb7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7cb60fb7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7cb60fb7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7cb60fb7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cb60f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7cb60f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99846a60d9ba8fd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99846a60d9ba8fd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99846a60d9ba8fd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99846a60d9ba8fd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7cb60fb7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7cb60fb7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cb60fb7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cb60fb7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7cb60fb7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7cb60fb7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7cb60fb7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7cb60fb7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7cb60fb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7cb60fb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7cb60fb7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7cb60fb7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7cb60fb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7cb60fb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60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Clases y objetos</a:t>
            </a:r>
            <a:endParaRPr sz="4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96473"/>
            <a:ext cx="53613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860"/>
              <a:t>Izan Ríos y Filip Młynarczyk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860"/>
              <a:t>1º DAW</a:t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/>
              <a:t>constructores - Ejemplo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800200"/>
            <a:ext cx="4014300" cy="299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100"/>
              <a:t>PUBLIC CLASS Personaje {</a:t>
            </a:r>
            <a:endParaRPr sz="6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100"/>
              <a:t>STRING Nombre;</a:t>
            </a:r>
            <a:endParaRPr sz="61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100"/>
              <a:t>INT Nivel;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100"/>
              <a:t>PUBLIC Personaje (STRING Nombre, INT Nivel) {</a:t>
            </a:r>
            <a:endParaRPr sz="6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100"/>
              <a:t>THIS.NOMBRE = Nombre;</a:t>
            </a:r>
            <a:endParaRPr sz="61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100"/>
              <a:t>THIS.Nivel = Nivel;</a:t>
            </a:r>
            <a:endParaRPr sz="6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300"/>
              <a:t>}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300"/>
              <a:t>}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185" name="Google Shape;185;p22"/>
          <p:cNvSpPr txBox="1"/>
          <p:nvPr/>
        </p:nvSpPr>
        <p:spPr>
          <a:xfrm>
            <a:off x="4959275" y="1800200"/>
            <a:ext cx="32040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620525" y="2660700"/>
            <a:ext cx="354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5045900" y="1857775"/>
            <a:ext cx="3463500" cy="17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este caso personaje tiene dos atributos(Nivel y Nombre ) y utiliza la palabra clave “this” para referirse a los campos Nombre y Nivel de la clase.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E475D"/>
              </a:solidFill>
              <a:highlight>
                <a:srgbClr val="F6F9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Personaje Personaje1 = </a:t>
            </a: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Personaje("</a:t>
            </a: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H’aanit</a:t>
            </a: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", 26);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(default constructor) 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992325" y="1987750"/>
            <a:ext cx="2227200" cy="2448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070">
                <a:solidFill>
                  <a:srgbClr val="2E475D"/>
                </a:solidFill>
                <a:highlight>
                  <a:srgbClr val="F6F9FC"/>
                </a:highlight>
              </a:rPr>
              <a:t>PUBLIC CLASS EJEMPLO {</a:t>
            </a:r>
            <a:endParaRPr sz="107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3810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070">
                <a:solidFill>
                  <a:srgbClr val="2E475D"/>
                </a:solidFill>
                <a:highlight>
                  <a:srgbClr val="F6F9FC"/>
                </a:highlight>
              </a:rPr>
              <a:t>INT Nivel;</a:t>
            </a:r>
            <a:endParaRPr sz="107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3810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070">
                <a:solidFill>
                  <a:srgbClr val="2E475D"/>
                </a:solidFill>
                <a:highlight>
                  <a:srgbClr val="F6F9FC"/>
                </a:highlight>
              </a:rPr>
              <a:t>STRING Personaje;</a:t>
            </a:r>
            <a:endParaRPr sz="107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3810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070">
                <a:solidFill>
                  <a:srgbClr val="2E475D"/>
                </a:solidFill>
                <a:highlight>
                  <a:srgbClr val="F6F9FC"/>
                </a:highlight>
              </a:rPr>
              <a:t>PUBLIC EJEMPLO() {</a:t>
            </a:r>
            <a:endParaRPr sz="107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7620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070">
                <a:solidFill>
                  <a:srgbClr val="2E475D"/>
                </a:solidFill>
                <a:highlight>
                  <a:srgbClr val="F6F9FC"/>
                </a:highlight>
              </a:rPr>
              <a:t>Nivel = 41;</a:t>
            </a:r>
            <a:endParaRPr sz="107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7620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070">
                <a:solidFill>
                  <a:srgbClr val="2E475D"/>
                </a:solidFill>
                <a:highlight>
                  <a:srgbClr val="F6F9FC"/>
                </a:highlight>
              </a:rPr>
              <a:t>Personaje = "N’aanit";</a:t>
            </a:r>
            <a:endParaRPr sz="107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3810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070">
                <a:solidFill>
                  <a:srgbClr val="2E475D"/>
                </a:solidFill>
                <a:highlight>
                  <a:srgbClr val="F6F9FC"/>
                </a:highlight>
              </a:rPr>
              <a:t>}</a:t>
            </a:r>
            <a:endParaRPr sz="107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070">
                <a:solidFill>
                  <a:srgbClr val="2E475D"/>
                </a:solidFill>
                <a:highlight>
                  <a:srgbClr val="F6F9FC"/>
                </a:highlight>
              </a:rPr>
              <a:t>}</a:t>
            </a:r>
            <a:endParaRPr sz="107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sp>
        <p:nvSpPr>
          <p:cNvPr id="194" name="Google Shape;194;p23"/>
          <p:cNvSpPr txBox="1"/>
          <p:nvPr/>
        </p:nvSpPr>
        <p:spPr>
          <a:xfrm>
            <a:off x="3652550" y="2030950"/>
            <a:ext cx="4203600" cy="236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 el constructor predeterminado en JAVA, si no se define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ningún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constructor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explícito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en la clase.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tiene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ningún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y su cuerpo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vacío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Inicializa los miembros de datos de la clase con valores predeterminados.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(parameterized constructor) 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1117800" y="1731825"/>
            <a:ext cx="2904900" cy="304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PUBLIC CLASS EJEMPLO {</a:t>
            </a:r>
            <a:endParaRPr sz="1100">
              <a:solidFill>
                <a:srgbClr val="2E475D"/>
              </a:solidFill>
              <a:highlight>
                <a:srgbClr val="F6F9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INT Nivel;</a:t>
            </a:r>
            <a:endParaRPr sz="1100">
              <a:solidFill>
                <a:srgbClr val="2E475D"/>
              </a:solidFill>
              <a:highlight>
                <a:srgbClr val="F6F9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STRING Personaje;</a:t>
            </a:r>
            <a:endParaRPr sz="1100">
              <a:solidFill>
                <a:srgbClr val="2E475D"/>
              </a:solidFill>
              <a:highlight>
                <a:srgbClr val="F6F9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PUBLIC EJEMPLO(INT N, STRING S) {</a:t>
            </a:r>
            <a:endParaRPr sz="1100">
              <a:solidFill>
                <a:srgbClr val="2E475D"/>
              </a:solidFill>
              <a:highlight>
                <a:srgbClr val="F6F9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Nivel = N;</a:t>
            </a:r>
            <a:endParaRPr sz="1100">
              <a:solidFill>
                <a:srgbClr val="2E475D"/>
              </a:solidFill>
              <a:highlight>
                <a:srgbClr val="F6F9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Personaje = S;</a:t>
            </a:r>
            <a:endParaRPr sz="1100">
              <a:solidFill>
                <a:srgbClr val="2E475D"/>
              </a:solidFill>
              <a:highlight>
                <a:srgbClr val="F6F9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>
              <a:solidFill>
                <a:srgbClr val="2E475D"/>
              </a:solidFill>
              <a:highlight>
                <a:srgbClr val="F6F9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>
              <a:solidFill>
                <a:srgbClr val="2E475D"/>
              </a:solidFill>
              <a:highlight>
                <a:srgbClr val="F6F9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4463375" y="1716075"/>
            <a:ext cx="3369300" cy="304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Toma uno o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parámetros y se utilizan para iniciar los miembros de datos de la clase con valores específicos proporcionados por los usuarios.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Debe definir explícitamente en la clase y se utilizan para crear los objetos con diferentes estados y comportamientos.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Según los valores dados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crear un constructor paso a paso 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605875"/>
            <a:ext cx="2794200" cy="1158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13343"/>
                </a:solidFill>
                <a:latin typeface="Arial"/>
                <a:ea typeface="Arial"/>
                <a:cs typeface="Arial"/>
                <a:sym typeface="Arial"/>
              </a:rPr>
              <a:t>1. Define la clase en la que deseas crear el constructor.</a:t>
            </a:r>
            <a:endParaRPr b="1" sz="1200">
              <a:solidFill>
                <a:srgbClr val="2E475D"/>
              </a:solidFill>
              <a:highlight>
                <a:srgbClr val="F6F9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2E475D"/>
                </a:solidFill>
                <a:highlight>
                  <a:srgbClr val="F6F9FC"/>
                </a:highlight>
              </a:rPr>
              <a:t>PUBLIC CLASS COCHE {}</a:t>
            </a:r>
            <a:endParaRPr sz="1200"/>
          </a:p>
        </p:txBody>
      </p:sp>
      <p:sp>
        <p:nvSpPr>
          <p:cNvPr id="208" name="Google Shape;208;p25"/>
          <p:cNvSpPr txBox="1"/>
          <p:nvPr/>
        </p:nvSpPr>
        <p:spPr>
          <a:xfrm>
            <a:off x="3935950" y="1605875"/>
            <a:ext cx="2857500" cy="342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213343"/>
                </a:solidFill>
              </a:rPr>
              <a:t>2. Define los atributos de la clase</a:t>
            </a:r>
            <a:endParaRPr b="1" sz="10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E475D"/>
                </a:solidFill>
                <a:highlight>
                  <a:srgbClr val="F6F9FC"/>
                </a:highlight>
              </a:rPr>
              <a:t>PUBLIC CLASS COCHE {</a:t>
            </a:r>
            <a:endParaRPr sz="10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E475D"/>
                </a:solidFill>
                <a:highlight>
                  <a:srgbClr val="F6F9FC"/>
                </a:highlight>
              </a:rPr>
              <a:t>STRING MARCA;</a:t>
            </a:r>
            <a:endParaRPr sz="10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E475D"/>
                </a:solidFill>
                <a:highlight>
                  <a:srgbClr val="F6F9FC"/>
                </a:highlight>
              </a:rPr>
              <a:t>DOUBLE KILOMETRAJE;</a:t>
            </a:r>
            <a:endParaRPr sz="10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E475D"/>
                </a:solidFill>
                <a:highlight>
                  <a:srgbClr val="F6F9FC"/>
                </a:highlight>
              </a:rPr>
              <a:t>STRING COLOR;</a:t>
            </a:r>
            <a:endParaRPr sz="10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E475D"/>
                </a:solidFill>
                <a:highlight>
                  <a:srgbClr val="F6F9FC"/>
                </a:highlight>
              </a:rPr>
              <a:t>STRING DISEÑO;</a:t>
            </a:r>
            <a:endParaRPr sz="10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E475D"/>
                </a:solidFill>
                <a:highlight>
                  <a:srgbClr val="F6F9FC"/>
                </a:highlight>
              </a:rPr>
              <a:t>INT ANOFABRICACION;</a:t>
            </a:r>
            <a:endParaRPr sz="10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E475D"/>
                </a:solidFill>
                <a:highlight>
                  <a:srgbClr val="F6F9FC"/>
                </a:highlight>
              </a:rPr>
              <a:t>DOUBLE PRECIO;</a:t>
            </a:r>
            <a:endParaRPr sz="10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E475D"/>
                </a:solidFill>
                <a:highlight>
                  <a:srgbClr val="F6F9FC"/>
                </a:highlight>
              </a:rPr>
              <a:t>STRING MODELO;</a:t>
            </a:r>
            <a:endParaRPr sz="10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rgbClr val="2E475D"/>
                </a:solidFill>
                <a:highlight>
                  <a:srgbClr val="F6F9FC"/>
                </a:highlight>
              </a:rPr>
              <a:t>}</a:t>
            </a:r>
            <a:endParaRPr sz="1000">
              <a:solidFill>
                <a:srgbClr val="2E475D"/>
              </a:solidFill>
              <a:highlight>
                <a:srgbClr val="F6F9FC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crear un constructor paso a paso 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952500" y="1535025"/>
            <a:ext cx="5809500" cy="151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3.Definir el constructor en </a:t>
            </a: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sí</a:t>
            </a: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.</a:t>
            </a:r>
            <a:endParaRPr b="1" sz="12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(Escribir los </a:t>
            </a: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parámetros</a:t>
            </a: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 que vas a pasar al </a:t>
            </a: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constructor)</a:t>
            </a: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 </a:t>
            </a:r>
            <a:endParaRPr b="1" sz="12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E475D"/>
                </a:solidFill>
                <a:highlight>
                  <a:srgbClr val="F6F9FC"/>
                </a:highlight>
              </a:rPr>
              <a:t>PUBLIC COCHE</a:t>
            </a:r>
            <a:endParaRPr sz="12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E475D"/>
                </a:solidFill>
                <a:highlight>
                  <a:srgbClr val="F6F9FC"/>
                </a:highlight>
              </a:rPr>
              <a:t>(STRING MARCA, DOUBLE KILOMETRAJE, STRING COLOR, STRING DISEÑO, INT ANOFABRICACION, DOUBLE PRECIO, STRING MODELO)</a:t>
            </a:r>
            <a:endParaRPr sz="12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E475D"/>
                </a:solidFill>
                <a:highlight>
                  <a:srgbClr val="F6F9FC"/>
                </a:highlight>
              </a:rPr>
              <a:t>{}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580425"/>
            <a:ext cx="7505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crear un constructor paso a paso 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819150" y="1251775"/>
            <a:ext cx="5809500" cy="33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4. Asigna los valores de los </a:t>
            </a:r>
            <a:r>
              <a:rPr b="1" lang="es" sz="1200">
                <a:solidFill>
                  <a:srgbClr val="2E475D"/>
                </a:solidFill>
                <a:highlight>
                  <a:srgbClr val="F6F9FC"/>
                </a:highlight>
              </a:rPr>
              <a:t>parámetros</a:t>
            </a:r>
            <a:r>
              <a:rPr lang="es" sz="1200">
                <a:solidFill>
                  <a:srgbClr val="2E475D"/>
                </a:solidFill>
                <a:highlight>
                  <a:srgbClr val="F6F9FC"/>
                </a:highlight>
              </a:rPr>
              <a:t> </a:t>
            </a:r>
            <a:endParaRPr sz="12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</a:rPr>
              <a:t>PUBLIC COCHE (STRING MARCA, DOUBLE KILOMETRAJE, STRING COLOR, STRING DISEÑO, INT ANOFABRICACION, DOUBLE PRECIO, STRING MODELO)</a:t>
            </a:r>
            <a:endParaRPr sz="11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</a:rPr>
              <a:t>{ 	THIS.MARCA = MARCA;</a:t>
            </a:r>
            <a:endParaRPr sz="11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838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</a:rPr>
              <a:t>THIS.KILOMETRAJE = KILOMETRAJE;</a:t>
            </a:r>
            <a:endParaRPr sz="11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838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</a:rPr>
              <a:t>THIS.COLOR = COLOR;</a:t>
            </a:r>
            <a:endParaRPr sz="11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838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</a:rPr>
              <a:t>THIS.DISEÑO = DISEÑO;</a:t>
            </a:r>
            <a:endParaRPr sz="11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838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</a:rPr>
              <a:t>THIS.ANYOFABRICACION = ANYOFABRICACION;</a:t>
            </a:r>
            <a:endParaRPr sz="11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838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</a:rPr>
              <a:t>THIS.PRECIO = PRECIO;</a:t>
            </a:r>
            <a:endParaRPr sz="11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76200" lvl="0" marL="838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E475D"/>
                </a:solidFill>
                <a:highlight>
                  <a:srgbClr val="F6F9FC"/>
                </a:highlight>
              </a:rPr>
              <a:t>THIS.MODELO = MODELO; }</a:t>
            </a:r>
            <a:endParaRPr sz="11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E475D"/>
              </a:solidFill>
              <a:highlight>
                <a:srgbClr val="F6F9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475D"/>
              </a:solidFill>
              <a:highlight>
                <a:srgbClr val="F6F9FC"/>
              </a:highlight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6730475" y="1267375"/>
            <a:ext cx="2094000" cy="136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Dentro del cuerpo del constructor,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asigna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los valores a los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parámetros y a los atributos correspondientes de la clase. </a:t>
            </a: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580425"/>
            <a:ext cx="7505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crear un constructor paso a paso 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928900" y="1291125"/>
            <a:ext cx="7168800" cy="110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 Utiliza la clase para 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construir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los objetos.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E475D"/>
                </a:solidFill>
                <a:highlight>
                  <a:srgbClr val="F6F9FC"/>
                </a:highlight>
              </a:rPr>
              <a:t>MICOCHE = NEW COCHE("TOYOTA", 12000, "ROJO", "DEPORTIVO", 2018, 25000.00, "COROLLA");</a:t>
            </a: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900" y="2398725"/>
            <a:ext cx="7168801" cy="24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346350"/>
            <a:ext cx="7505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Foto de Ejemplo 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62825"/>
            <a:ext cx="7505699" cy="35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 una clase llamada Alumno con los siguientes atributos: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Nombre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Edad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Crea un método que imprima en la consola la información del estudiante.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main, crea al menos dos objetos y utiliza los métodos para establecer y obtener sus valores. Luego, llama al método para mostrar la información de cada estudiante.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 una clase llamada CuentaBancaria con los siguientes atributos: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Número de cuenta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Saldo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Implementa métodos para depositar y retirar dinero de la cuenta. Asegúrate de que el saldo no pueda volverse negativo.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Crea otro método que imprima en la consola el saldo actual de la cuenta.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main, crea al menos dos objetos, realiza algunas transacciones y muestra el saldo actual después de cada transacción.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y objetos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clase se usa para definir variables y métodos a objetos, una clase define todo lo que caracteriza y pueden hacer uno o varios objetos.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 ejemplo de una clase podría ser un fabricante de pianos, y un ejemplo de un objeto en este caso serían los pianos fabricados.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725" y="1903250"/>
            <a:ext cx="4203625" cy="23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819150" y="845600"/>
            <a:ext cx="7505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819150" y="1542025"/>
            <a:ext cx="75645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1100"/>
              <a:t>Crear una clase Libro que contenga los siguientes atributos: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– ISBN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– </a:t>
            </a:r>
            <a:r>
              <a:rPr lang="es" sz="1100"/>
              <a:t>Título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– Autor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– Número de páginas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Deben de haber al menos 6 libros. Que le pidamos al usuario: el </a:t>
            </a:r>
            <a:r>
              <a:rPr lang="es" sz="1100"/>
              <a:t>título</a:t>
            </a:r>
            <a:r>
              <a:rPr lang="es" sz="1100"/>
              <a:t> o el ISBM del libro. Y muestre por pantalla la </a:t>
            </a:r>
            <a:r>
              <a:rPr lang="es" sz="1100"/>
              <a:t>información del libro. </a:t>
            </a:r>
            <a:r>
              <a:rPr lang="es" sz="1100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819150" y="845600"/>
            <a:ext cx="7505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4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819150" y="1542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del ejemplo de como crear un </a:t>
            </a:r>
            <a:r>
              <a:rPr lang="es"/>
              <a:t>constructor. A partir de la imagen de Ejemplo tienes que replicarlo con un constructor en Java, puede ser el mismo de la imagen o un personaje completamente nuevo.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Crea un constructor con la clase Personaje.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 los atributos: Nombre, arma1, arma2, escudo, torso, Acessorio1, accessorio2.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Y otra clase Estadistica con los siguientes atributos: PV (puntos de vida), PH (Puntos de habilidad), AtqFis (ataque físico), AtqElem (Ataque elemental), DefFis (Defensa Física), DefElem(Defensa Elemental), Prec (Precisión), Vel (Velocidad), Cric (Crítico) y Evas (Evasión).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 esto crea a dos o más personajes.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Y Preguntale al usuario que atributo quiere saber y que lo imprima por pantalla.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clase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75" y="1464975"/>
            <a:ext cx="5761850" cy="32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objeto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63" y="2188550"/>
            <a:ext cx="8666874" cy="18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8" y="1765475"/>
            <a:ext cx="8656025" cy="16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67" y="2802000"/>
            <a:ext cx="7651675" cy="7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50" y="1363550"/>
            <a:ext cx="8442889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25" y="1123937"/>
            <a:ext cx="8566551" cy="28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5" y="1641275"/>
            <a:ext cx="8150150" cy="18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Los </a:t>
            </a:r>
            <a:r>
              <a:rPr lang="es" sz="3700"/>
              <a:t>constructores</a:t>
            </a:r>
            <a:r>
              <a:rPr lang="es" sz="3700"/>
              <a:t> </a:t>
            </a:r>
            <a:endParaRPr sz="3700"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800200"/>
            <a:ext cx="2879700" cy="17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/>
              <a:t>Que es un constructor?</a:t>
            </a:r>
            <a:endParaRPr b="1"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300"/>
              <a:t>Es un </a:t>
            </a:r>
            <a:r>
              <a:rPr lang="es" sz="4300"/>
              <a:t>método</a:t>
            </a:r>
            <a:r>
              <a:rPr lang="es" sz="4300"/>
              <a:t> especial que se utiliza para </a:t>
            </a:r>
            <a:r>
              <a:rPr lang="es" sz="4300"/>
              <a:t>inicializar</a:t>
            </a:r>
            <a:r>
              <a:rPr lang="es" sz="4300"/>
              <a:t> un objeto recién creado y asignarles los valores iniciales a sus variables de instancia.   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3947500" y="1800200"/>
            <a:ext cx="2891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Pero para </a:t>
            </a:r>
            <a:r>
              <a:rPr b="1" lang="es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b="1" lang="es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sirven?</a:t>
            </a:r>
            <a:endParaRPr b="1"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Sirve para inicializar el objeto y establecer sus valores y sus propiedades. 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19150" y="3159475"/>
            <a:ext cx="60195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 tiene el mismo nombre que la clase (No suelta un valor de retorno). Permite aceptar los argumentos. Con valores específicos. 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Hay que definir el molde (clase) que definir los objetos.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constructor debe tener el mismo nombre que la clase y se define dentro de la clase misma</a:t>
            </a:r>
            <a:r>
              <a:rPr b="1"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es necesario utilizar la palabra clave void. 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