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4" r:id="rId3"/>
    <p:sldId id="263" r:id="rId4"/>
    <p:sldId id="262" r:id="rId5"/>
    <p:sldId id="259" r:id="rId6"/>
    <p:sldId id="261" r:id="rId7"/>
    <p:sldId id="267" r:id="rId8"/>
    <p:sldId id="266" r:id="rId9"/>
    <p:sldId id="265" r:id="rId10"/>
    <p:sldId id="271" r:id="rId11"/>
    <p:sldId id="284" r:id="rId12"/>
    <p:sldId id="277" r:id="rId13"/>
    <p:sldId id="286" r:id="rId14"/>
    <p:sldId id="276" r:id="rId15"/>
    <p:sldId id="278" r:id="rId16"/>
    <p:sldId id="279" r:id="rId17"/>
    <p:sldId id="280" r:id="rId18"/>
    <p:sldId id="281" r:id="rId19"/>
    <p:sldId id="282" r:id="rId20"/>
  </p:sldIdLst>
  <p:sldSz cx="12192000" cy="6858000"/>
  <p:notesSz cx="6858000" cy="9144000"/>
  <p:defaultTextStyle>
    <a:defPPr>
      <a:defRPr lang="ca-ES-valenci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43" d="100"/>
          <a:sy n="43" d="100"/>
        </p:scale>
        <p:origin x="58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176121-2691-60DB-A9D0-792AF0EA4FB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ca-ES-valencia"/>
          </a:p>
        </p:txBody>
      </p:sp>
      <p:sp>
        <p:nvSpPr>
          <p:cNvPr id="3" name="Subtítulo 2">
            <a:extLst>
              <a:ext uri="{FF2B5EF4-FFF2-40B4-BE49-F238E27FC236}">
                <a16:creationId xmlns:a16="http://schemas.microsoft.com/office/drawing/2014/main" id="{EF9DA86C-9BAC-823F-753F-4BCA89A352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ca-ES-valencia"/>
          </a:p>
        </p:txBody>
      </p:sp>
      <p:sp>
        <p:nvSpPr>
          <p:cNvPr id="4" name="Marcador de fecha 3">
            <a:extLst>
              <a:ext uri="{FF2B5EF4-FFF2-40B4-BE49-F238E27FC236}">
                <a16:creationId xmlns:a16="http://schemas.microsoft.com/office/drawing/2014/main" id="{036FD0FF-94EB-6DA0-0A47-1F96606E651E}"/>
              </a:ext>
            </a:extLst>
          </p:cNvPr>
          <p:cNvSpPr>
            <a:spLocks noGrp="1"/>
          </p:cNvSpPr>
          <p:nvPr>
            <p:ph type="dt" sz="half" idx="10"/>
          </p:nvPr>
        </p:nvSpPr>
        <p:spPr/>
        <p:txBody>
          <a:bodyPr/>
          <a:lstStyle/>
          <a:p>
            <a:fld id="{BD3D9D72-AA30-482A-A993-F67195B0F257}" type="datetimeFigureOut">
              <a:rPr lang="ca-ES-valencia" smtClean="0"/>
              <a:t>9/1/2024</a:t>
            </a:fld>
            <a:endParaRPr lang="ca-ES-valencia"/>
          </a:p>
        </p:txBody>
      </p:sp>
      <p:sp>
        <p:nvSpPr>
          <p:cNvPr id="5" name="Marcador de pie de página 4">
            <a:extLst>
              <a:ext uri="{FF2B5EF4-FFF2-40B4-BE49-F238E27FC236}">
                <a16:creationId xmlns:a16="http://schemas.microsoft.com/office/drawing/2014/main" id="{23FFFC6A-D8E2-4D66-C343-CEF323C47021}"/>
              </a:ext>
            </a:extLst>
          </p:cNvPr>
          <p:cNvSpPr>
            <a:spLocks noGrp="1"/>
          </p:cNvSpPr>
          <p:nvPr>
            <p:ph type="ftr" sz="quarter" idx="11"/>
          </p:nvPr>
        </p:nvSpPr>
        <p:spPr/>
        <p:txBody>
          <a:bodyPr/>
          <a:lstStyle/>
          <a:p>
            <a:endParaRPr lang="ca-ES-valencia"/>
          </a:p>
        </p:txBody>
      </p:sp>
      <p:sp>
        <p:nvSpPr>
          <p:cNvPr id="6" name="Marcador de número de diapositiva 5">
            <a:extLst>
              <a:ext uri="{FF2B5EF4-FFF2-40B4-BE49-F238E27FC236}">
                <a16:creationId xmlns:a16="http://schemas.microsoft.com/office/drawing/2014/main" id="{B81CA083-E79C-5893-112E-BA7E90420CC2}"/>
              </a:ext>
            </a:extLst>
          </p:cNvPr>
          <p:cNvSpPr>
            <a:spLocks noGrp="1"/>
          </p:cNvSpPr>
          <p:nvPr>
            <p:ph type="sldNum" sz="quarter" idx="12"/>
          </p:nvPr>
        </p:nvSpPr>
        <p:spPr/>
        <p:txBody>
          <a:bodyPr/>
          <a:lstStyle/>
          <a:p>
            <a:fld id="{2080F6E6-2F67-4E78-BF8B-100ED8103DDB}" type="slidenum">
              <a:rPr lang="ca-ES-valencia" smtClean="0"/>
              <a:t>‹Nº›</a:t>
            </a:fld>
            <a:endParaRPr lang="ca-ES-valencia"/>
          </a:p>
        </p:txBody>
      </p:sp>
    </p:spTree>
    <p:extLst>
      <p:ext uri="{BB962C8B-B14F-4D97-AF65-F5344CB8AC3E}">
        <p14:creationId xmlns:p14="http://schemas.microsoft.com/office/powerpoint/2010/main" val="2314011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C7E4B9-3601-75BD-B00D-4EFCDF07D306}"/>
              </a:ext>
            </a:extLst>
          </p:cNvPr>
          <p:cNvSpPr>
            <a:spLocks noGrp="1"/>
          </p:cNvSpPr>
          <p:nvPr>
            <p:ph type="title"/>
          </p:nvPr>
        </p:nvSpPr>
        <p:spPr/>
        <p:txBody>
          <a:bodyPr/>
          <a:lstStyle/>
          <a:p>
            <a:r>
              <a:rPr lang="es-ES"/>
              <a:t>Haga clic para modificar el estilo de título del patrón</a:t>
            </a:r>
            <a:endParaRPr lang="ca-ES-valencia"/>
          </a:p>
        </p:txBody>
      </p:sp>
      <p:sp>
        <p:nvSpPr>
          <p:cNvPr id="3" name="Marcador de texto vertical 2">
            <a:extLst>
              <a:ext uri="{FF2B5EF4-FFF2-40B4-BE49-F238E27FC236}">
                <a16:creationId xmlns:a16="http://schemas.microsoft.com/office/drawing/2014/main" id="{60B1BA9F-F61C-E494-EB25-5D5AD74F6A5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valencia"/>
          </a:p>
        </p:txBody>
      </p:sp>
      <p:sp>
        <p:nvSpPr>
          <p:cNvPr id="4" name="Marcador de fecha 3">
            <a:extLst>
              <a:ext uri="{FF2B5EF4-FFF2-40B4-BE49-F238E27FC236}">
                <a16:creationId xmlns:a16="http://schemas.microsoft.com/office/drawing/2014/main" id="{86BDC013-D9D3-9CB4-DC34-6E6DF439E901}"/>
              </a:ext>
            </a:extLst>
          </p:cNvPr>
          <p:cNvSpPr>
            <a:spLocks noGrp="1"/>
          </p:cNvSpPr>
          <p:nvPr>
            <p:ph type="dt" sz="half" idx="10"/>
          </p:nvPr>
        </p:nvSpPr>
        <p:spPr/>
        <p:txBody>
          <a:bodyPr/>
          <a:lstStyle/>
          <a:p>
            <a:fld id="{BD3D9D72-AA30-482A-A993-F67195B0F257}" type="datetimeFigureOut">
              <a:rPr lang="ca-ES-valencia" smtClean="0"/>
              <a:t>9/1/2024</a:t>
            </a:fld>
            <a:endParaRPr lang="ca-ES-valencia"/>
          </a:p>
        </p:txBody>
      </p:sp>
      <p:sp>
        <p:nvSpPr>
          <p:cNvPr id="5" name="Marcador de pie de página 4">
            <a:extLst>
              <a:ext uri="{FF2B5EF4-FFF2-40B4-BE49-F238E27FC236}">
                <a16:creationId xmlns:a16="http://schemas.microsoft.com/office/drawing/2014/main" id="{2E089C21-0ED6-9A8C-B344-E892453BBC36}"/>
              </a:ext>
            </a:extLst>
          </p:cNvPr>
          <p:cNvSpPr>
            <a:spLocks noGrp="1"/>
          </p:cNvSpPr>
          <p:nvPr>
            <p:ph type="ftr" sz="quarter" idx="11"/>
          </p:nvPr>
        </p:nvSpPr>
        <p:spPr/>
        <p:txBody>
          <a:bodyPr/>
          <a:lstStyle/>
          <a:p>
            <a:endParaRPr lang="ca-ES-valencia"/>
          </a:p>
        </p:txBody>
      </p:sp>
      <p:sp>
        <p:nvSpPr>
          <p:cNvPr id="6" name="Marcador de número de diapositiva 5">
            <a:extLst>
              <a:ext uri="{FF2B5EF4-FFF2-40B4-BE49-F238E27FC236}">
                <a16:creationId xmlns:a16="http://schemas.microsoft.com/office/drawing/2014/main" id="{38A8BDD6-B8FF-973E-5CF2-E2F15F7E9DF3}"/>
              </a:ext>
            </a:extLst>
          </p:cNvPr>
          <p:cNvSpPr>
            <a:spLocks noGrp="1"/>
          </p:cNvSpPr>
          <p:nvPr>
            <p:ph type="sldNum" sz="quarter" idx="12"/>
          </p:nvPr>
        </p:nvSpPr>
        <p:spPr/>
        <p:txBody>
          <a:bodyPr/>
          <a:lstStyle/>
          <a:p>
            <a:fld id="{2080F6E6-2F67-4E78-BF8B-100ED8103DDB}" type="slidenum">
              <a:rPr lang="ca-ES-valencia" smtClean="0"/>
              <a:t>‹Nº›</a:t>
            </a:fld>
            <a:endParaRPr lang="ca-ES-valencia"/>
          </a:p>
        </p:txBody>
      </p:sp>
    </p:spTree>
    <p:extLst>
      <p:ext uri="{BB962C8B-B14F-4D97-AF65-F5344CB8AC3E}">
        <p14:creationId xmlns:p14="http://schemas.microsoft.com/office/powerpoint/2010/main" val="291396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270CCEE-33EF-B683-B696-9894E8FEB52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ca-ES-valencia"/>
          </a:p>
        </p:txBody>
      </p:sp>
      <p:sp>
        <p:nvSpPr>
          <p:cNvPr id="3" name="Marcador de texto vertical 2">
            <a:extLst>
              <a:ext uri="{FF2B5EF4-FFF2-40B4-BE49-F238E27FC236}">
                <a16:creationId xmlns:a16="http://schemas.microsoft.com/office/drawing/2014/main" id="{877B1802-3D04-C319-EB80-7EC1AD3BA8B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valencia"/>
          </a:p>
        </p:txBody>
      </p:sp>
      <p:sp>
        <p:nvSpPr>
          <p:cNvPr id="4" name="Marcador de fecha 3">
            <a:extLst>
              <a:ext uri="{FF2B5EF4-FFF2-40B4-BE49-F238E27FC236}">
                <a16:creationId xmlns:a16="http://schemas.microsoft.com/office/drawing/2014/main" id="{3C5B604C-E3A5-27B2-6C74-33063C14BF6F}"/>
              </a:ext>
            </a:extLst>
          </p:cNvPr>
          <p:cNvSpPr>
            <a:spLocks noGrp="1"/>
          </p:cNvSpPr>
          <p:nvPr>
            <p:ph type="dt" sz="half" idx="10"/>
          </p:nvPr>
        </p:nvSpPr>
        <p:spPr/>
        <p:txBody>
          <a:bodyPr/>
          <a:lstStyle/>
          <a:p>
            <a:fld id="{BD3D9D72-AA30-482A-A993-F67195B0F257}" type="datetimeFigureOut">
              <a:rPr lang="ca-ES-valencia" smtClean="0"/>
              <a:t>9/1/2024</a:t>
            </a:fld>
            <a:endParaRPr lang="ca-ES-valencia"/>
          </a:p>
        </p:txBody>
      </p:sp>
      <p:sp>
        <p:nvSpPr>
          <p:cNvPr id="5" name="Marcador de pie de página 4">
            <a:extLst>
              <a:ext uri="{FF2B5EF4-FFF2-40B4-BE49-F238E27FC236}">
                <a16:creationId xmlns:a16="http://schemas.microsoft.com/office/drawing/2014/main" id="{30862098-3C14-A06A-FA2E-E2E8EEACBAB4}"/>
              </a:ext>
            </a:extLst>
          </p:cNvPr>
          <p:cNvSpPr>
            <a:spLocks noGrp="1"/>
          </p:cNvSpPr>
          <p:nvPr>
            <p:ph type="ftr" sz="quarter" idx="11"/>
          </p:nvPr>
        </p:nvSpPr>
        <p:spPr/>
        <p:txBody>
          <a:bodyPr/>
          <a:lstStyle/>
          <a:p>
            <a:endParaRPr lang="ca-ES-valencia"/>
          </a:p>
        </p:txBody>
      </p:sp>
      <p:sp>
        <p:nvSpPr>
          <p:cNvPr id="6" name="Marcador de número de diapositiva 5">
            <a:extLst>
              <a:ext uri="{FF2B5EF4-FFF2-40B4-BE49-F238E27FC236}">
                <a16:creationId xmlns:a16="http://schemas.microsoft.com/office/drawing/2014/main" id="{E9699D76-2717-E2F0-54C2-A6A44DF6DB1E}"/>
              </a:ext>
            </a:extLst>
          </p:cNvPr>
          <p:cNvSpPr>
            <a:spLocks noGrp="1"/>
          </p:cNvSpPr>
          <p:nvPr>
            <p:ph type="sldNum" sz="quarter" idx="12"/>
          </p:nvPr>
        </p:nvSpPr>
        <p:spPr/>
        <p:txBody>
          <a:bodyPr/>
          <a:lstStyle/>
          <a:p>
            <a:fld id="{2080F6E6-2F67-4E78-BF8B-100ED8103DDB}" type="slidenum">
              <a:rPr lang="ca-ES-valencia" smtClean="0"/>
              <a:t>‹Nº›</a:t>
            </a:fld>
            <a:endParaRPr lang="ca-ES-valencia"/>
          </a:p>
        </p:txBody>
      </p:sp>
    </p:spTree>
    <p:extLst>
      <p:ext uri="{BB962C8B-B14F-4D97-AF65-F5344CB8AC3E}">
        <p14:creationId xmlns:p14="http://schemas.microsoft.com/office/powerpoint/2010/main" val="3963563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D0338F-8FD8-8FBA-D136-552DED1AFBB7}"/>
              </a:ext>
            </a:extLst>
          </p:cNvPr>
          <p:cNvSpPr>
            <a:spLocks noGrp="1"/>
          </p:cNvSpPr>
          <p:nvPr>
            <p:ph type="title"/>
          </p:nvPr>
        </p:nvSpPr>
        <p:spPr/>
        <p:txBody>
          <a:bodyPr/>
          <a:lstStyle/>
          <a:p>
            <a:r>
              <a:rPr lang="es-ES"/>
              <a:t>Haga clic para modificar el estilo de título del patrón</a:t>
            </a:r>
            <a:endParaRPr lang="ca-ES-valencia"/>
          </a:p>
        </p:txBody>
      </p:sp>
      <p:sp>
        <p:nvSpPr>
          <p:cNvPr id="3" name="Marcador de contenido 2">
            <a:extLst>
              <a:ext uri="{FF2B5EF4-FFF2-40B4-BE49-F238E27FC236}">
                <a16:creationId xmlns:a16="http://schemas.microsoft.com/office/drawing/2014/main" id="{2D96BBA5-127B-BEE7-F6AD-5819CECFA8B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valencia"/>
          </a:p>
        </p:txBody>
      </p:sp>
      <p:sp>
        <p:nvSpPr>
          <p:cNvPr id="4" name="Marcador de fecha 3">
            <a:extLst>
              <a:ext uri="{FF2B5EF4-FFF2-40B4-BE49-F238E27FC236}">
                <a16:creationId xmlns:a16="http://schemas.microsoft.com/office/drawing/2014/main" id="{A8E3E6DF-E2BC-40FD-E0F9-F8A95D2C5D62}"/>
              </a:ext>
            </a:extLst>
          </p:cNvPr>
          <p:cNvSpPr>
            <a:spLocks noGrp="1"/>
          </p:cNvSpPr>
          <p:nvPr>
            <p:ph type="dt" sz="half" idx="10"/>
          </p:nvPr>
        </p:nvSpPr>
        <p:spPr/>
        <p:txBody>
          <a:bodyPr/>
          <a:lstStyle/>
          <a:p>
            <a:fld id="{BD3D9D72-AA30-482A-A993-F67195B0F257}" type="datetimeFigureOut">
              <a:rPr lang="ca-ES-valencia" smtClean="0"/>
              <a:t>9/1/2024</a:t>
            </a:fld>
            <a:endParaRPr lang="ca-ES-valencia"/>
          </a:p>
        </p:txBody>
      </p:sp>
      <p:sp>
        <p:nvSpPr>
          <p:cNvPr id="5" name="Marcador de pie de página 4">
            <a:extLst>
              <a:ext uri="{FF2B5EF4-FFF2-40B4-BE49-F238E27FC236}">
                <a16:creationId xmlns:a16="http://schemas.microsoft.com/office/drawing/2014/main" id="{688806FD-3BC2-2FC2-DF12-CDA13C7C5A35}"/>
              </a:ext>
            </a:extLst>
          </p:cNvPr>
          <p:cNvSpPr>
            <a:spLocks noGrp="1"/>
          </p:cNvSpPr>
          <p:nvPr>
            <p:ph type="ftr" sz="quarter" idx="11"/>
          </p:nvPr>
        </p:nvSpPr>
        <p:spPr/>
        <p:txBody>
          <a:bodyPr/>
          <a:lstStyle/>
          <a:p>
            <a:endParaRPr lang="ca-ES-valencia"/>
          </a:p>
        </p:txBody>
      </p:sp>
      <p:sp>
        <p:nvSpPr>
          <p:cNvPr id="6" name="Marcador de número de diapositiva 5">
            <a:extLst>
              <a:ext uri="{FF2B5EF4-FFF2-40B4-BE49-F238E27FC236}">
                <a16:creationId xmlns:a16="http://schemas.microsoft.com/office/drawing/2014/main" id="{0B9B5680-AB8F-DBE3-50BB-FE4B5B48EAF0}"/>
              </a:ext>
            </a:extLst>
          </p:cNvPr>
          <p:cNvSpPr>
            <a:spLocks noGrp="1"/>
          </p:cNvSpPr>
          <p:nvPr>
            <p:ph type="sldNum" sz="quarter" idx="12"/>
          </p:nvPr>
        </p:nvSpPr>
        <p:spPr/>
        <p:txBody>
          <a:bodyPr/>
          <a:lstStyle/>
          <a:p>
            <a:fld id="{2080F6E6-2F67-4E78-BF8B-100ED8103DDB}" type="slidenum">
              <a:rPr lang="ca-ES-valencia" smtClean="0"/>
              <a:t>‹Nº›</a:t>
            </a:fld>
            <a:endParaRPr lang="ca-ES-valencia"/>
          </a:p>
        </p:txBody>
      </p:sp>
    </p:spTree>
    <p:extLst>
      <p:ext uri="{BB962C8B-B14F-4D97-AF65-F5344CB8AC3E}">
        <p14:creationId xmlns:p14="http://schemas.microsoft.com/office/powerpoint/2010/main" val="879810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FB67A4-8B6C-FAA7-F97B-27BF245D0FD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ca-ES-valencia"/>
          </a:p>
        </p:txBody>
      </p:sp>
      <p:sp>
        <p:nvSpPr>
          <p:cNvPr id="3" name="Marcador de texto 2">
            <a:extLst>
              <a:ext uri="{FF2B5EF4-FFF2-40B4-BE49-F238E27FC236}">
                <a16:creationId xmlns:a16="http://schemas.microsoft.com/office/drawing/2014/main" id="{CFAFFE98-7C09-8D1D-3571-194F76EEE9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2A5CF16-FD1E-A7CD-69F1-545CCCB925DC}"/>
              </a:ext>
            </a:extLst>
          </p:cNvPr>
          <p:cNvSpPr>
            <a:spLocks noGrp="1"/>
          </p:cNvSpPr>
          <p:nvPr>
            <p:ph type="dt" sz="half" idx="10"/>
          </p:nvPr>
        </p:nvSpPr>
        <p:spPr/>
        <p:txBody>
          <a:bodyPr/>
          <a:lstStyle/>
          <a:p>
            <a:fld id="{BD3D9D72-AA30-482A-A993-F67195B0F257}" type="datetimeFigureOut">
              <a:rPr lang="ca-ES-valencia" smtClean="0"/>
              <a:t>9/1/2024</a:t>
            </a:fld>
            <a:endParaRPr lang="ca-ES-valencia"/>
          </a:p>
        </p:txBody>
      </p:sp>
      <p:sp>
        <p:nvSpPr>
          <p:cNvPr id="5" name="Marcador de pie de página 4">
            <a:extLst>
              <a:ext uri="{FF2B5EF4-FFF2-40B4-BE49-F238E27FC236}">
                <a16:creationId xmlns:a16="http://schemas.microsoft.com/office/drawing/2014/main" id="{3D6060AB-8B29-AD60-AE22-58836CFE612B}"/>
              </a:ext>
            </a:extLst>
          </p:cNvPr>
          <p:cNvSpPr>
            <a:spLocks noGrp="1"/>
          </p:cNvSpPr>
          <p:nvPr>
            <p:ph type="ftr" sz="quarter" idx="11"/>
          </p:nvPr>
        </p:nvSpPr>
        <p:spPr/>
        <p:txBody>
          <a:bodyPr/>
          <a:lstStyle/>
          <a:p>
            <a:endParaRPr lang="ca-ES-valencia"/>
          </a:p>
        </p:txBody>
      </p:sp>
      <p:sp>
        <p:nvSpPr>
          <p:cNvPr id="6" name="Marcador de número de diapositiva 5">
            <a:extLst>
              <a:ext uri="{FF2B5EF4-FFF2-40B4-BE49-F238E27FC236}">
                <a16:creationId xmlns:a16="http://schemas.microsoft.com/office/drawing/2014/main" id="{1884A910-7A12-6AB7-3DD6-41BB102E97A4}"/>
              </a:ext>
            </a:extLst>
          </p:cNvPr>
          <p:cNvSpPr>
            <a:spLocks noGrp="1"/>
          </p:cNvSpPr>
          <p:nvPr>
            <p:ph type="sldNum" sz="quarter" idx="12"/>
          </p:nvPr>
        </p:nvSpPr>
        <p:spPr/>
        <p:txBody>
          <a:bodyPr/>
          <a:lstStyle/>
          <a:p>
            <a:fld id="{2080F6E6-2F67-4E78-BF8B-100ED8103DDB}" type="slidenum">
              <a:rPr lang="ca-ES-valencia" smtClean="0"/>
              <a:t>‹Nº›</a:t>
            </a:fld>
            <a:endParaRPr lang="ca-ES-valencia"/>
          </a:p>
        </p:txBody>
      </p:sp>
    </p:spTree>
    <p:extLst>
      <p:ext uri="{BB962C8B-B14F-4D97-AF65-F5344CB8AC3E}">
        <p14:creationId xmlns:p14="http://schemas.microsoft.com/office/powerpoint/2010/main" val="1045183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3DA657-3EE5-22B6-6264-19771F1A7649}"/>
              </a:ext>
            </a:extLst>
          </p:cNvPr>
          <p:cNvSpPr>
            <a:spLocks noGrp="1"/>
          </p:cNvSpPr>
          <p:nvPr>
            <p:ph type="title"/>
          </p:nvPr>
        </p:nvSpPr>
        <p:spPr/>
        <p:txBody>
          <a:bodyPr/>
          <a:lstStyle/>
          <a:p>
            <a:r>
              <a:rPr lang="es-ES"/>
              <a:t>Haga clic para modificar el estilo de título del patrón</a:t>
            </a:r>
            <a:endParaRPr lang="ca-ES-valencia"/>
          </a:p>
        </p:txBody>
      </p:sp>
      <p:sp>
        <p:nvSpPr>
          <p:cNvPr id="3" name="Marcador de contenido 2">
            <a:extLst>
              <a:ext uri="{FF2B5EF4-FFF2-40B4-BE49-F238E27FC236}">
                <a16:creationId xmlns:a16="http://schemas.microsoft.com/office/drawing/2014/main" id="{B7580F51-C5FF-A1BC-9F16-C5E768F9EDF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valencia"/>
          </a:p>
        </p:txBody>
      </p:sp>
      <p:sp>
        <p:nvSpPr>
          <p:cNvPr id="4" name="Marcador de contenido 3">
            <a:extLst>
              <a:ext uri="{FF2B5EF4-FFF2-40B4-BE49-F238E27FC236}">
                <a16:creationId xmlns:a16="http://schemas.microsoft.com/office/drawing/2014/main" id="{12169D77-1EA0-2C14-648E-D9BE14D3508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valencia"/>
          </a:p>
        </p:txBody>
      </p:sp>
      <p:sp>
        <p:nvSpPr>
          <p:cNvPr id="5" name="Marcador de fecha 4">
            <a:extLst>
              <a:ext uri="{FF2B5EF4-FFF2-40B4-BE49-F238E27FC236}">
                <a16:creationId xmlns:a16="http://schemas.microsoft.com/office/drawing/2014/main" id="{34C3B745-0E5C-6562-CFDE-066F17F64A43}"/>
              </a:ext>
            </a:extLst>
          </p:cNvPr>
          <p:cNvSpPr>
            <a:spLocks noGrp="1"/>
          </p:cNvSpPr>
          <p:nvPr>
            <p:ph type="dt" sz="half" idx="10"/>
          </p:nvPr>
        </p:nvSpPr>
        <p:spPr/>
        <p:txBody>
          <a:bodyPr/>
          <a:lstStyle/>
          <a:p>
            <a:fld id="{BD3D9D72-AA30-482A-A993-F67195B0F257}" type="datetimeFigureOut">
              <a:rPr lang="ca-ES-valencia" smtClean="0"/>
              <a:t>9/1/2024</a:t>
            </a:fld>
            <a:endParaRPr lang="ca-ES-valencia"/>
          </a:p>
        </p:txBody>
      </p:sp>
      <p:sp>
        <p:nvSpPr>
          <p:cNvPr id="6" name="Marcador de pie de página 5">
            <a:extLst>
              <a:ext uri="{FF2B5EF4-FFF2-40B4-BE49-F238E27FC236}">
                <a16:creationId xmlns:a16="http://schemas.microsoft.com/office/drawing/2014/main" id="{30FFA10C-AA86-A59D-3D28-37A8C580E84C}"/>
              </a:ext>
            </a:extLst>
          </p:cNvPr>
          <p:cNvSpPr>
            <a:spLocks noGrp="1"/>
          </p:cNvSpPr>
          <p:nvPr>
            <p:ph type="ftr" sz="quarter" idx="11"/>
          </p:nvPr>
        </p:nvSpPr>
        <p:spPr/>
        <p:txBody>
          <a:bodyPr/>
          <a:lstStyle/>
          <a:p>
            <a:endParaRPr lang="ca-ES-valencia"/>
          </a:p>
        </p:txBody>
      </p:sp>
      <p:sp>
        <p:nvSpPr>
          <p:cNvPr id="7" name="Marcador de número de diapositiva 6">
            <a:extLst>
              <a:ext uri="{FF2B5EF4-FFF2-40B4-BE49-F238E27FC236}">
                <a16:creationId xmlns:a16="http://schemas.microsoft.com/office/drawing/2014/main" id="{7F2BED1F-2D01-37C1-9154-CC5EB092E7C0}"/>
              </a:ext>
            </a:extLst>
          </p:cNvPr>
          <p:cNvSpPr>
            <a:spLocks noGrp="1"/>
          </p:cNvSpPr>
          <p:nvPr>
            <p:ph type="sldNum" sz="quarter" idx="12"/>
          </p:nvPr>
        </p:nvSpPr>
        <p:spPr/>
        <p:txBody>
          <a:bodyPr/>
          <a:lstStyle/>
          <a:p>
            <a:fld id="{2080F6E6-2F67-4E78-BF8B-100ED8103DDB}" type="slidenum">
              <a:rPr lang="ca-ES-valencia" smtClean="0"/>
              <a:t>‹Nº›</a:t>
            </a:fld>
            <a:endParaRPr lang="ca-ES-valencia"/>
          </a:p>
        </p:txBody>
      </p:sp>
    </p:spTree>
    <p:extLst>
      <p:ext uri="{BB962C8B-B14F-4D97-AF65-F5344CB8AC3E}">
        <p14:creationId xmlns:p14="http://schemas.microsoft.com/office/powerpoint/2010/main" val="996252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3FC706-80DA-9C97-96B4-83154ACB5A5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ca-ES-valencia"/>
          </a:p>
        </p:txBody>
      </p:sp>
      <p:sp>
        <p:nvSpPr>
          <p:cNvPr id="3" name="Marcador de texto 2">
            <a:extLst>
              <a:ext uri="{FF2B5EF4-FFF2-40B4-BE49-F238E27FC236}">
                <a16:creationId xmlns:a16="http://schemas.microsoft.com/office/drawing/2014/main" id="{ADFB7A1B-BF03-32C7-739D-D6EDBAE171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B0C98A1-C5FE-475C-7D1A-5DFEE94C6E8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valencia"/>
          </a:p>
        </p:txBody>
      </p:sp>
      <p:sp>
        <p:nvSpPr>
          <p:cNvPr id="5" name="Marcador de texto 4">
            <a:extLst>
              <a:ext uri="{FF2B5EF4-FFF2-40B4-BE49-F238E27FC236}">
                <a16:creationId xmlns:a16="http://schemas.microsoft.com/office/drawing/2014/main" id="{483143C3-F8DB-C003-7747-3D9AD789A8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80B0757-459D-9BCB-8947-B3ABBF87887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valencia"/>
          </a:p>
        </p:txBody>
      </p:sp>
      <p:sp>
        <p:nvSpPr>
          <p:cNvPr id="7" name="Marcador de fecha 6">
            <a:extLst>
              <a:ext uri="{FF2B5EF4-FFF2-40B4-BE49-F238E27FC236}">
                <a16:creationId xmlns:a16="http://schemas.microsoft.com/office/drawing/2014/main" id="{35E01648-CB65-9F85-33BE-B170827E5B54}"/>
              </a:ext>
            </a:extLst>
          </p:cNvPr>
          <p:cNvSpPr>
            <a:spLocks noGrp="1"/>
          </p:cNvSpPr>
          <p:nvPr>
            <p:ph type="dt" sz="half" idx="10"/>
          </p:nvPr>
        </p:nvSpPr>
        <p:spPr/>
        <p:txBody>
          <a:bodyPr/>
          <a:lstStyle/>
          <a:p>
            <a:fld id="{BD3D9D72-AA30-482A-A993-F67195B0F257}" type="datetimeFigureOut">
              <a:rPr lang="ca-ES-valencia" smtClean="0"/>
              <a:t>9/1/2024</a:t>
            </a:fld>
            <a:endParaRPr lang="ca-ES-valencia"/>
          </a:p>
        </p:txBody>
      </p:sp>
      <p:sp>
        <p:nvSpPr>
          <p:cNvPr id="8" name="Marcador de pie de página 7">
            <a:extLst>
              <a:ext uri="{FF2B5EF4-FFF2-40B4-BE49-F238E27FC236}">
                <a16:creationId xmlns:a16="http://schemas.microsoft.com/office/drawing/2014/main" id="{859CE668-049E-ADB4-8861-17D10B6D78D8}"/>
              </a:ext>
            </a:extLst>
          </p:cNvPr>
          <p:cNvSpPr>
            <a:spLocks noGrp="1"/>
          </p:cNvSpPr>
          <p:nvPr>
            <p:ph type="ftr" sz="quarter" idx="11"/>
          </p:nvPr>
        </p:nvSpPr>
        <p:spPr/>
        <p:txBody>
          <a:bodyPr/>
          <a:lstStyle/>
          <a:p>
            <a:endParaRPr lang="ca-ES-valencia"/>
          </a:p>
        </p:txBody>
      </p:sp>
      <p:sp>
        <p:nvSpPr>
          <p:cNvPr id="9" name="Marcador de número de diapositiva 8">
            <a:extLst>
              <a:ext uri="{FF2B5EF4-FFF2-40B4-BE49-F238E27FC236}">
                <a16:creationId xmlns:a16="http://schemas.microsoft.com/office/drawing/2014/main" id="{CF1DD824-3C18-AF5E-EFCC-CECA526E2292}"/>
              </a:ext>
            </a:extLst>
          </p:cNvPr>
          <p:cNvSpPr>
            <a:spLocks noGrp="1"/>
          </p:cNvSpPr>
          <p:nvPr>
            <p:ph type="sldNum" sz="quarter" idx="12"/>
          </p:nvPr>
        </p:nvSpPr>
        <p:spPr/>
        <p:txBody>
          <a:bodyPr/>
          <a:lstStyle/>
          <a:p>
            <a:fld id="{2080F6E6-2F67-4E78-BF8B-100ED8103DDB}" type="slidenum">
              <a:rPr lang="ca-ES-valencia" smtClean="0"/>
              <a:t>‹Nº›</a:t>
            </a:fld>
            <a:endParaRPr lang="ca-ES-valencia"/>
          </a:p>
        </p:txBody>
      </p:sp>
    </p:spTree>
    <p:extLst>
      <p:ext uri="{BB962C8B-B14F-4D97-AF65-F5344CB8AC3E}">
        <p14:creationId xmlns:p14="http://schemas.microsoft.com/office/powerpoint/2010/main" val="2485716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2290A2-22F7-FD47-911D-B8953D02C1A7}"/>
              </a:ext>
            </a:extLst>
          </p:cNvPr>
          <p:cNvSpPr>
            <a:spLocks noGrp="1"/>
          </p:cNvSpPr>
          <p:nvPr>
            <p:ph type="title"/>
          </p:nvPr>
        </p:nvSpPr>
        <p:spPr/>
        <p:txBody>
          <a:bodyPr/>
          <a:lstStyle/>
          <a:p>
            <a:r>
              <a:rPr lang="es-ES"/>
              <a:t>Haga clic para modificar el estilo de título del patrón</a:t>
            </a:r>
            <a:endParaRPr lang="ca-ES-valencia"/>
          </a:p>
        </p:txBody>
      </p:sp>
      <p:sp>
        <p:nvSpPr>
          <p:cNvPr id="3" name="Marcador de fecha 2">
            <a:extLst>
              <a:ext uri="{FF2B5EF4-FFF2-40B4-BE49-F238E27FC236}">
                <a16:creationId xmlns:a16="http://schemas.microsoft.com/office/drawing/2014/main" id="{641166DA-8708-9BE2-4EB3-71BF06B27B66}"/>
              </a:ext>
            </a:extLst>
          </p:cNvPr>
          <p:cNvSpPr>
            <a:spLocks noGrp="1"/>
          </p:cNvSpPr>
          <p:nvPr>
            <p:ph type="dt" sz="half" idx="10"/>
          </p:nvPr>
        </p:nvSpPr>
        <p:spPr/>
        <p:txBody>
          <a:bodyPr/>
          <a:lstStyle/>
          <a:p>
            <a:fld id="{BD3D9D72-AA30-482A-A993-F67195B0F257}" type="datetimeFigureOut">
              <a:rPr lang="ca-ES-valencia" smtClean="0"/>
              <a:t>9/1/2024</a:t>
            </a:fld>
            <a:endParaRPr lang="ca-ES-valencia"/>
          </a:p>
        </p:txBody>
      </p:sp>
      <p:sp>
        <p:nvSpPr>
          <p:cNvPr id="4" name="Marcador de pie de página 3">
            <a:extLst>
              <a:ext uri="{FF2B5EF4-FFF2-40B4-BE49-F238E27FC236}">
                <a16:creationId xmlns:a16="http://schemas.microsoft.com/office/drawing/2014/main" id="{83F8B369-92B7-9D40-3E14-80414385CF90}"/>
              </a:ext>
            </a:extLst>
          </p:cNvPr>
          <p:cNvSpPr>
            <a:spLocks noGrp="1"/>
          </p:cNvSpPr>
          <p:nvPr>
            <p:ph type="ftr" sz="quarter" idx="11"/>
          </p:nvPr>
        </p:nvSpPr>
        <p:spPr/>
        <p:txBody>
          <a:bodyPr/>
          <a:lstStyle/>
          <a:p>
            <a:endParaRPr lang="ca-ES-valencia"/>
          </a:p>
        </p:txBody>
      </p:sp>
      <p:sp>
        <p:nvSpPr>
          <p:cNvPr id="5" name="Marcador de número de diapositiva 4">
            <a:extLst>
              <a:ext uri="{FF2B5EF4-FFF2-40B4-BE49-F238E27FC236}">
                <a16:creationId xmlns:a16="http://schemas.microsoft.com/office/drawing/2014/main" id="{242EC72E-EB6A-00B6-286B-868D57F37210}"/>
              </a:ext>
            </a:extLst>
          </p:cNvPr>
          <p:cNvSpPr>
            <a:spLocks noGrp="1"/>
          </p:cNvSpPr>
          <p:nvPr>
            <p:ph type="sldNum" sz="quarter" idx="12"/>
          </p:nvPr>
        </p:nvSpPr>
        <p:spPr/>
        <p:txBody>
          <a:bodyPr/>
          <a:lstStyle/>
          <a:p>
            <a:fld id="{2080F6E6-2F67-4E78-BF8B-100ED8103DDB}" type="slidenum">
              <a:rPr lang="ca-ES-valencia" smtClean="0"/>
              <a:t>‹Nº›</a:t>
            </a:fld>
            <a:endParaRPr lang="ca-ES-valencia"/>
          </a:p>
        </p:txBody>
      </p:sp>
    </p:spTree>
    <p:extLst>
      <p:ext uri="{BB962C8B-B14F-4D97-AF65-F5344CB8AC3E}">
        <p14:creationId xmlns:p14="http://schemas.microsoft.com/office/powerpoint/2010/main" val="2573214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3EFDBFF-2CB5-9685-46CD-2D76A695FE2C}"/>
              </a:ext>
            </a:extLst>
          </p:cNvPr>
          <p:cNvSpPr>
            <a:spLocks noGrp="1"/>
          </p:cNvSpPr>
          <p:nvPr>
            <p:ph type="dt" sz="half" idx="10"/>
          </p:nvPr>
        </p:nvSpPr>
        <p:spPr/>
        <p:txBody>
          <a:bodyPr/>
          <a:lstStyle/>
          <a:p>
            <a:fld id="{BD3D9D72-AA30-482A-A993-F67195B0F257}" type="datetimeFigureOut">
              <a:rPr lang="ca-ES-valencia" smtClean="0"/>
              <a:t>9/1/2024</a:t>
            </a:fld>
            <a:endParaRPr lang="ca-ES-valencia"/>
          </a:p>
        </p:txBody>
      </p:sp>
      <p:sp>
        <p:nvSpPr>
          <p:cNvPr id="3" name="Marcador de pie de página 2">
            <a:extLst>
              <a:ext uri="{FF2B5EF4-FFF2-40B4-BE49-F238E27FC236}">
                <a16:creationId xmlns:a16="http://schemas.microsoft.com/office/drawing/2014/main" id="{8B2AFF37-12DE-FA25-BE3D-5B223AD524CB}"/>
              </a:ext>
            </a:extLst>
          </p:cNvPr>
          <p:cNvSpPr>
            <a:spLocks noGrp="1"/>
          </p:cNvSpPr>
          <p:nvPr>
            <p:ph type="ftr" sz="quarter" idx="11"/>
          </p:nvPr>
        </p:nvSpPr>
        <p:spPr/>
        <p:txBody>
          <a:bodyPr/>
          <a:lstStyle/>
          <a:p>
            <a:endParaRPr lang="ca-ES-valencia"/>
          </a:p>
        </p:txBody>
      </p:sp>
      <p:sp>
        <p:nvSpPr>
          <p:cNvPr id="4" name="Marcador de número de diapositiva 3">
            <a:extLst>
              <a:ext uri="{FF2B5EF4-FFF2-40B4-BE49-F238E27FC236}">
                <a16:creationId xmlns:a16="http://schemas.microsoft.com/office/drawing/2014/main" id="{456A3A92-03D2-2554-8ACF-0A4823BCE05C}"/>
              </a:ext>
            </a:extLst>
          </p:cNvPr>
          <p:cNvSpPr>
            <a:spLocks noGrp="1"/>
          </p:cNvSpPr>
          <p:nvPr>
            <p:ph type="sldNum" sz="quarter" idx="12"/>
          </p:nvPr>
        </p:nvSpPr>
        <p:spPr/>
        <p:txBody>
          <a:bodyPr/>
          <a:lstStyle/>
          <a:p>
            <a:fld id="{2080F6E6-2F67-4E78-BF8B-100ED8103DDB}" type="slidenum">
              <a:rPr lang="ca-ES-valencia" smtClean="0"/>
              <a:t>‹Nº›</a:t>
            </a:fld>
            <a:endParaRPr lang="ca-ES-valencia"/>
          </a:p>
        </p:txBody>
      </p:sp>
    </p:spTree>
    <p:extLst>
      <p:ext uri="{BB962C8B-B14F-4D97-AF65-F5344CB8AC3E}">
        <p14:creationId xmlns:p14="http://schemas.microsoft.com/office/powerpoint/2010/main" val="672559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7C0A2B-9C57-5372-9DC0-327A54ED17D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valencia"/>
          </a:p>
        </p:txBody>
      </p:sp>
      <p:sp>
        <p:nvSpPr>
          <p:cNvPr id="3" name="Marcador de contenido 2">
            <a:extLst>
              <a:ext uri="{FF2B5EF4-FFF2-40B4-BE49-F238E27FC236}">
                <a16:creationId xmlns:a16="http://schemas.microsoft.com/office/drawing/2014/main" id="{F7A94634-90E5-4FD3-2B4C-0EB0F02E9A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valencia"/>
          </a:p>
        </p:txBody>
      </p:sp>
      <p:sp>
        <p:nvSpPr>
          <p:cNvPr id="4" name="Marcador de texto 3">
            <a:extLst>
              <a:ext uri="{FF2B5EF4-FFF2-40B4-BE49-F238E27FC236}">
                <a16:creationId xmlns:a16="http://schemas.microsoft.com/office/drawing/2014/main" id="{401F693B-1D7E-9773-5ED7-8AB3DD4E6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F0F3011-9929-4C2F-FEEC-BBA9F854268F}"/>
              </a:ext>
            </a:extLst>
          </p:cNvPr>
          <p:cNvSpPr>
            <a:spLocks noGrp="1"/>
          </p:cNvSpPr>
          <p:nvPr>
            <p:ph type="dt" sz="half" idx="10"/>
          </p:nvPr>
        </p:nvSpPr>
        <p:spPr/>
        <p:txBody>
          <a:bodyPr/>
          <a:lstStyle/>
          <a:p>
            <a:fld id="{BD3D9D72-AA30-482A-A993-F67195B0F257}" type="datetimeFigureOut">
              <a:rPr lang="ca-ES-valencia" smtClean="0"/>
              <a:t>9/1/2024</a:t>
            </a:fld>
            <a:endParaRPr lang="ca-ES-valencia"/>
          </a:p>
        </p:txBody>
      </p:sp>
      <p:sp>
        <p:nvSpPr>
          <p:cNvPr id="6" name="Marcador de pie de página 5">
            <a:extLst>
              <a:ext uri="{FF2B5EF4-FFF2-40B4-BE49-F238E27FC236}">
                <a16:creationId xmlns:a16="http://schemas.microsoft.com/office/drawing/2014/main" id="{C48E0616-FA9A-3ACB-0116-8AD2F4FDA156}"/>
              </a:ext>
            </a:extLst>
          </p:cNvPr>
          <p:cNvSpPr>
            <a:spLocks noGrp="1"/>
          </p:cNvSpPr>
          <p:nvPr>
            <p:ph type="ftr" sz="quarter" idx="11"/>
          </p:nvPr>
        </p:nvSpPr>
        <p:spPr/>
        <p:txBody>
          <a:bodyPr/>
          <a:lstStyle/>
          <a:p>
            <a:endParaRPr lang="ca-ES-valencia"/>
          </a:p>
        </p:txBody>
      </p:sp>
      <p:sp>
        <p:nvSpPr>
          <p:cNvPr id="7" name="Marcador de número de diapositiva 6">
            <a:extLst>
              <a:ext uri="{FF2B5EF4-FFF2-40B4-BE49-F238E27FC236}">
                <a16:creationId xmlns:a16="http://schemas.microsoft.com/office/drawing/2014/main" id="{45C6E116-6443-2175-459E-160A014471A5}"/>
              </a:ext>
            </a:extLst>
          </p:cNvPr>
          <p:cNvSpPr>
            <a:spLocks noGrp="1"/>
          </p:cNvSpPr>
          <p:nvPr>
            <p:ph type="sldNum" sz="quarter" idx="12"/>
          </p:nvPr>
        </p:nvSpPr>
        <p:spPr/>
        <p:txBody>
          <a:bodyPr/>
          <a:lstStyle/>
          <a:p>
            <a:fld id="{2080F6E6-2F67-4E78-BF8B-100ED8103DDB}" type="slidenum">
              <a:rPr lang="ca-ES-valencia" smtClean="0"/>
              <a:t>‹Nº›</a:t>
            </a:fld>
            <a:endParaRPr lang="ca-ES-valencia"/>
          </a:p>
        </p:txBody>
      </p:sp>
    </p:spTree>
    <p:extLst>
      <p:ext uri="{BB962C8B-B14F-4D97-AF65-F5344CB8AC3E}">
        <p14:creationId xmlns:p14="http://schemas.microsoft.com/office/powerpoint/2010/main" val="2587636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45B739-5484-F2C6-396F-A5AB796A929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valencia"/>
          </a:p>
        </p:txBody>
      </p:sp>
      <p:sp>
        <p:nvSpPr>
          <p:cNvPr id="3" name="Marcador de posición de imagen 2">
            <a:extLst>
              <a:ext uri="{FF2B5EF4-FFF2-40B4-BE49-F238E27FC236}">
                <a16:creationId xmlns:a16="http://schemas.microsoft.com/office/drawing/2014/main" id="{45B62590-2A4B-E851-B73A-BCBCB29EFA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valencia"/>
          </a:p>
        </p:txBody>
      </p:sp>
      <p:sp>
        <p:nvSpPr>
          <p:cNvPr id="4" name="Marcador de texto 3">
            <a:extLst>
              <a:ext uri="{FF2B5EF4-FFF2-40B4-BE49-F238E27FC236}">
                <a16:creationId xmlns:a16="http://schemas.microsoft.com/office/drawing/2014/main" id="{68FC2B4C-8818-B2F6-0CF0-B9C40F703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386D36-9797-8434-CB17-AED658CC65A5}"/>
              </a:ext>
            </a:extLst>
          </p:cNvPr>
          <p:cNvSpPr>
            <a:spLocks noGrp="1"/>
          </p:cNvSpPr>
          <p:nvPr>
            <p:ph type="dt" sz="half" idx="10"/>
          </p:nvPr>
        </p:nvSpPr>
        <p:spPr/>
        <p:txBody>
          <a:bodyPr/>
          <a:lstStyle/>
          <a:p>
            <a:fld id="{BD3D9D72-AA30-482A-A993-F67195B0F257}" type="datetimeFigureOut">
              <a:rPr lang="ca-ES-valencia" smtClean="0"/>
              <a:t>9/1/2024</a:t>
            </a:fld>
            <a:endParaRPr lang="ca-ES-valencia"/>
          </a:p>
        </p:txBody>
      </p:sp>
      <p:sp>
        <p:nvSpPr>
          <p:cNvPr id="6" name="Marcador de pie de página 5">
            <a:extLst>
              <a:ext uri="{FF2B5EF4-FFF2-40B4-BE49-F238E27FC236}">
                <a16:creationId xmlns:a16="http://schemas.microsoft.com/office/drawing/2014/main" id="{A93A3211-5A46-6077-8415-F5A3F6915DCD}"/>
              </a:ext>
            </a:extLst>
          </p:cNvPr>
          <p:cNvSpPr>
            <a:spLocks noGrp="1"/>
          </p:cNvSpPr>
          <p:nvPr>
            <p:ph type="ftr" sz="quarter" idx="11"/>
          </p:nvPr>
        </p:nvSpPr>
        <p:spPr/>
        <p:txBody>
          <a:bodyPr/>
          <a:lstStyle/>
          <a:p>
            <a:endParaRPr lang="ca-ES-valencia"/>
          </a:p>
        </p:txBody>
      </p:sp>
      <p:sp>
        <p:nvSpPr>
          <p:cNvPr id="7" name="Marcador de número de diapositiva 6">
            <a:extLst>
              <a:ext uri="{FF2B5EF4-FFF2-40B4-BE49-F238E27FC236}">
                <a16:creationId xmlns:a16="http://schemas.microsoft.com/office/drawing/2014/main" id="{DEA554FC-1333-9A7C-FFA3-FC27A0CC3C1C}"/>
              </a:ext>
            </a:extLst>
          </p:cNvPr>
          <p:cNvSpPr>
            <a:spLocks noGrp="1"/>
          </p:cNvSpPr>
          <p:nvPr>
            <p:ph type="sldNum" sz="quarter" idx="12"/>
          </p:nvPr>
        </p:nvSpPr>
        <p:spPr/>
        <p:txBody>
          <a:bodyPr/>
          <a:lstStyle/>
          <a:p>
            <a:fld id="{2080F6E6-2F67-4E78-BF8B-100ED8103DDB}" type="slidenum">
              <a:rPr lang="ca-ES-valencia" smtClean="0"/>
              <a:t>‹Nº›</a:t>
            </a:fld>
            <a:endParaRPr lang="ca-ES-valencia"/>
          </a:p>
        </p:txBody>
      </p:sp>
    </p:spTree>
    <p:extLst>
      <p:ext uri="{BB962C8B-B14F-4D97-AF65-F5344CB8AC3E}">
        <p14:creationId xmlns:p14="http://schemas.microsoft.com/office/powerpoint/2010/main" val="8422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55908CD-B3B6-590D-ADB5-34B25FEA75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ca-ES-valencia"/>
          </a:p>
        </p:txBody>
      </p:sp>
      <p:sp>
        <p:nvSpPr>
          <p:cNvPr id="3" name="Marcador de texto 2">
            <a:extLst>
              <a:ext uri="{FF2B5EF4-FFF2-40B4-BE49-F238E27FC236}">
                <a16:creationId xmlns:a16="http://schemas.microsoft.com/office/drawing/2014/main" id="{A0C1D889-FB41-709B-412F-41E0F65E55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valencia"/>
          </a:p>
        </p:txBody>
      </p:sp>
      <p:sp>
        <p:nvSpPr>
          <p:cNvPr id="4" name="Marcador de fecha 3">
            <a:extLst>
              <a:ext uri="{FF2B5EF4-FFF2-40B4-BE49-F238E27FC236}">
                <a16:creationId xmlns:a16="http://schemas.microsoft.com/office/drawing/2014/main" id="{9B34F5A7-EF93-ADB8-D355-24955A5630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3D9D72-AA30-482A-A993-F67195B0F257}" type="datetimeFigureOut">
              <a:rPr lang="ca-ES-valencia" smtClean="0"/>
              <a:t>9/1/2024</a:t>
            </a:fld>
            <a:endParaRPr lang="ca-ES-valencia"/>
          </a:p>
        </p:txBody>
      </p:sp>
      <p:sp>
        <p:nvSpPr>
          <p:cNvPr id="5" name="Marcador de pie de página 4">
            <a:extLst>
              <a:ext uri="{FF2B5EF4-FFF2-40B4-BE49-F238E27FC236}">
                <a16:creationId xmlns:a16="http://schemas.microsoft.com/office/drawing/2014/main" id="{EF17B7F2-EC72-A2C1-5837-12EB8FB29C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valencia"/>
          </a:p>
        </p:txBody>
      </p:sp>
      <p:sp>
        <p:nvSpPr>
          <p:cNvPr id="6" name="Marcador de número de diapositiva 5">
            <a:extLst>
              <a:ext uri="{FF2B5EF4-FFF2-40B4-BE49-F238E27FC236}">
                <a16:creationId xmlns:a16="http://schemas.microsoft.com/office/drawing/2014/main" id="{AC97DB24-27A9-DFFF-BE51-0701FB70E9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80F6E6-2F67-4E78-BF8B-100ED8103DDB}" type="slidenum">
              <a:rPr lang="ca-ES-valencia" smtClean="0"/>
              <a:t>‹Nº›</a:t>
            </a:fld>
            <a:endParaRPr lang="ca-ES-valencia"/>
          </a:p>
        </p:txBody>
      </p:sp>
    </p:spTree>
    <p:extLst>
      <p:ext uri="{BB962C8B-B14F-4D97-AF65-F5344CB8AC3E}">
        <p14:creationId xmlns:p14="http://schemas.microsoft.com/office/powerpoint/2010/main" val="3679494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a-ES-valenci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F9CB277-413B-90A7-6D80-30D34B967E0A}"/>
              </a:ext>
            </a:extLst>
          </p:cNvPr>
          <p:cNvSpPr txBox="1"/>
          <p:nvPr/>
        </p:nvSpPr>
        <p:spPr>
          <a:xfrm>
            <a:off x="1108444" y="1779499"/>
            <a:ext cx="10305142" cy="2123658"/>
          </a:xfrm>
          <a:prstGeom prst="rect">
            <a:avLst/>
          </a:prstGeom>
          <a:noFill/>
        </p:spPr>
        <p:txBody>
          <a:bodyPr wrap="square" rtlCol="0">
            <a:spAutoFit/>
          </a:bodyPr>
          <a:lstStyle/>
          <a:p>
            <a:pPr algn="ctr"/>
            <a:r>
              <a:rPr lang="es-ES" sz="6600" dirty="0">
                <a:solidFill>
                  <a:schemeClr val="tx2">
                    <a:lumMod val="40000"/>
                    <a:lumOff val="60000"/>
                  </a:schemeClr>
                </a:solidFill>
                <a:latin typeface="Verdana Pro Cond Black" panose="020B0A06030504040204" pitchFamily="34" charset="0"/>
                <a:ea typeface="Yu Mincho Demibold" panose="020B0400000000000000" pitchFamily="18" charset="-128"/>
                <a:cs typeface="Angsana New" panose="020B0502040204020203" pitchFamily="18" charset="-34"/>
              </a:rPr>
              <a:t>Herencia</a:t>
            </a:r>
          </a:p>
          <a:p>
            <a:pPr algn="ctr"/>
            <a:r>
              <a:rPr lang="es-ES" sz="6600" dirty="0">
                <a:solidFill>
                  <a:schemeClr val="tx2">
                    <a:lumMod val="40000"/>
                    <a:lumOff val="60000"/>
                  </a:schemeClr>
                </a:solidFill>
                <a:latin typeface="Verdana Pro Cond Black" panose="020B0A06030504040204" pitchFamily="34" charset="0"/>
                <a:ea typeface="Yu Mincho Demibold" panose="020B0400000000000000" pitchFamily="18" charset="-128"/>
                <a:cs typeface="Angsana New" panose="020B0502040204020203" pitchFamily="18" charset="-34"/>
              </a:rPr>
              <a:t> y Polimorfismo</a:t>
            </a:r>
            <a:endParaRPr lang="ca-ES-valencia" sz="6600" dirty="0">
              <a:solidFill>
                <a:schemeClr val="tx2">
                  <a:lumMod val="40000"/>
                  <a:lumOff val="60000"/>
                </a:schemeClr>
              </a:solidFill>
              <a:latin typeface="Verdana Pro Cond Black" panose="020B0A06030504040204" pitchFamily="34" charset="0"/>
              <a:ea typeface="Yu Mincho Demibold" panose="020B0400000000000000" pitchFamily="18" charset="-128"/>
              <a:cs typeface="Angsana New" panose="020B0502040204020203" pitchFamily="18" charset="-34"/>
            </a:endParaRPr>
          </a:p>
        </p:txBody>
      </p:sp>
      <p:sp>
        <p:nvSpPr>
          <p:cNvPr id="4" name="CuadroTexto 3">
            <a:extLst>
              <a:ext uri="{FF2B5EF4-FFF2-40B4-BE49-F238E27FC236}">
                <a16:creationId xmlns:a16="http://schemas.microsoft.com/office/drawing/2014/main" id="{8146C5DC-4D7A-A4F6-144D-B9802AC8B4AE}"/>
              </a:ext>
            </a:extLst>
          </p:cNvPr>
          <p:cNvSpPr txBox="1"/>
          <p:nvPr/>
        </p:nvSpPr>
        <p:spPr>
          <a:xfrm>
            <a:off x="3361327" y="5322276"/>
            <a:ext cx="5943600" cy="461665"/>
          </a:xfrm>
          <a:prstGeom prst="rect">
            <a:avLst/>
          </a:prstGeom>
          <a:noFill/>
        </p:spPr>
        <p:txBody>
          <a:bodyPr wrap="square" rtlCol="0">
            <a:spAutoFit/>
          </a:bodyPr>
          <a:lstStyle/>
          <a:p>
            <a:pPr algn="ctr"/>
            <a:r>
              <a:rPr lang="es-ES" sz="2400" dirty="0">
                <a:solidFill>
                  <a:schemeClr val="tx2">
                    <a:lumMod val="40000"/>
                    <a:lumOff val="60000"/>
                  </a:schemeClr>
                </a:solidFill>
                <a:latin typeface="Verdana Pro Cond Black" panose="020B0A06030504040204" pitchFamily="34" charset="0"/>
              </a:rPr>
              <a:t>Pablo y Érika DAW-1</a:t>
            </a:r>
            <a:endParaRPr lang="ca-ES-valencia" sz="2400" dirty="0">
              <a:solidFill>
                <a:schemeClr val="tx2">
                  <a:lumMod val="40000"/>
                  <a:lumOff val="60000"/>
                </a:schemeClr>
              </a:solidFill>
              <a:latin typeface="Verdana Pro Cond Black" panose="020B0A06030504040204" pitchFamily="34" charset="0"/>
            </a:endParaRPr>
          </a:p>
        </p:txBody>
      </p:sp>
    </p:spTree>
    <p:extLst>
      <p:ext uri="{BB962C8B-B14F-4D97-AF65-F5344CB8AC3E}">
        <p14:creationId xmlns:p14="http://schemas.microsoft.com/office/powerpoint/2010/main" val="2065788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FED51D4-3885-8A2B-4A2C-018B14CECCDE}"/>
              </a:ext>
            </a:extLst>
          </p:cNvPr>
          <p:cNvPicPr>
            <a:picLocks noChangeAspect="1"/>
          </p:cNvPicPr>
          <p:nvPr/>
        </p:nvPicPr>
        <p:blipFill>
          <a:blip r:embed="rId2"/>
          <a:stretch>
            <a:fillRect/>
          </a:stretch>
        </p:blipFill>
        <p:spPr>
          <a:xfrm>
            <a:off x="2396060" y="1842080"/>
            <a:ext cx="7170305" cy="2937737"/>
          </a:xfrm>
          <a:prstGeom prst="rect">
            <a:avLst/>
          </a:prstGeom>
        </p:spPr>
      </p:pic>
      <p:pic>
        <p:nvPicPr>
          <p:cNvPr id="8" name="Imagen 7">
            <a:extLst>
              <a:ext uri="{FF2B5EF4-FFF2-40B4-BE49-F238E27FC236}">
                <a16:creationId xmlns:a16="http://schemas.microsoft.com/office/drawing/2014/main" id="{792779B9-C226-A39A-D282-413FF3693746}"/>
              </a:ext>
            </a:extLst>
          </p:cNvPr>
          <p:cNvPicPr>
            <a:picLocks noChangeAspect="1"/>
          </p:cNvPicPr>
          <p:nvPr/>
        </p:nvPicPr>
        <p:blipFill>
          <a:blip r:embed="rId3"/>
          <a:stretch>
            <a:fillRect/>
          </a:stretch>
        </p:blipFill>
        <p:spPr>
          <a:xfrm>
            <a:off x="3676937" y="5061204"/>
            <a:ext cx="4791659" cy="1104068"/>
          </a:xfrm>
          <a:prstGeom prst="rect">
            <a:avLst/>
          </a:prstGeom>
        </p:spPr>
      </p:pic>
      <p:pic>
        <p:nvPicPr>
          <p:cNvPr id="5" name="Imagen 4">
            <a:extLst>
              <a:ext uri="{FF2B5EF4-FFF2-40B4-BE49-F238E27FC236}">
                <a16:creationId xmlns:a16="http://schemas.microsoft.com/office/drawing/2014/main" id="{03FECEA9-6418-00B3-ECE2-68F839F5866A}"/>
              </a:ext>
            </a:extLst>
          </p:cNvPr>
          <p:cNvPicPr>
            <a:picLocks noChangeAspect="1"/>
          </p:cNvPicPr>
          <p:nvPr/>
        </p:nvPicPr>
        <p:blipFill>
          <a:blip r:embed="rId4"/>
          <a:stretch>
            <a:fillRect/>
          </a:stretch>
        </p:blipFill>
        <p:spPr>
          <a:xfrm>
            <a:off x="205673" y="425076"/>
            <a:ext cx="3200677" cy="1280271"/>
          </a:xfrm>
          <a:prstGeom prst="rect">
            <a:avLst/>
          </a:prstGeom>
        </p:spPr>
      </p:pic>
    </p:spTree>
    <p:extLst>
      <p:ext uri="{BB962C8B-B14F-4D97-AF65-F5344CB8AC3E}">
        <p14:creationId xmlns:p14="http://schemas.microsoft.com/office/powerpoint/2010/main" val="3480140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F9CB277-413B-90A7-6D80-30D34B967E0A}"/>
              </a:ext>
            </a:extLst>
          </p:cNvPr>
          <p:cNvSpPr txBox="1"/>
          <p:nvPr/>
        </p:nvSpPr>
        <p:spPr>
          <a:xfrm>
            <a:off x="818739" y="228785"/>
            <a:ext cx="10305142" cy="1107996"/>
          </a:xfrm>
          <a:prstGeom prst="rect">
            <a:avLst/>
          </a:prstGeom>
          <a:noFill/>
        </p:spPr>
        <p:txBody>
          <a:bodyPr wrap="square" rtlCol="0">
            <a:spAutoFit/>
          </a:bodyPr>
          <a:lstStyle/>
          <a:p>
            <a:pPr algn="ctr"/>
            <a:r>
              <a:rPr lang="es-ES" sz="6600" dirty="0">
                <a:solidFill>
                  <a:srgbClr val="ADB9CA"/>
                </a:solidFill>
                <a:latin typeface="Verdana Pro Cond Black" panose="020B0A06030504040204" pitchFamily="34" charset="0"/>
                <a:ea typeface="Yu Mincho Demibold" panose="020B0400000000000000" pitchFamily="18" charset="-128"/>
                <a:cs typeface="Angsana New" panose="020B0502040204020203" pitchFamily="18" charset="-34"/>
              </a:rPr>
              <a:t>Ejercicio herencia</a:t>
            </a:r>
            <a:endParaRPr lang="ca-ES-valencia" sz="6600" dirty="0">
              <a:solidFill>
                <a:srgbClr val="ADB9CA"/>
              </a:solidFill>
              <a:latin typeface="Verdana Pro Cond Black" panose="020B0A06030504040204" pitchFamily="34" charset="0"/>
              <a:ea typeface="Yu Mincho Demibold" panose="020B0400000000000000" pitchFamily="18" charset="-128"/>
              <a:cs typeface="Angsana New" panose="020B0502040204020203" pitchFamily="18" charset="-34"/>
            </a:endParaRPr>
          </a:p>
        </p:txBody>
      </p:sp>
      <p:sp>
        <p:nvSpPr>
          <p:cNvPr id="3" name="CuadroTexto 2">
            <a:extLst>
              <a:ext uri="{FF2B5EF4-FFF2-40B4-BE49-F238E27FC236}">
                <a16:creationId xmlns:a16="http://schemas.microsoft.com/office/drawing/2014/main" id="{F0F09FAF-6139-02EE-418E-37221BB52EB0}"/>
              </a:ext>
            </a:extLst>
          </p:cNvPr>
          <p:cNvSpPr txBox="1"/>
          <p:nvPr/>
        </p:nvSpPr>
        <p:spPr>
          <a:xfrm>
            <a:off x="623456" y="1579418"/>
            <a:ext cx="6525491" cy="461665"/>
          </a:xfrm>
          <a:prstGeom prst="rect">
            <a:avLst/>
          </a:prstGeom>
          <a:noFill/>
        </p:spPr>
        <p:txBody>
          <a:bodyPr wrap="square" rtlCol="0">
            <a:spAutoFit/>
          </a:bodyPr>
          <a:lstStyle/>
          <a:p>
            <a:pPr marL="285750" indent="-285750">
              <a:buFont typeface="Arial" panose="020B0604020202020204" pitchFamily="34" charset="0"/>
              <a:buChar char="•"/>
            </a:pPr>
            <a:r>
              <a:rPr lang="es-ES" sz="24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A partir de la siguiente clase:</a:t>
            </a:r>
            <a:endParaRPr lang="ca-ES-valencia" sz="24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5" name="Imagen 4">
            <a:extLst>
              <a:ext uri="{FF2B5EF4-FFF2-40B4-BE49-F238E27FC236}">
                <a16:creationId xmlns:a16="http://schemas.microsoft.com/office/drawing/2014/main" id="{9325B33E-02AE-4600-47DB-289A7825A768}"/>
              </a:ext>
            </a:extLst>
          </p:cNvPr>
          <p:cNvPicPr>
            <a:picLocks noChangeAspect="1"/>
          </p:cNvPicPr>
          <p:nvPr/>
        </p:nvPicPr>
        <p:blipFill>
          <a:blip r:embed="rId2"/>
          <a:stretch>
            <a:fillRect/>
          </a:stretch>
        </p:blipFill>
        <p:spPr>
          <a:xfrm>
            <a:off x="3479410" y="2090072"/>
            <a:ext cx="4847172" cy="4571317"/>
          </a:xfrm>
          <a:prstGeom prst="rect">
            <a:avLst/>
          </a:prstGeom>
        </p:spPr>
      </p:pic>
    </p:spTree>
    <p:extLst>
      <p:ext uri="{BB962C8B-B14F-4D97-AF65-F5344CB8AC3E}">
        <p14:creationId xmlns:p14="http://schemas.microsoft.com/office/powerpoint/2010/main" val="1944818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8CF7900-C6A1-77ED-1413-7D62DB8D3FDB}"/>
              </a:ext>
            </a:extLst>
          </p:cNvPr>
          <p:cNvSpPr txBox="1"/>
          <p:nvPr/>
        </p:nvSpPr>
        <p:spPr>
          <a:xfrm>
            <a:off x="279772" y="1566458"/>
            <a:ext cx="11327209" cy="1569660"/>
          </a:xfrm>
          <a:prstGeom prst="rect">
            <a:avLst/>
          </a:prstGeom>
          <a:noFill/>
        </p:spPr>
        <p:txBody>
          <a:bodyPr wrap="square" rtlCol="0">
            <a:spAutoFit/>
          </a:bodyPr>
          <a:lstStyle/>
          <a:p>
            <a:pPr marL="285750" indent="-285750">
              <a:buFont typeface="Arial" panose="020B0604020202020204" pitchFamily="34" charset="0"/>
              <a:buChar char="•"/>
            </a:pPr>
            <a:r>
              <a:rPr lang="es-ES" sz="24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Construye  una clase ‘Estudiante’ con los atributos: nombre, edad y créditos matriculados. Solo hace falta que imprima por pantalla la información indicada, si quieres modificar la información para que aparezca de forma diferente puedes hacerlo como quieras.</a:t>
            </a:r>
            <a:endParaRPr lang="ca-ES-valencia" sz="24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CuadroTexto 4">
            <a:extLst>
              <a:ext uri="{FF2B5EF4-FFF2-40B4-BE49-F238E27FC236}">
                <a16:creationId xmlns:a16="http://schemas.microsoft.com/office/drawing/2014/main" id="{50791EBA-03C3-F8CA-FC28-270173653400}"/>
              </a:ext>
            </a:extLst>
          </p:cNvPr>
          <p:cNvSpPr txBox="1"/>
          <p:nvPr/>
        </p:nvSpPr>
        <p:spPr>
          <a:xfrm>
            <a:off x="516641" y="3405090"/>
            <a:ext cx="7647709" cy="3046988"/>
          </a:xfrm>
          <a:prstGeom prst="rect">
            <a:avLst/>
          </a:prstGeom>
          <a:noFill/>
        </p:spPr>
        <p:txBody>
          <a:bodyPr wrap="square" rtlCol="0">
            <a:spAutoFit/>
          </a:bodyPr>
          <a:lstStyle/>
          <a:p>
            <a:r>
              <a:rPr lang="es-ES" sz="2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a:t>
            </a:r>
            <a:r>
              <a:rPr lang="es-ES" sz="24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 Teniendo en cuenta la clase ya proporcionada, la mejor opción es utilizar la herencia para así solo tener que implementar los créditos matriculados en la clase Estudiante. También puedes elegir la opción de crear una clase Estudiante desde cero, pero será menos productivo y más tedioso, aparte de que no practicarás la Herencia, y para eso la he explicado, para que la uses </a:t>
            </a:r>
            <a:r>
              <a:rPr lang="es-ES" sz="24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sym typeface="Wingdings" panose="05000000000000000000" pitchFamily="2" charset="2"/>
              </a:rPr>
              <a:t>.</a:t>
            </a:r>
            <a:endParaRPr lang="ca-ES-valencia" sz="24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6" name="Imagen 5">
            <a:extLst>
              <a:ext uri="{FF2B5EF4-FFF2-40B4-BE49-F238E27FC236}">
                <a16:creationId xmlns:a16="http://schemas.microsoft.com/office/drawing/2014/main" id="{BA3D810A-2188-06B2-4019-4F29A495E6D9}"/>
              </a:ext>
            </a:extLst>
          </p:cNvPr>
          <p:cNvPicPr>
            <a:picLocks noChangeAspect="1"/>
          </p:cNvPicPr>
          <p:nvPr/>
        </p:nvPicPr>
        <p:blipFill>
          <a:blip r:embed="rId2"/>
          <a:stretch>
            <a:fillRect/>
          </a:stretch>
        </p:blipFill>
        <p:spPr>
          <a:xfrm>
            <a:off x="2593544" y="46593"/>
            <a:ext cx="7004911" cy="1774090"/>
          </a:xfrm>
          <a:prstGeom prst="rect">
            <a:avLst/>
          </a:prstGeom>
        </p:spPr>
      </p:pic>
    </p:spTree>
    <p:extLst>
      <p:ext uri="{BB962C8B-B14F-4D97-AF65-F5344CB8AC3E}">
        <p14:creationId xmlns:p14="http://schemas.microsoft.com/office/powerpoint/2010/main" val="2414988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F9CB277-413B-90A7-6D80-30D34B967E0A}"/>
              </a:ext>
            </a:extLst>
          </p:cNvPr>
          <p:cNvSpPr txBox="1"/>
          <p:nvPr/>
        </p:nvSpPr>
        <p:spPr>
          <a:xfrm>
            <a:off x="943429" y="2875002"/>
            <a:ext cx="10305142" cy="1107996"/>
          </a:xfrm>
          <a:prstGeom prst="rect">
            <a:avLst/>
          </a:prstGeom>
          <a:noFill/>
        </p:spPr>
        <p:txBody>
          <a:bodyPr wrap="square" rtlCol="0">
            <a:spAutoFit/>
          </a:bodyPr>
          <a:lstStyle/>
          <a:p>
            <a:pPr algn="ctr"/>
            <a:r>
              <a:rPr lang="es-ES" sz="6600" dirty="0">
                <a:solidFill>
                  <a:srgbClr val="ADB9CA"/>
                </a:solidFill>
                <a:latin typeface="Verdana Pro Cond Black" panose="020B0A06030504040204" pitchFamily="34" charset="0"/>
                <a:ea typeface="Yu Mincho Demibold" panose="020B0400000000000000" pitchFamily="18" charset="-128"/>
                <a:cs typeface="Angsana New" panose="020B0502040204020203" pitchFamily="18" charset="-34"/>
              </a:rPr>
              <a:t>Polimorfismo</a:t>
            </a:r>
            <a:endParaRPr lang="ca-ES-valencia" sz="6600" dirty="0">
              <a:solidFill>
                <a:srgbClr val="ADB9CA"/>
              </a:solidFill>
              <a:latin typeface="Verdana Pro Cond Black" panose="020B0A06030504040204" pitchFamily="34" charset="0"/>
              <a:ea typeface="Yu Mincho Demibold" panose="020B0400000000000000" pitchFamily="18" charset="-128"/>
              <a:cs typeface="Angsana New" panose="020B0502040204020203" pitchFamily="18" charset="-34"/>
            </a:endParaRPr>
          </a:p>
        </p:txBody>
      </p:sp>
    </p:spTree>
    <p:extLst>
      <p:ext uri="{BB962C8B-B14F-4D97-AF65-F5344CB8AC3E}">
        <p14:creationId xmlns:p14="http://schemas.microsoft.com/office/powerpoint/2010/main" val="3851247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1037991-4D41-277B-D23C-36DF04ED666D}"/>
              </a:ext>
            </a:extLst>
          </p:cNvPr>
          <p:cNvSpPr txBox="1"/>
          <p:nvPr/>
        </p:nvSpPr>
        <p:spPr>
          <a:xfrm>
            <a:off x="2191114" y="368504"/>
            <a:ext cx="7809771" cy="830997"/>
          </a:xfrm>
          <a:prstGeom prst="rect">
            <a:avLst/>
          </a:prstGeom>
          <a:noFill/>
        </p:spPr>
        <p:txBody>
          <a:bodyPr wrap="square" rtlCol="0">
            <a:spAutoFit/>
          </a:bodyPr>
          <a:lstStyle/>
          <a:p>
            <a:pPr algn="ctr"/>
            <a:r>
              <a:rPr lang="es-ES" sz="4800" dirty="0">
                <a:solidFill>
                  <a:schemeClr val="tx2">
                    <a:lumMod val="40000"/>
                    <a:lumOff val="60000"/>
                  </a:schemeClr>
                </a:solidFill>
                <a:latin typeface="Verdana Pro Cond Black" panose="020B0A06030504040204" pitchFamily="34" charset="0"/>
              </a:rPr>
              <a:t>¿Qué es el polimorfismo?</a:t>
            </a:r>
            <a:endParaRPr lang="ca-ES-valencia" sz="4800" dirty="0">
              <a:solidFill>
                <a:schemeClr val="tx2">
                  <a:lumMod val="40000"/>
                  <a:lumOff val="60000"/>
                </a:schemeClr>
              </a:solidFill>
              <a:latin typeface="Verdana Pro Cond Black" panose="020B0A06030504040204" pitchFamily="34" charset="0"/>
            </a:endParaRPr>
          </a:p>
        </p:txBody>
      </p:sp>
      <p:sp>
        <p:nvSpPr>
          <p:cNvPr id="3" name="Bocadillo: rectángulo con esquinas redondeadas 2">
            <a:extLst>
              <a:ext uri="{FF2B5EF4-FFF2-40B4-BE49-F238E27FC236}">
                <a16:creationId xmlns:a16="http://schemas.microsoft.com/office/drawing/2014/main" id="{FD8C9398-8DB9-A6DC-3543-77ADFCB2B35A}"/>
              </a:ext>
            </a:extLst>
          </p:cNvPr>
          <p:cNvSpPr/>
          <p:nvPr/>
        </p:nvSpPr>
        <p:spPr>
          <a:xfrm>
            <a:off x="609599" y="2355272"/>
            <a:ext cx="4419600" cy="2992582"/>
          </a:xfrm>
          <a:prstGeom prst="wedgeRoundRectCallou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valencia"/>
          </a:p>
        </p:txBody>
      </p:sp>
      <p:sp>
        <p:nvSpPr>
          <p:cNvPr id="4" name="CuadroTexto 3">
            <a:extLst>
              <a:ext uri="{FF2B5EF4-FFF2-40B4-BE49-F238E27FC236}">
                <a16:creationId xmlns:a16="http://schemas.microsoft.com/office/drawing/2014/main" id="{DEB6D742-602D-D392-23C7-24919D8A4C50}"/>
              </a:ext>
            </a:extLst>
          </p:cNvPr>
          <p:cNvSpPr txBox="1"/>
          <p:nvPr/>
        </p:nvSpPr>
        <p:spPr>
          <a:xfrm>
            <a:off x="965626" y="2649195"/>
            <a:ext cx="3574472" cy="2554545"/>
          </a:xfrm>
          <a:prstGeom prst="rect">
            <a:avLst/>
          </a:prstGeom>
          <a:noFill/>
        </p:spPr>
        <p:txBody>
          <a:bodyPr wrap="square" rtlCol="0">
            <a:spAutoFit/>
          </a:bodyPr>
          <a:lstStyle/>
          <a:p>
            <a:pPr marL="285750" indent="-285750">
              <a:buFont typeface="Arial" panose="020B0604020202020204" pitchFamily="34" charset="0"/>
              <a:buChar char="•"/>
            </a:pPr>
            <a:r>
              <a:rPr lang="es-ES" sz="2000"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Es la capacidad de heredar y redefinir los métodos de las clases padres y tratar a los objetos de esas clases de manera genérica, sin importar su tipo específico.</a:t>
            </a:r>
            <a:endParaRPr lang="es-ES" sz="24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1026" name="Picture 2" descr="Clases Java - Cursos de Java">
            <a:extLst>
              <a:ext uri="{FF2B5EF4-FFF2-40B4-BE49-F238E27FC236}">
                <a16:creationId xmlns:a16="http://schemas.microsoft.com/office/drawing/2014/main" id="{60B2E975-B1DE-9131-DC1B-2072A72BC6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042" y="2613313"/>
            <a:ext cx="381000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714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F8B887F-5DC5-A1D9-D700-CB2EC6EBDAD8}"/>
              </a:ext>
            </a:extLst>
          </p:cNvPr>
          <p:cNvSpPr txBox="1"/>
          <p:nvPr/>
        </p:nvSpPr>
        <p:spPr>
          <a:xfrm>
            <a:off x="1281545" y="2022215"/>
            <a:ext cx="9628909" cy="2999667"/>
          </a:xfrm>
          <a:prstGeom prst="rect">
            <a:avLst/>
          </a:prstGeom>
          <a:noFill/>
        </p:spPr>
        <p:txBody>
          <a:bodyPr wrap="square" rtlCol="0">
            <a:spAutoFit/>
          </a:bodyPr>
          <a:lstStyle/>
          <a:p>
            <a:r>
              <a:rPr lang="es-ES" sz="2400" dirty="0">
                <a:solidFill>
                  <a:srgbClr val="ADB9CA"/>
                </a:solidFill>
                <a:effectLst/>
                <a:latin typeface="ADLaM Display" panose="02010000000000000000" pitchFamily="2" charset="0"/>
                <a:ea typeface="ADLaM Display" panose="02010000000000000000" pitchFamily="2" charset="0"/>
                <a:cs typeface="ADLaM Display" panose="02010000000000000000" pitchFamily="2" charset="0"/>
              </a:rPr>
              <a:t>Hay dos formas principales de polimorfismo:</a:t>
            </a:r>
          </a:p>
          <a:p>
            <a:pPr marL="342900" lvl="0" indent="-342900">
              <a:lnSpc>
                <a:spcPct val="107000"/>
              </a:lnSpc>
              <a:buFont typeface="Symbol" panose="05050102010706020507" pitchFamily="18" charset="2"/>
              <a:buChar char=""/>
            </a:pPr>
            <a:endParaRPr lang="es-E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Arial" panose="020B0604020202020204" pitchFamily="34" charset="0"/>
              <a:buChar char="•"/>
            </a:pPr>
            <a:r>
              <a:rPr lang="es-ES" sz="2000" u="sng" kern="100" dirty="0">
                <a:solidFill>
                  <a:srgbClr val="ADB9CA"/>
                </a:solidFill>
                <a:effectLst/>
                <a:latin typeface="ADLaM Display" panose="02010000000000000000" pitchFamily="2" charset="0"/>
                <a:ea typeface="ADLaM Display" panose="02010000000000000000" pitchFamily="2" charset="0"/>
                <a:cs typeface="ADLaM Display" panose="02010000000000000000" pitchFamily="2" charset="0"/>
              </a:rPr>
              <a:t>Polimorfismo de sobrecarga: </a:t>
            </a:r>
            <a:r>
              <a:rPr lang="es-ES" sz="2000" kern="100" dirty="0">
                <a:solidFill>
                  <a:srgbClr val="ADB9CA"/>
                </a:solidFill>
                <a:effectLst/>
                <a:latin typeface="ADLaM Display" panose="02010000000000000000" pitchFamily="2" charset="0"/>
                <a:ea typeface="ADLaM Display" panose="02010000000000000000" pitchFamily="2" charset="0"/>
                <a:cs typeface="ADLaM Display" panose="02010000000000000000" pitchFamily="2" charset="0"/>
              </a:rPr>
              <a:t>es la capacidad de una clase para tener métodos con el mismo nombre, pero con diferentes argumentos.</a:t>
            </a:r>
          </a:p>
          <a:p>
            <a:pPr lvl="1">
              <a:lnSpc>
                <a:spcPct val="107000"/>
              </a:lnSpc>
            </a:pPr>
            <a:endParaRPr lang="es-ES" sz="2000" kern="100" dirty="0">
              <a:solidFill>
                <a:srgbClr val="ADB9CA"/>
              </a:solidFill>
              <a:effectLst/>
              <a:latin typeface="ADLaM Display" panose="02010000000000000000" pitchFamily="2" charset="0"/>
              <a:ea typeface="ADLaM Display" panose="02010000000000000000" pitchFamily="2" charset="0"/>
              <a:cs typeface="ADLaM Display" panose="02010000000000000000" pitchFamily="2" charset="0"/>
            </a:endParaRPr>
          </a:p>
          <a:p>
            <a:pPr marL="742950" lvl="1" indent="-285750">
              <a:lnSpc>
                <a:spcPct val="107000"/>
              </a:lnSpc>
              <a:spcAft>
                <a:spcPts val="800"/>
              </a:spcAft>
              <a:buFont typeface="Arial" panose="020B0604020202020204" pitchFamily="34" charset="0"/>
              <a:buChar char="•"/>
            </a:pPr>
            <a:r>
              <a:rPr lang="es-ES" sz="2000" u="sng" kern="100" dirty="0">
                <a:solidFill>
                  <a:srgbClr val="ADB9CA"/>
                </a:solidFill>
                <a:effectLst/>
                <a:latin typeface="ADLaM Display" panose="02010000000000000000" pitchFamily="2" charset="0"/>
                <a:ea typeface="ADLaM Display" panose="02010000000000000000" pitchFamily="2" charset="0"/>
                <a:cs typeface="ADLaM Display" panose="02010000000000000000" pitchFamily="2" charset="0"/>
              </a:rPr>
              <a:t>Polimorfismo de sobreescritura: </a:t>
            </a:r>
            <a:r>
              <a:rPr lang="es-ES" sz="2000" kern="100" dirty="0">
                <a:solidFill>
                  <a:srgbClr val="ADB9CA"/>
                </a:solidFill>
                <a:effectLst/>
                <a:latin typeface="ADLaM Display" panose="02010000000000000000" pitchFamily="2" charset="0"/>
                <a:ea typeface="ADLaM Display" panose="02010000000000000000" pitchFamily="2" charset="0"/>
                <a:cs typeface="ADLaM Display" panose="02010000000000000000" pitchFamily="2" charset="0"/>
              </a:rPr>
              <a:t>es la capacidad de una clase hija para redefinir o sobrescribir los métodos de su clase padre.</a:t>
            </a:r>
          </a:p>
          <a:p>
            <a:pPr marL="285750" indent="-285750">
              <a:buFont typeface="Arial" panose="020B0604020202020204" pitchFamily="34" charset="0"/>
              <a:buChar char="•"/>
            </a:pPr>
            <a:endParaRPr lang="ca-ES-valencia" sz="3200" dirty="0">
              <a:solidFill>
                <a:srgbClr val="ADB9CA"/>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CuadroTexto 3">
            <a:extLst>
              <a:ext uri="{FF2B5EF4-FFF2-40B4-BE49-F238E27FC236}">
                <a16:creationId xmlns:a16="http://schemas.microsoft.com/office/drawing/2014/main" id="{D063C755-4FB5-9452-BCBF-B75128784BB9}"/>
              </a:ext>
            </a:extLst>
          </p:cNvPr>
          <p:cNvSpPr txBox="1"/>
          <p:nvPr/>
        </p:nvSpPr>
        <p:spPr>
          <a:xfrm>
            <a:off x="2191114" y="368504"/>
            <a:ext cx="7809771" cy="830997"/>
          </a:xfrm>
          <a:prstGeom prst="rect">
            <a:avLst/>
          </a:prstGeom>
          <a:noFill/>
        </p:spPr>
        <p:txBody>
          <a:bodyPr wrap="square" rtlCol="0">
            <a:spAutoFit/>
          </a:bodyPr>
          <a:lstStyle/>
          <a:p>
            <a:pPr algn="ctr"/>
            <a:r>
              <a:rPr lang="es-ES" sz="4800" dirty="0">
                <a:solidFill>
                  <a:schemeClr val="tx2">
                    <a:lumMod val="40000"/>
                    <a:lumOff val="60000"/>
                  </a:schemeClr>
                </a:solidFill>
                <a:latin typeface="Verdana Pro Cond Black" panose="020B0A06030504040204" pitchFamily="34" charset="0"/>
              </a:rPr>
              <a:t>Formas principales</a:t>
            </a:r>
            <a:endParaRPr lang="ca-ES-valencia" sz="4800" dirty="0">
              <a:solidFill>
                <a:schemeClr val="tx2">
                  <a:lumMod val="40000"/>
                  <a:lumOff val="60000"/>
                </a:schemeClr>
              </a:solidFill>
              <a:latin typeface="Verdana Pro Cond Black" panose="020B0A06030504040204" pitchFamily="34" charset="0"/>
            </a:endParaRPr>
          </a:p>
        </p:txBody>
      </p:sp>
    </p:spTree>
    <p:extLst>
      <p:ext uri="{BB962C8B-B14F-4D97-AF65-F5344CB8AC3E}">
        <p14:creationId xmlns:p14="http://schemas.microsoft.com/office/powerpoint/2010/main" val="3344699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B1CDA99-A5C8-3195-C08D-0DA915F04BD2}"/>
              </a:ext>
            </a:extLst>
          </p:cNvPr>
          <p:cNvSpPr txBox="1"/>
          <p:nvPr/>
        </p:nvSpPr>
        <p:spPr>
          <a:xfrm>
            <a:off x="1371053" y="430987"/>
            <a:ext cx="9449893" cy="923330"/>
          </a:xfrm>
          <a:prstGeom prst="rect">
            <a:avLst/>
          </a:prstGeom>
          <a:noFill/>
        </p:spPr>
        <p:txBody>
          <a:bodyPr wrap="square" rtlCol="0">
            <a:spAutoFit/>
          </a:bodyPr>
          <a:lstStyle/>
          <a:p>
            <a:r>
              <a:rPr lang="es-ES" sz="5400" dirty="0">
                <a:solidFill>
                  <a:schemeClr val="tx2">
                    <a:lumMod val="40000"/>
                    <a:lumOff val="60000"/>
                  </a:schemeClr>
                </a:solidFill>
                <a:latin typeface="Verdana Pro Cond Black" panose="020B0A06030504040204" pitchFamily="34" charset="0"/>
              </a:rPr>
              <a:t>Polimorfismo de sobrecarga</a:t>
            </a:r>
            <a:endParaRPr lang="ca-ES-valencia" sz="5400" dirty="0">
              <a:solidFill>
                <a:schemeClr val="tx2">
                  <a:lumMod val="40000"/>
                  <a:lumOff val="60000"/>
                </a:schemeClr>
              </a:solidFill>
              <a:latin typeface="Verdana Pro Cond Black" panose="020B0A06030504040204" pitchFamily="34" charset="0"/>
            </a:endParaRPr>
          </a:p>
        </p:txBody>
      </p:sp>
      <p:sp>
        <p:nvSpPr>
          <p:cNvPr id="3" name="CuadroTexto 2">
            <a:extLst>
              <a:ext uri="{FF2B5EF4-FFF2-40B4-BE49-F238E27FC236}">
                <a16:creationId xmlns:a16="http://schemas.microsoft.com/office/drawing/2014/main" id="{BF8B887F-5DC5-A1D9-D700-CB2EC6EBDAD8}"/>
              </a:ext>
            </a:extLst>
          </p:cNvPr>
          <p:cNvSpPr txBox="1"/>
          <p:nvPr/>
        </p:nvSpPr>
        <p:spPr>
          <a:xfrm>
            <a:off x="1281544" y="1575623"/>
            <a:ext cx="9628909" cy="1015663"/>
          </a:xfrm>
          <a:prstGeom prst="rect">
            <a:avLst/>
          </a:prstGeom>
          <a:noFill/>
        </p:spPr>
        <p:txBody>
          <a:bodyPr wrap="square" rtlCol="0">
            <a:spAutoFit/>
          </a:bodyPr>
          <a:lstStyle/>
          <a:p>
            <a:pPr marL="285750" indent="-285750">
              <a:buFont typeface="Arial" panose="020B0604020202020204" pitchFamily="34" charset="0"/>
              <a:buChar char="•"/>
            </a:pPr>
            <a:r>
              <a:rPr lang="es-ES" sz="20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En este ejemplo se utiliza el nombre “suma” para cada clase y esto se puede hacer debido a que los valores con los que vamos a operar en cada clase son distintos. </a:t>
            </a:r>
            <a:endParaRPr lang="ca-ES-valencia" sz="20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4" name="Imagen 3" descr="Interfaz de usuario gráfica, Texto, Aplicación&#10;&#10;Descripción generada automáticamente">
            <a:extLst>
              <a:ext uri="{FF2B5EF4-FFF2-40B4-BE49-F238E27FC236}">
                <a16:creationId xmlns:a16="http://schemas.microsoft.com/office/drawing/2014/main" id="{197F1FF0-C55B-7525-DCF1-3CF19B08FDA9}"/>
              </a:ext>
            </a:extLst>
          </p:cNvPr>
          <p:cNvPicPr>
            <a:picLocks noChangeAspect="1"/>
          </p:cNvPicPr>
          <p:nvPr/>
        </p:nvPicPr>
        <p:blipFill>
          <a:blip r:embed="rId2"/>
          <a:stretch>
            <a:fillRect/>
          </a:stretch>
        </p:blipFill>
        <p:spPr>
          <a:xfrm>
            <a:off x="3395979" y="2812593"/>
            <a:ext cx="5400040" cy="3614420"/>
          </a:xfrm>
          <a:prstGeom prst="rect">
            <a:avLst/>
          </a:prstGeom>
        </p:spPr>
      </p:pic>
    </p:spTree>
    <p:extLst>
      <p:ext uri="{BB962C8B-B14F-4D97-AF65-F5344CB8AC3E}">
        <p14:creationId xmlns:p14="http://schemas.microsoft.com/office/powerpoint/2010/main" val="1208354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B1CDA99-A5C8-3195-C08D-0DA915F04BD2}"/>
              </a:ext>
            </a:extLst>
          </p:cNvPr>
          <p:cNvSpPr txBox="1"/>
          <p:nvPr/>
        </p:nvSpPr>
        <p:spPr>
          <a:xfrm>
            <a:off x="1371051" y="430987"/>
            <a:ext cx="9449893" cy="830997"/>
          </a:xfrm>
          <a:prstGeom prst="rect">
            <a:avLst/>
          </a:prstGeom>
          <a:noFill/>
        </p:spPr>
        <p:txBody>
          <a:bodyPr wrap="square" rtlCol="0">
            <a:spAutoFit/>
          </a:bodyPr>
          <a:lstStyle/>
          <a:p>
            <a:r>
              <a:rPr lang="es-ES" sz="4800" dirty="0">
                <a:solidFill>
                  <a:schemeClr val="tx2">
                    <a:lumMod val="40000"/>
                    <a:lumOff val="60000"/>
                  </a:schemeClr>
                </a:solidFill>
                <a:latin typeface="Verdana Pro Cond Black" panose="020B0A06030504040204" pitchFamily="34" charset="0"/>
              </a:rPr>
              <a:t>Polimorfismo de sobreescritura</a:t>
            </a:r>
            <a:endParaRPr lang="ca-ES-valencia" sz="4800" dirty="0">
              <a:solidFill>
                <a:schemeClr val="tx2">
                  <a:lumMod val="40000"/>
                  <a:lumOff val="60000"/>
                </a:schemeClr>
              </a:solidFill>
              <a:latin typeface="Verdana Pro Cond Black" panose="020B0A06030504040204" pitchFamily="34" charset="0"/>
            </a:endParaRPr>
          </a:p>
        </p:txBody>
      </p:sp>
      <p:pic>
        <p:nvPicPr>
          <p:cNvPr id="5" name="Imagen 4" descr="Interfaz de usuario gráfica, Aplicación&#10;&#10;Descripción generada automáticamente">
            <a:extLst>
              <a:ext uri="{FF2B5EF4-FFF2-40B4-BE49-F238E27FC236}">
                <a16:creationId xmlns:a16="http://schemas.microsoft.com/office/drawing/2014/main" id="{F6EC38CC-1991-CA34-7BCC-2FC144825055}"/>
              </a:ext>
            </a:extLst>
          </p:cNvPr>
          <p:cNvPicPr>
            <a:picLocks noChangeAspect="1"/>
          </p:cNvPicPr>
          <p:nvPr/>
        </p:nvPicPr>
        <p:blipFill>
          <a:blip r:embed="rId2"/>
          <a:stretch>
            <a:fillRect/>
          </a:stretch>
        </p:blipFill>
        <p:spPr>
          <a:xfrm>
            <a:off x="5420904" y="1607345"/>
            <a:ext cx="5400040" cy="4905375"/>
          </a:xfrm>
          <a:prstGeom prst="rect">
            <a:avLst/>
          </a:prstGeom>
        </p:spPr>
      </p:pic>
      <p:sp>
        <p:nvSpPr>
          <p:cNvPr id="6" name="CuadroTexto 5">
            <a:extLst>
              <a:ext uri="{FF2B5EF4-FFF2-40B4-BE49-F238E27FC236}">
                <a16:creationId xmlns:a16="http://schemas.microsoft.com/office/drawing/2014/main" id="{14A57088-3F50-F125-6880-90AF9F98EFA0}"/>
              </a:ext>
            </a:extLst>
          </p:cNvPr>
          <p:cNvSpPr txBox="1"/>
          <p:nvPr/>
        </p:nvSpPr>
        <p:spPr>
          <a:xfrm>
            <a:off x="1214641" y="2167206"/>
            <a:ext cx="3983002" cy="3785652"/>
          </a:xfrm>
          <a:prstGeom prst="rect">
            <a:avLst/>
          </a:prstGeom>
          <a:noFill/>
        </p:spPr>
        <p:txBody>
          <a:bodyPr wrap="square" rtlCol="0">
            <a:spAutoFit/>
          </a:bodyPr>
          <a:lstStyle/>
          <a:p>
            <a:pPr marL="285750" indent="-285750">
              <a:buFont typeface="Arial" panose="020B0604020202020204" pitchFamily="34" charset="0"/>
              <a:buChar char="•"/>
            </a:pPr>
            <a:r>
              <a:rPr lang="es-ES" sz="20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En este ejemplo se utiliza la palabra reservada “</a:t>
            </a:r>
            <a:r>
              <a:rPr lang="es-ES" sz="2000" dirty="0" err="1">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extends</a:t>
            </a:r>
            <a:r>
              <a:rPr lang="es-ES" sz="20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 para referenciar la herencia.</a:t>
            </a:r>
          </a:p>
          <a:p>
            <a:endParaRPr lang="es-ES" sz="20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endParaRPr>
          </a:p>
          <a:p>
            <a:pPr marL="285750" indent="-285750">
              <a:buFont typeface="Arial" panose="020B0604020202020204" pitchFamily="34" charset="0"/>
              <a:buChar char="•"/>
            </a:pPr>
            <a:r>
              <a:rPr lang="es-ES" sz="20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Por lo tanto, al recibir el dato de la clase padre podremos modificarla en nuestra clase hija.</a:t>
            </a:r>
          </a:p>
          <a:p>
            <a:endParaRPr lang="es-ES" sz="20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endParaRPr>
          </a:p>
          <a:p>
            <a:pPr marL="285750" indent="-285750">
              <a:buFont typeface="Arial" panose="020B0604020202020204" pitchFamily="34" charset="0"/>
              <a:buChar char="•"/>
            </a:pPr>
            <a:r>
              <a:rPr lang="es-ES" sz="20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Dependiendo de que instancia se utilice el mensaje será distinto.</a:t>
            </a:r>
            <a:endParaRPr lang="ca-ES-valencia" sz="20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386995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F9CB277-413B-90A7-6D80-30D34B967E0A}"/>
              </a:ext>
            </a:extLst>
          </p:cNvPr>
          <p:cNvSpPr txBox="1"/>
          <p:nvPr/>
        </p:nvSpPr>
        <p:spPr>
          <a:xfrm>
            <a:off x="108284" y="204538"/>
            <a:ext cx="3674692" cy="707886"/>
          </a:xfrm>
          <a:prstGeom prst="rect">
            <a:avLst/>
          </a:prstGeom>
          <a:noFill/>
        </p:spPr>
        <p:txBody>
          <a:bodyPr wrap="square" rtlCol="0">
            <a:spAutoFit/>
          </a:bodyPr>
          <a:lstStyle/>
          <a:p>
            <a:pPr algn="ctr"/>
            <a:r>
              <a:rPr lang="es-ES" sz="4000" dirty="0">
                <a:solidFill>
                  <a:srgbClr val="ADB9CA"/>
                </a:solidFill>
                <a:latin typeface="Verdana Pro Cond Black" panose="020B0A06030504040204" pitchFamily="34" charset="0"/>
                <a:ea typeface="Yu Mincho Demibold" panose="020B0400000000000000" pitchFamily="18" charset="-128"/>
                <a:cs typeface="Angsana New" panose="020B0502040204020203" pitchFamily="18" charset="-34"/>
              </a:rPr>
              <a:t>Ejemplo:</a:t>
            </a:r>
            <a:endParaRPr lang="ca-ES-valencia" sz="4000" dirty="0">
              <a:solidFill>
                <a:srgbClr val="ADB9CA"/>
              </a:solidFill>
              <a:latin typeface="Verdana Pro Cond Black" panose="020B0A06030504040204" pitchFamily="34" charset="0"/>
              <a:ea typeface="Yu Mincho Demibold" panose="020B0400000000000000" pitchFamily="18" charset="-128"/>
              <a:cs typeface="Angsana New" panose="020B0502040204020203" pitchFamily="18" charset="-34"/>
            </a:endParaRPr>
          </a:p>
        </p:txBody>
      </p:sp>
      <p:pic>
        <p:nvPicPr>
          <p:cNvPr id="3" name="Imagen 2" descr="Interfaz de usuario gráfica, Texto, Aplicación&#10;&#10;Descripción generada automáticamente">
            <a:extLst>
              <a:ext uri="{FF2B5EF4-FFF2-40B4-BE49-F238E27FC236}">
                <a16:creationId xmlns:a16="http://schemas.microsoft.com/office/drawing/2014/main" id="{79D9D21C-026A-1A3E-2725-A9CD533A52AF}"/>
              </a:ext>
            </a:extLst>
          </p:cNvPr>
          <p:cNvPicPr>
            <a:picLocks noChangeAspect="1"/>
          </p:cNvPicPr>
          <p:nvPr/>
        </p:nvPicPr>
        <p:blipFill>
          <a:blip r:embed="rId2"/>
          <a:stretch>
            <a:fillRect/>
          </a:stretch>
        </p:blipFill>
        <p:spPr>
          <a:xfrm>
            <a:off x="3965731" y="204538"/>
            <a:ext cx="4260538" cy="6448924"/>
          </a:xfrm>
          <a:prstGeom prst="rect">
            <a:avLst/>
          </a:prstGeom>
        </p:spPr>
      </p:pic>
      <p:sp>
        <p:nvSpPr>
          <p:cNvPr id="4" name="CuadroTexto 3">
            <a:extLst>
              <a:ext uri="{FF2B5EF4-FFF2-40B4-BE49-F238E27FC236}">
                <a16:creationId xmlns:a16="http://schemas.microsoft.com/office/drawing/2014/main" id="{1CAD28EC-9DD5-FB41-4E09-600CF7615825}"/>
              </a:ext>
            </a:extLst>
          </p:cNvPr>
          <p:cNvSpPr txBox="1"/>
          <p:nvPr/>
        </p:nvSpPr>
        <p:spPr>
          <a:xfrm>
            <a:off x="149916" y="1720840"/>
            <a:ext cx="3591427" cy="3416320"/>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Cada clase debe tener su archivo .java.</a:t>
            </a:r>
          </a:p>
          <a:p>
            <a:pPr marL="285750" indent="-285750">
              <a:buFont typeface="Arial" panose="020B0604020202020204" pitchFamily="34" charset="0"/>
              <a:buChar char="•"/>
            </a:pPr>
            <a:endParaRPr lang="es-ES"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endParaRPr>
          </a:p>
          <a:p>
            <a:pPr marL="285750" indent="-285750">
              <a:buFont typeface="Arial" panose="020B0604020202020204" pitchFamily="34" charset="0"/>
              <a:buChar char="•"/>
            </a:pPr>
            <a:r>
              <a:rPr lang="es-ES"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En el </a:t>
            </a:r>
            <a:r>
              <a:rPr lang="es-ES" dirty="0" err="1">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main</a:t>
            </a:r>
            <a:r>
              <a:rPr lang="es-ES"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 creamos un </a:t>
            </a:r>
            <a:r>
              <a:rPr lang="es-ES" dirty="0" err="1">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ArrayList</a:t>
            </a:r>
            <a:r>
              <a:rPr lang="es-ES"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 en el que añadiremos las frutas.</a:t>
            </a:r>
          </a:p>
          <a:p>
            <a:pPr marL="285750" indent="-285750">
              <a:buFont typeface="Arial" panose="020B0604020202020204" pitchFamily="34" charset="0"/>
              <a:buChar char="•"/>
            </a:pPr>
            <a:endParaRPr lang="es-ES"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endParaRPr>
          </a:p>
          <a:p>
            <a:pPr marL="285750" indent="-285750">
              <a:buFont typeface="Arial" panose="020B0604020202020204" pitchFamily="34" charset="0"/>
              <a:buChar char="•"/>
            </a:pPr>
            <a:r>
              <a:rPr lang="es-ES"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La superclase es Fruta y las otras heredan su contenido.</a:t>
            </a:r>
          </a:p>
          <a:p>
            <a:pPr marL="285750" indent="-285750">
              <a:buFont typeface="Arial" panose="020B0604020202020204" pitchFamily="34" charset="0"/>
              <a:buChar char="•"/>
            </a:pPr>
            <a:endParaRPr lang="es-ES"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endParaRPr>
          </a:p>
          <a:p>
            <a:pPr marL="285750" indent="-285750">
              <a:buFont typeface="Arial" panose="020B0604020202020204" pitchFamily="34" charset="0"/>
              <a:buChar char="•"/>
            </a:pPr>
            <a:r>
              <a:rPr lang="es-ES"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Utilizamos un </a:t>
            </a:r>
            <a:r>
              <a:rPr lang="es-ES" dirty="0" err="1">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for</a:t>
            </a:r>
            <a:r>
              <a:rPr lang="es-ES"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 </a:t>
            </a:r>
            <a:r>
              <a:rPr lang="es-ES" dirty="0" err="1">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each</a:t>
            </a:r>
            <a:r>
              <a:rPr lang="es-ES"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 para ejecutar el método.</a:t>
            </a:r>
            <a:endParaRPr lang="ca-ES-valencia"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554545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F9CB277-413B-90A7-6D80-30D34B967E0A}"/>
              </a:ext>
            </a:extLst>
          </p:cNvPr>
          <p:cNvSpPr txBox="1"/>
          <p:nvPr/>
        </p:nvSpPr>
        <p:spPr>
          <a:xfrm>
            <a:off x="943429" y="474702"/>
            <a:ext cx="10305142" cy="923330"/>
          </a:xfrm>
          <a:prstGeom prst="rect">
            <a:avLst/>
          </a:prstGeom>
          <a:noFill/>
        </p:spPr>
        <p:txBody>
          <a:bodyPr wrap="square" rtlCol="0">
            <a:spAutoFit/>
          </a:bodyPr>
          <a:lstStyle/>
          <a:p>
            <a:pPr algn="ctr"/>
            <a:r>
              <a:rPr lang="es-ES" sz="5400" dirty="0">
                <a:solidFill>
                  <a:srgbClr val="ADB9CA"/>
                </a:solidFill>
                <a:latin typeface="Verdana Pro Cond Black" panose="020B0A06030504040204" pitchFamily="34" charset="0"/>
                <a:ea typeface="Yu Mincho Demibold" panose="020B0400000000000000" pitchFamily="18" charset="-128"/>
                <a:cs typeface="Angsana New" panose="020B0502040204020203" pitchFamily="18" charset="-34"/>
              </a:rPr>
              <a:t>Ejercicio polimorfismo</a:t>
            </a:r>
            <a:endParaRPr lang="ca-ES-valencia" sz="5400" dirty="0">
              <a:solidFill>
                <a:srgbClr val="ADB9CA"/>
              </a:solidFill>
              <a:latin typeface="Verdana Pro Cond Black" panose="020B0A06030504040204" pitchFamily="34" charset="0"/>
              <a:ea typeface="Yu Mincho Demibold" panose="020B0400000000000000" pitchFamily="18" charset="-128"/>
              <a:cs typeface="Angsana New" panose="020B0502040204020203" pitchFamily="18" charset="-34"/>
            </a:endParaRPr>
          </a:p>
        </p:txBody>
      </p:sp>
      <p:sp>
        <p:nvSpPr>
          <p:cNvPr id="3" name="CuadroTexto 2">
            <a:extLst>
              <a:ext uri="{FF2B5EF4-FFF2-40B4-BE49-F238E27FC236}">
                <a16:creationId xmlns:a16="http://schemas.microsoft.com/office/drawing/2014/main" id="{A7B07616-F3D8-32C6-AC55-D49280AC1442}"/>
              </a:ext>
            </a:extLst>
          </p:cNvPr>
          <p:cNvSpPr txBox="1"/>
          <p:nvPr/>
        </p:nvSpPr>
        <p:spPr>
          <a:xfrm>
            <a:off x="1281545" y="1947213"/>
            <a:ext cx="9628909" cy="1077218"/>
          </a:xfrm>
          <a:prstGeom prst="rect">
            <a:avLst/>
          </a:prstGeom>
          <a:noFill/>
        </p:spPr>
        <p:txBody>
          <a:bodyPr wrap="square" rtlCol="0">
            <a:spAutoFit/>
          </a:bodyPr>
          <a:lstStyle/>
          <a:p>
            <a:pPr marL="285750" indent="-285750">
              <a:buFont typeface="Arial" panose="020B0604020202020204" pitchFamily="34" charset="0"/>
              <a:buChar char="•"/>
            </a:pPr>
            <a:r>
              <a:rPr lang="ca-ES-valencia" sz="3200" dirty="0">
                <a:solidFill>
                  <a:srgbClr val="ADB9CA"/>
                </a:solidFill>
                <a:latin typeface="ADLaM Display" panose="02010000000000000000" pitchFamily="2" charset="0"/>
                <a:ea typeface="ADLaM Display" panose="02010000000000000000" pitchFamily="2" charset="0"/>
                <a:cs typeface="ADLaM Display" panose="02010000000000000000" pitchFamily="2" charset="0"/>
              </a:rPr>
              <a:t>Crea un programa que guarde en una lista los coches según su marca, color y tipo de motor.</a:t>
            </a:r>
          </a:p>
        </p:txBody>
      </p:sp>
    </p:spTree>
    <p:extLst>
      <p:ext uri="{BB962C8B-B14F-4D97-AF65-F5344CB8AC3E}">
        <p14:creationId xmlns:p14="http://schemas.microsoft.com/office/powerpoint/2010/main" val="2166228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1037991-4D41-277B-D23C-36DF04ED666D}"/>
              </a:ext>
            </a:extLst>
          </p:cNvPr>
          <p:cNvSpPr txBox="1"/>
          <p:nvPr/>
        </p:nvSpPr>
        <p:spPr>
          <a:xfrm>
            <a:off x="3131127" y="803564"/>
            <a:ext cx="5749637" cy="923330"/>
          </a:xfrm>
          <a:prstGeom prst="rect">
            <a:avLst/>
          </a:prstGeom>
          <a:noFill/>
        </p:spPr>
        <p:txBody>
          <a:bodyPr wrap="square" rtlCol="0">
            <a:spAutoFit/>
          </a:bodyPr>
          <a:lstStyle/>
          <a:p>
            <a:pPr algn="ctr"/>
            <a:r>
              <a:rPr lang="es-ES" sz="5400" dirty="0">
                <a:solidFill>
                  <a:schemeClr val="tx2">
                    <a:lumMod val="40000"/>
                    <a:lumOff val="60000"/>
                  </a:schemeClr>
                </a:solidFill>
                <a:latin typeface="Verdana Pro Cond Black" panose="020B0A06030504040204" pitchFamily="34" charset="0"/>
              </a:rPr>
              <a:t>Herencia</a:t>
            </a:r>
            <a:endParaRPr lang="ca-ES-valencia" sz="5400" dirty="0">
              <a:solidFill>
                <a:schemeClr val="tx2">
                  <a:lumMod val="40000"/>
                  <a:lumOff val="60000"/>
                </a:schemeClr>
              </a:solidFill>
              <a:latin typeface="Verdana Pro Cond Black" panose="020B0A06030504040204" pitchFamily="34" charset="0"/>
            </a:endParaRPr>
          </a:p>
        </p:txBody>
      </p:sp>
      <p:sp>
        <p:nvSpPr>
          <p:cNvPr id="3" name="Bocadillo: rectángulo con esquinas redondeadas 2">
            <a:extLst>
              <a:ext uri="{FF2B5EF4-FFF2-40B4-BE49-F238E27FC236}">
                <a16:creationId xmlns:a16="http://schemas.microsoft.com/office/drawing/2014/main" id="{FD8C9398-8DB9-A6DC-3543-77ADFCB2B35A}"/>
              </a:ext>
            </a:extLst>
          </p:cNvPr>
          <p:cNvSpPr/>
          <p:nvPr/>
        </p:nvSpPr>
        <p:spPr>
          <a:xfrm>
            <a:off x="609599" y="2355272"/>
            <a:ext cx="4419600" cy="2992582"/>
          </a:xfrm>
          <a:prstGeom prst="wedgeRoundRectCallou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valencia"/>
          </a:p>
        </p:txBody>
      </p:sp>
      <p:sp>
        <p:nvSpPr>
          <p:cNvPr id="4" name="CuadroTexto 3">
            <a:extLst>
              <a:ext uri="{FF2B5EF4-FFF2-40B4-BE49-F238E27FC236}">
                <a16:creationId xmlns:a16="http://schemas.microsoft.com/office/drawing/2014/main" id="{DEB6D742-602D-D392-23C7-24919D8A4C50}"/>
              </a:ext>
            </a:extLst>
          </p:cNvPr>
          <p:cNvSpPr txBox="1"/>
          <p:nvPr/>
        </p:nvSpPr>
        <p:spPr>
          <a:xfrm>
            <a:off x="983673" y="2840182"/>
            <a:ext cx="3574472" cy="1938992"/>
          </a:xfrm>
          <a:prstGeom prst="rect">
            <a:avLst/>
          </a:prstGeom>
          <a:noFill/>
        </p:spPr>
        <p:txBody>
          <a:bodyPr wrap="square" rtlCol="0">
            <a:spAutoFit/>
          </a:bodyPr>
          <a:lstStyle/>
          <a:p>
            <a:pPr marL="285750" indent="-285750">
              <a:buFont typeface="Arial" panose="020B0604020202020204" pitchFamily="34" charset="0"/>
              <a:buChar char="•"/>
            </a:pPr>
            <a:r>
              <a:rPr lang="es-ES" sz="20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La herencia es la capacidad que tiene una clase de heredar el comportamiento de otra. Esto nos resulta muy útil a la hora de reutilizar código.</a:t>
            </a:r>
          </a:p>
        </p:txBody>
      </p:sp>
      <p:sp>
        <p:nvSpPr>
          <p:cNvPr id="5" name="CuadroTexto 4">
            <a:extLst>
              <a:ext uri="{FF2B5EF4-FFF2-40B4-BE49-F238E27FC236}">
                <a16:creationId xmlns:a16="http://schemas.microsoft.com/office/drawing/2014/main" id="{6898E13D-1257-562A-9C20-5086238CABD4}"/>
              </a:ext>
            </a:extLst>
          </p:cNvPr>
          <p:cNvSpPr txBox="1"/>
          <p:nvPr/>
        </p:nvSpPr>
        <p:spPr>
          <a:xfrm>
            <a:off x="6539345" y="2341419"/>
            <a:ext cx="4765963" cy="3170099"/>
          </a:xfrm>
          <a:prstGeom prst="rect">
            <a:avLst/>
          </a:prstGeom>
          <a:noFill/>
        </p:spPr>
        <p:txBody>
          <a:bodyPr wrap="square" rtlCol="0">
            <a:spAutoFit/>
          </a:bodyPr>
          <a:lstStyle/>
          <a:p>
            <a:r>
              <a:rPr lang="es-ES" sz="20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Tenemos tres “nuevas” palabras clave que utilizaremos para la herencia:</a:t>
            </a:r>
          </a:p>
          <a:p>
            <a:endParaRPr lang="es-ES" sz="20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endParaRPr>
          </a:p>
          <a:p>
            <a:pPr marL="285750" indent="-285750">
              <a:buFont typeface="Arial" panose="020B0604020202020204" pitchFamily="34" charset="0"/>
              <a:buChar char="•"/>
            </a:pPr>
            <a:r>
              <a:rPr lang="es-ES" sz="24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Extends</a:t>
            </a:r>
          </a:p>
          <a:p>
            <a:pPr marL="285750" indent="-285750">
              <a:buFont typeface="Arial" panose="020B0604020202020204" pitchFamily="34" charset="0"/>
              <a:buChar char="•"/>
            </a:pPr>
            <a:endParaRPr lang="es-ES" sz="24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endParaRPr>
          </a:p>
          <a:p>
            <a:pPr marL="285750" indent="-285750">
              <a:buFont typeface="Arial" panose="020B0604020202020204" pitchFamily="34" charset="0"/>
              <a:buChar char="•"/>
            </a:pPr>
            <a:r>
              <a:rPr lang="es-ES" sz="24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Protected</a:t>
            </a:r>
          </a:p>
          <a:p>
            <a:pPr marL="285750" indent="-285750">
              <a:buFont typeface="Arial" panose="020B0604020202020204" pitchFamily="34" charset="0"/>
              <a:buChar char="•"/>
            </a:pPr>
            <a:endParaRPr lang="es-ES" sz="24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endParaRPr>
          </a:p>
          <a:p>
            <a:pPr marL="285750" indent="-285750">
              <a:buFont typeface="Arial" panose="020B0604020202020204" pitchFamily="34" charset="0"/>
              <a:buChar char="•"/>
            </a:pPr>
            <a:r>
              <a:rPr lang="es-ES" sz="24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Super</a:t>
            </a:r>
            <a:endParaRPr lang="ca-ES-valencia" sz="24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619088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B1CDA99-A5C8-3195-C08D-0DA915F04BD2}"/>
              </a:ext>
            </a:extLst>
          </p:cNvPr>
          <p:cNvSpPr txBox="1"/>
          <p:nvPr/>
        </p:nvSpPr>
        <p:spPr>
          <a:xfrm>
            <a:off x="692728" y="540327"/>
            <a:ext cx="3463637" cy="923330"/>
          </a:xfrm>
          <a:prstGeom prst="rect">
            <a:avLst/>
          </a:prstGeom>
          <a:noFill/>
        </p:spPr>
        <p:txBody>
          <a:bodyPr wrap="square" rtlCol="0">
            <a:spAutoFit/>
          </a:bodyPr>
          <a:lstStyle/>
          <a:p>
            <a:r>
              <a:rPr lang="es-ES" sz="5400" dirty="0">
                <a:solidFill>
                  <a:schemeClr val="tx2">
                    <a:lumMod val="40000"/>
                    <a:lumOff val="60000"/>
                  </a:schemeClr>
                </a:solidFill>
                <a:latin typeface="Verdana Pro Cond Black" panose="020B0A06030504040204" pitchFamily="34" charset="0"/>
              </a:rPr>
              <a:t>Extends</a:t>
            </a:r>
            <a:endParaRPr lang="ca-ES-valencia" sz="5400" dirty="0">
              <a:solidFill>
                <a:schemeClr val="tx2">
                  <a:lumMod val="40000"/>
                  <a:lumOff val="60000"/>
                </a:schemeClr>
              </a:solidFill>
              <a:latin typeface="Verdana Pro Cond Black" panose="020B0A06030504040204" pitchFamily="34" charset="0"/>
            </a:endParaRPr>
          </a:p>
        </p:txBody>
      </p:sp>
      <p:sp>
        <p:nvSpPr>
          <p:cNvPr id="3" name="CuadroTexto 2">
            <a:extLst>
              <a:ext uri="{FF2B5EF4-FFF2-40B4-BE49-F238E27FC236}">
                <a16:creationId xmlns:a16="http://schemas.microsoft.com/office/drawing/2014/main" id="{BF8B887F-5DC5-A1D9-D700-CB2EC6EBDAD8}"/>
              </a:ext>
            </a:extLst>
          </p:cNvPr>
          <p:cNvSpPr txBox="1"/>
          <p:nvPr/>
        </p:nvSpPr>
        <p:spPr>
          <a:xfrm>
            <a:off x="734291" y="1828800"/>
            <a:ext cx="9628909" cy="830997"/>
          </a:xfrm>
          <a:prstGeom prst="rect">
            <a:avLst/>
          </a:prstGeom>
          <a:noFill/>
        </p:spPr>
        <p:txBody>
          <a:bodyPr wrap="square" rtlCol="0">
            <a:spAutoFit/>
          </a:bodyPr>
          <a:lstStyle/>
          <a:p>
            <a:pPr marL="285750" indent="-285750">
              <a:buFont typeface="Arial" panose="020B0604020202020204" pitchFamily="34" charset="0"/>
              <a:buChar char="•"/>
            </a:pPr>
            <a:r>
              <a:rPr lang="es-ES" sz="24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Indica a la clase hija cual va a ser su clase padre, es decir, de qué clase va a heredar tanto sus atributos como sus métodos.</a:t>
            </a:r>
            <a:endParaRPr lang="ca-ES-valencia" sz="24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5" name="Imagen 4">
            <a:extLst>
              <a:ext uri="{FF2B5EF4-FFF2-40B4-BE49-F238E27FC236}">
                <a16:creationId xmlns:a16="http://schemas.microsoft.com/office/drawing/2014/main" id="{1C78C3CA-6F8D-EB60-1EBC-B77F06F63FE9}"/>
              </a:ext>
            </a:extLst>
          </p:cNvPr>
          <p:cNvPicPr>
            <a:picLocks noChangeAspect="1"/>
          </p:cNvPicPr>
          <p:nvPr/>
        </p:nvPicPr>
        <p:blipFill>
          <a:blip r:embed="rId2"/>
          <a:stretch>
            <a:fillRect/>
          </a:stretch>
        </p:blipFill>
        <p:spPr>
          <a:xfrm>
            <a:off x="727596" y="3163484"/>
            <a:ext cx="5163077" cy="3001790"/>
          </a:xfrm>
          <a:prstGeom prst="rect">
            <a:avLst/>
          </a:prstGeom>
        </p:spPr>
      </p:pic>
      <p:pic>
        <p:nvPicPr>
          <p:cNvPr id="7" name="Imagen 6">
            <a:extLst>
              <a:ext uri="{FF2B5EF4-FFF2-40B4-BE49-F238E27FC236}">
                <a16:creationId xmlns:a16="http://schemas.microsoft.com/office/drawing/2014/main" id="{6D9284C6-2866-382F-BCF9-590F9CA59A16}"/>
              </a:ext>
            </a:extLst>
          </p:cNvPr>
          <p:cNvPicPr>
            <a:picLocks noChangeAspect="1"/>
          </p:cNvPicPr>
          <p:nvPr/>
        </p:nvPicPr>
        <p:blipFill>
          <a:blip r:embed="rId3"/>
          <a:stretch>
            <a:fillRect/>
          </a:stretch>
        </p:blipFill>
        <p:spPr>
          <a:xfrm>
            <a:off x="6463711" y="4057610"/>
            <a:ext cx="5021707" cy="1083822"/>
          </a:xfrm>
          <a:prstGeom prst="rect">
            <a:avLst/>
          </a:prstGeom>
        </p:spPr>
      </p:pic>
    </p:spTree>
    <p:extLst>
      <p:ext uri="{BB962C8B-B14F-4D97-AF65-F5344CB8AC3E}">
        <p14:creationId xmlns:p14="http://schemas.microsoft.com/office/powerpoint/2010/main" val="4286031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1C34CA5-7342-064A-4D1C-191E170D8C02}"/>
              </a:ext>
            </a:extLst>
          </p:cNvPr>
          <p:cNvSpPr txBox="1"/>
          <p:nvPr/>
        </p:nvSpPr>
        <p:spPr>
          <a:xfrm>
            <a:off x="706583" y="526472"/>
            <a:ext cx="4114800" cy="769441"/>
          </a:xfrm>
          <a:prstGeom prst="rect">
            <a:avLst/>
          </a:prstGeom>
          <a:noFill/>
        </p:spPr>
        <p:txBody>
          <a:bodyPr wrap="square" rtlCol="0">
            <a:spAutoFit/>
          </a:bodyPr>
          <a:lstStyle/>
          <a:p>
            <a:r>
              <a:rPr lang="es-ES" sz="4400" dirty="0">
                <a:solidFill>
                  <a:schemeClr val="tx2">
                    <a:lumMod val="40000"/>
                    <a:lumOff val="60000"/>
                  </a:schemeClr>
                </a:solidFill>
                <a:latin typeface="Verdana Pro Cond Black" panose="020B0A06030504040204" pitchFamily="34" charset="0"/>
              </a:rPr>
              <a:t>Protected</a:t>
            </a:r>
            <a:endParaRPr lang="ca-ES-valencia" sz="4400" dirty="0">
              <a:solidFill>
                <a:schemeClr val="tx2">
                  <a:lumMod val="40000"/>
                  <a:lumOff val="60000"/>
                </a:schemeClr>
              </a:solidFill>
              <a:latin typeface="Verdana Pro Cond Black" panose="020B0A06030504040204" pitchFamily="34" charset="0"/>
            </a:endParaRPr>
          </a:p>
        </p:txBody>
      </p:sp>
      <p:sp>
        <p:nvSpPr>
          <p:cNvPr id="3" name="CuadroTexto 2">
            <a:extLst>
              <a:ext uri="{FF2B5EF4-FFF2-40B4-BE49-F238E27FC236}">
                <a16:creationId xmlns:a16="http://schemas.microsoft.com/office/drawing/2014/main" id="{08E5D395-15EA-A5A4-7C94-4538374FFB1C}"/>
              </a:ext>
            </a:extLst>
          </p:cNvPr>
          <p:cNvSpPr txBox="1"/>
          <p:nvPr/>
        </p:nvSpPr>
        <p:spPr>
          <a:xfrm>
            <a:off x="872836" y="1620982"/>
            <a:ext cx="9504219" cy="1200329"/>
          </a:xfrm>
          <a:prstGeom prst="rect">
            <a:avLst/>
          </a:prstGeom>
          <a:noFill/>
        </p:spPr>
        <p:txBody>
          <a:bodyPr wrap="square" rtlCol="0">
            <a:spAutoFit/>
          </a:bodyPr>
          <a:lstStyle/>
          <a:p>
            <a:pPr marL="285750" indent="-285750">
              <a:buFont typeface="Arial" panose="020B0604020202020204" pitchFamily="34" charset="0"/>
              <a:buChar char="•"/>
            </a:pPr>
            <a:r>
              <a:rPr lang="es-ES" sz="24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Sirve para indicar un tipo de visibilidad de los atributos y métodos de la clase padre. Cuando un atributo es ‘protected’ solo es visible desde una de las  clases hijas y no desde otra.</a:t>
            </a:r>
            <a:endParaRPr lang="ca-ES-valencia" sz="24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5" name="Imagen 4">
            <a:extLst>
              <a:ext uri="{FF2B5EF4-FFF2-40B4-BE49-F238E27FC236}">
                <a16:creationId xmlns:a16="http://schemas.microsoft.com/office/drawing/2014/main" id="{254E92D9-9867-0654-E583-77D42F23C7AB}"/>
              </a:ext>
            </a:extLst>
          </p:cNvPr>
          <p:cNvPicPr>
            <a:picLocks noChangeAspect="1"/>
          </p:cNvPicPr>
          <p:nvPr/>
        </p:nvPicPr>
        <p:blipFill>
          <a:blip r:embed="rId2"/>
          <a:stretch>
            <a:fillRect/>
          </a:stretch>
        </p:blipFill>
        <p:spPr>
          <a:xfrm>
            <a:off x="1238010" y="3144783"/>
            <a:ext cx="5200022" cy="3001356"/>
          </a:xfrm>
          <a:prstGeom prst="rect">
            <a:avLst/>
          </a:prstGeom>
        </p:spPr>
      </p:pic>
      <p:sp>
        <p:nvSpPr>
          <p:cNvPr id="6" name="CuadroTexto 5">
            <a:extLst>
              <a:ext uri="{FF2B5EF4-FFF2-40B4-BE49-F238E27FC236}">
                <a16:creationId xmlns:a16="http://schemas.microsoft.com/office/drawing/2014/main" id="{D4AA9A52-5696-8E17-B7D2-FF7F427C7526}"/>
              </a:ext>
            </a:extLst>
          </p:cNvPr>
          <p:cNvSpPr txBox="1"/>
          <p:nvPr/>
        </p:nvSpPr>
        <p:spPr>
          <a:xfrm>
            <a:off x="7578436" y="3311236"/>
            <a:ext cx="3505200" cy="2246769"/>
          </a:xfrm>
          <a:prstGeom prst="rect">
            <a:avLst/>
          </a:prstGeom>
          <a:noFill/>
        </p:spPr>
        <p:txBody>
          <a:bodyPr wrap="square" rtlCol="0">
            <a:spAutoFit/>
          </a:bodyPr>
          <a:lstStyle/>
          <a:p>
            <a:pPr marL="285750" indent="-285750">
              <a:buFont typeface="Arial" panose="020B0604020202020204" pitchFamily="34" charset="0"/>
              <a:buChar char="•"/>
            </a:pPr>
            <a:r>
              <a:rPr lang="es-ES" sz="28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Public</a:t>
            </a:r>
          </a:p>
          <a:p>
            <a:pPr marL="285750" indent="-285750">
              <a:buFont typeface="Arial" panose="020B0604020202020204" pitchFamily="34" charset="0"/>
              <a:buChar char="•"/>
            </a:pPr>
            <a:endParaRPr lang="es-ES" sz="28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endParaRPr>
          </a:p>
          <a:p>
            <a:pPr marL="285750" indent="-285750">
              <a:buFont typeface="Arial" panose="020B0604020202020204" pitchFamily="34" charset="0"/>
              <a:buChar char="•"/>
            </a:pPr>
            <a:r>
              <a:rPr lang="es-ES" sz="28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Protected</a:t>
            </a:r>
          </a:p>
          <a:p>
            <a:pPr marL="285750" indent="-285750">
              <a:buFont typeface="Arial" panose="020B0604020202020204" pitchFamily="34" charset="0"/>
              <a:buChar char="•"/>
            </a:pPr>
            <a:endParaRPr lang="es-ES" sz="28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endParaRPr>
          </a:p>
          <a:p>
            <a:pPr marL="285750" indent="-285750">
              <a:buFont typeface="Arial" panose="020B0604020202020204" pitchFamily="34" charset="0"/>
              <a:buChar char="•"/>
            </a:pPr>
            <a:r>
              <a:rPr lang="es-ES" sz="28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Private</a:t>
            </a:r>
            <a:endParaRPr lang="ca-ES-valencia" sz="28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8" name="Imagen 7">
            <a:extLst>
              <a:ext uri="{FF2B5EF4-FFF2-40B4-BE49-F238E27FC236}">
                <a16:creationId xmlns:a16="http://schemas.microsoft.com/office/drawing/2014/main" id="{E2E304BD-0708-AA6D-6A8A-DDD554D16A67}"/>
              </a:ext>
            </a:extLst>
          </p:cNvPr>
          <p:cNvPicPr>
            <a:picLocks noChangeAspect="1"/>
          </p:cNvPicPr>
          <p:nvPr/>
        </p:nvPicPr>
        <p:blipFill>
          <a:blip r:embed="rId3"/>
          <a:stretch>
            <a:fillRect/>
          </a:stretch>
        </p:blipFill>
        <p:spPr>
          <a:xfrm>
            <a:off x="7973195" y="5516687"/>
            <a:ext cx="2381691" cy="496186"/>
          </a:xfrm>
          <a:prstGeom prst="rect">
            <a:avLst/>
          </a:prstGeom>
        </p:spPr>
      </p:pic>
    </p:spTree>
    <p:extLst>
      <p:ext uri="{BB962C8B-B14F-4D97-AF65-F5344CB8AC3E}">
        <p14:creationId xmlns:p14="http://schemas.microsoft.com/office/powerpoint/2010/main" val="3231949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04DDB40-83B7-0D90-F09C-122C6DE501EC}"/>
              </a:ext>
            </a:extLst>
          </p:cNvPr>
          <p:cNvSpPr txBox="1"/>
          <p:nvPr/>
        </p:nvSpPr>
        <p:spPr>
          <a:xfrm>
            <a:off x="914400" y="498764"/>
            <a:ext cx="4142509" cy="923330"/>
          </a:xfrm>
          <a:prstGeom prst="rect">
            <a:avLst/>
          </a:prstGeom>
          <a:noFill/>
        </p:spPr>
        <p:txBody>
          <a:bodyPr wrap="square" rtlCol="0">
            <a:spAutoFit/>
          </a:bodyPr>
          <a:lstStyle/>
          <a:p>
            <a:r>
              <a:rPr lang="es-ES" sz="5400" dirty="0">
                <a:solidFill>
                  <a:schemeClr val="tx2">
                    <a:lumMod val="40000"/>
                    <a:lumOff val="60000"/>
                  </a:schemeClr>
                </a:solidFill>
                <a:latin typeface="Verdana Pro Cond Black" panose="020B0A06030504040204" pitchFamily="34" charset="0"/>
              </a:rPr>
              <a:t>Super</a:t>
            </a:r>
            <a:endParaRPr lang="ca-ES-valencia" sz="5400" dirty="0">
              <a:solidFill>
                <a:schemeClr val="tx2">
                  <a:lumMod val="40000"/>
                  <a:lumOff val="60000"/>
                </a:schemeClr>
              </a:solidFill>
              <a:latin typeface="Verdana Pro Cond Black" panose="020B0A06030504040204" pitchFamily="34" charset="0"/>
            </a:endParaRPr>
          </a:p>
        </p:txBody>
      </p:sp>
      <p:sp>
        <p:nvSpPr>
          <p:cNvPr id="6" name="CuadroTexto 5">
            <a:extLst>
              <a:ext uri="{FF2B5EF4-FFF2-40B4-BE49-F238E27FC236}">
                <a16:creationId xmlns:a16="http://schemas.microsoft.com/office/drawing/2014/main" id="{4346B95D-35B0-0359-1555-4BDB6B44DC42}"/>
              </a:ext>
            </a:extLst>
          </p:cNvPr>
          <p:cNvSpPr txBox="1"/>
          <p:nvPr/>
        </p:nvSpPr>
        <p:spPr>
          <a:xfrm>
            <a:off x="1025236" y="1690255"/>
            <a:ext cx="9698182" cy="830997"/>
          </a:xfrm>
          <a:prstGeom prst="rect">
            <a:avLst/>
          </a:prstGeom>
          <a:noFill/>
        </p:spPr>
        <p:txBody>
          <a:bodyPr wrap="square" rtlCol="0">
            <a:spAutoFit/>
          </a:bodyPr>
          <a:lstStyle/>
          <a:p>
            <a:pPr marL="285750" indent="-285750">
              <a:buFont typeface="Arial" panose="020B0604020202020204" pitchFamily="34" charset="0"/>
              <a:buChar char="•"/>
            </a:pPr>
            <a:r>
              <a:rPr lang="es-ES" sz="24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Se utiliza para hacer referencia a la clase padre o a la superclase.</a:t>
            </a:r>
            <a:endParaRPr lang="ca-ES-valencia" sz="2400" dirty="0">
              <a:solidFill>
                <a:schemeClr val="tx2">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8" name="Imagen 7">
            <a:extLst>
              <a:ext uri="{FF2B5EF4-FFF2-40B4-BE49-F238E27FC236}">
                <a16:creationId xmlns:a16="http://schemas.microsoft.com/office/drawing/2014/main" id="{C071373E-73CC-868B-A2D3-3D6A5EEF322C}"/>
              </a:ext>
            </a:extLst>
          </p:cNvPr>
          <p:cNvPicPr>
            <a:picLocks noChangeAspect="1"/>
          </p:cNvPicPr>
          <p:nvPr/>
        </p:nvPicPr>
        <p:blipFill>
          <a:blip r:embed="rId2"/>
          <a:stretch>
            <a:fillRect/>
          </a:stretch>
        </p:blipFill>
        <p:spPr>
          <a:xfrm>
            <a:off x="4434398" y="3047425"/>
            <a:ext cx="7483890" cy="2951591"/>
          </a:xfrm>
          <a:prstGeom prst="rect">
            <a:avLst/>
          </a:prstGeom>
        </p:spPr>
      </p:pic>
      <p:pic>
        <p:nvPicPr>
          <p:cNvPr id="9" name="Imagen 8">
            <a:extLst>
              <a:ext uri="{FF2B5EF4-FFF2-40B4-BE49-F238E27FC236}">
                <a16:creationId xmlns:a16="http://schemas.microsoft.com/office/drawing/2014/main" id="{58391B67-958D-5CC3-7B6C-B84A6EA0556D}"/>
              </a:ext>
            </a:extLst>
          </p:cNvPr>
          <p:cNvPicPr>
            <a:picLocks noChangeAspect="1"/>
          </p:cNvPicPr>
          <p:nvPr/>
        </p:nvPicPr>
        <p:blipFill>
          <a:blip r:embed="rId3"/>
          <a:stretch>
            <a:fillRect/>
          </a:stretch>
        </p:blipFill>
        <p:spPr>
          <a:xfrm>
            <a:off x="355284" y="3370125"/>
            <a:ext cx="3929474" cy="2296383"/>
          </a:xfrm>
          <a:prstGeom prst="rect">
            <a:avLst/>
          </a:prstGeom>
        </p:spPr>
      </p:pic>
    </p:spTree>
    <p:extLst>
      <p:ext uri="{BB962C8B-B14F-4D97-AF65-F5344CB8AC3E}">
        <p14:creationId xmlns:p14="http://schemas.microsoft.com/office/powerpoint/2010/main" val="161688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8C4E497-BC38-143E-7EF4-7FA01A86189F}"/>
              </a:ext>
            </a:extLst>
          </p:cNvPr>
          <p:cNvSpPr txBox="1"/>
          <p:nvPr/>
        </p:nvSpPr>
        <p:spPr>
          <a:xfrm>
            <a:off x="637309" y="443345"/>
            <a:ext cx="4987636" cy="923330"/>
          </a:xfrm>
          <a:prstGeom prst="rect">
            <a:avLst/>
          </a:prstGeom>
          <a:noFill/>
        </p:spPr>
        <p:txBody>
          <a:bodyPr wrap="square" rtlCol="0">
            <a:spAutoFit/>
          </a:bodyPr>
          <a:lstStyle/>
          <a:p>
            <a:r>
              <a:rPr lang="es-ES" sz="5400" dirty="0">
                <a:solidFill>
                  <a:schemeClr val="tx2">
                    <a:lumMod val="40000"/>
                    <a:lumOff val="60000"/>
                  </a:schemeClr>
                </a:solidFill>
                <a:latin typeface="Verdana Pro Cond Black" panose="020B0A06030504040204" pitchFamily="34" charset="0"/>
              </a:rPr>
              <a:t>Ejemplo</a:t>
            </a:r>
            <a:endParaRPr lang="ca-ES-valencia" sz="5400" dirty="0">
              <a:solidFill>
                <a:schemeClr val="tx2">
                  <a:lumMod val="40000"/>
                  <a:lumOff val="60000"/>
                </a:schemeClr>
              </a:solidFill>
              <a:latin typeface="Verdana Pro Cond Black" panose="020B0A06030504040204" pitchFamily="34" charset="0"/>
            </a:endParaRPr>
          </a:p>
        </p:txBody>
      </p:sp>
      <p:pic>
        <p:nvPicPr>
          <p:cNvPr id="4" name="Imagen 3">
            <a:extLst>
              <a:ext uri="{FF2B5EF4-FFF2-40B4-BE49-F238E27FC236}">
                <a16:creationId xmlns:a16="http://schemas.microsoft.com/office/drawing/2014/main" id="{BC05263E-5C38-6590-73BB-B162F98579C0}"/>
              </a:ext>
            </a:extLst>
          </p:cNvPr>
          <p:cNvPicPr>
            <a:picLocks noChangeAspect="1"/>
          </p:cNvPicPr>
          <p:nvPr/>
        </p:nvPicPr>
        <p:blipFill>
          <a:blip r:embed="rId2"/>
          <a:stretch>
            <a:fillRect/>
          </a:stretch>
        </p:blipFill>
        <p:spPr>
          <a:xfrm>
            <a:off x="4059189" y="1113011"/>
            <a:ext cx="3837901" cy="2332058"/>
          </a:xfrm>
          <a:prstGeom prst="rect">
            <a:avLst/>
          </a:prstGeom>
        </p:spPr>
      </p:pic>
      <p:pic>
        <p:nvPicPr>
          <p:cNvPr id="6" name="Imagen 5">
            <a:extLst>
              <a:ext uri="{FF2B5EF4-FFF2-40B4-BE49-F238E27FC236}">
                <a16:creationId xmlns:a16="http://schemas.microsoft.com/office/drawing/2014/main" id="{A9994961-F470-7009-3292-68089274DDFD}"/>
              </a:ext>
            </a:extLst>
          </p:cNvPr>
          <p:cNvPicPr>
            <a:picLocks noChangeAspect="1"/>
          </p:cNvPicPr>
          <p:nvPr/>
        </p:nvPicPr>
        <p:blipFill>
          <a:blip r:embed="rId3"/>
          <a:stretch>
            <a:fillRect/>
          </a:stretch>
        </p:blipFill>
        <p:spPr>
          <a:xfrm>
            <a:off x="2389122" y="3643172"/>
            <a:ext cx="7637132" cy="3034718"/>
          </a:xfrm>
          <a:prstGeom prst="rect">
            <a:avLst/>
          </a:prstGeom>
        </p:spPr>
      </p:pic>
    </p:spTree>
    <p:extLst>
      <p:ext uri="{BB962C8B-B14F-4D97-AF65-F5344CB8AC3E}">
        <p14:creationId xmlns:p14="http://schemas.microsoft.com/office/powerpoint/2010/main" val="3365529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C7DFE80A-9D2A-BAAC-3A19-DEF958384C9E}"/>
              </a:ext>
            </a:extLst>
          </p:cNvPr>
          <p:cNvPicPr>
            <a:picLocks noChangeAspect="1"/>
          </p:cNvPicPr>
          <p:nvPr/>
        </p:nvPicPr>
        <p:blipFill>
          <a:blip r:embed="rId2"/>
          <a:stretch>
            <a:fillRect/>
          </a:stretch>
        </p:blipFill>
        <p:spPr>
          <a:xfrm>
            <a:off x="2393535" y="1847734"/>
            <a:ext cx="6838785" cy="2904374"/>
          </a:xfrm>
          <a:prstGeom prst="rect">
            <a:avLst/>
          </a:prstGeom>
        </p:spPr>
      </p:pic>
      <p:pic>
        <p:nvPicPr>
          <p:cNvPr id="10" name="Imagen 9">
            <a:extLst>
              <a:ext uri="{FF2B5EF4-FFF2-40B4-BE49-F238E27FC236}">
                <a16:creationId xmlns:a16="http://schemas.microsoft.com/office/drawing/2014/main" id="{FC2FF40D-3853-B6A5-B75F-3513025411BC}"/>
              </a:ext>
            </a:extLst>
          </p:cNvPr>
          <p:cNvPicPr>
            <a:picLocks noChangeAspect="1"/>
          </p:cNvPicPr>
          <p:nvPr/>
        </p:nvPicPr>
        <p:blipFill>
          <a:blip r:embed="rId3"/>
          <a:stretch>
            <a:fillRect/>
          </a:stretch>
        </p:blipFill>
        <p:spPr>
          <a:xfrm>
            <a:off x="3247882" y="5158643"/>
            <a:ext cx="5161827" cy="361810"/>
          </a:xfrm>
          <a:prstGeom prst="rect">
            <a:avLst/>
          </a:prstGeom>
        </p:spPr>
      </p:pic>
      <p:sp>
        <p:nvSpPr>
          <p:cNvPr id="3" name="CuadroTexto 2">
            <a:extLst>
              <a:ext uri="{FF2B5EF4-FFF2-40B4-BE49-F238E27FC236}">
                <a16:creationId xmlns:a16="http://schemas.microsoft.com/office/drawing/2014/main" id="{CD472AB7-9D40-6213-3FB6-6DD0E2F16191}"/>
              </a:ext>
            </a:extLst>
          </p:cNvPr>
          <p:cNvSpPr txBox="1"/>
          <p:nvPr/>
        </p:nvSpPr>
        <p:spPr>
          <a:xfrm>
            <a:off x="512747" y="485278"/>
            <a:ext cx="3349951" cy="830997"/>
          </a:xfrm>
          <a:prstGeom prst="rect">
            <a:avLst/>
          </a:prstGeom>
          <a:noFill/>
        </p:spPr>
        <p:txBody>
          <a:bodyPr wrap="square" rtlCol="0">
            <a:spAutoFit/>
          </a:bodyPr>
          <a:lstStyle/>
          <a:p>
            <a:r>
              <a:rPr lang="es-ES" sz="4800" dirty="0">
                <a:solidFill>
                  <a:srgbClr val="ADB9CA"/>
                </a:solidFill>
                <a:latin typeface="Verdana Pro Cond Black" panose="020F0502020204030204" pitchFamily="34" charset="0"/>
              </a:rPr>
              <a:t>Ejemplo </a:t>
            </a:r>
          </a:p>
        </p:txBody>
      </p:sp>
    </p:spTree>
    <p:extLst>
      <p:ext uri="{BB962C8B-B14F-4D97-AF65-F5344CB8AC3E}">
        <p14:creationId xmlns:p14="http://schemas.microsoft.com/office/powerpoint/2010/main" val="3903682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5A8C775-4C0F-E965-D31D-51622F1010E8}"/>
              </a:ext>
            </a:extLst>
          </p:cNvPr>
          <p:cNvPicPr>
            <a:picLocks noChangeAspect="1"/>
          </p:cNvPicPr>
          <p:nvPr/>
        </p:nvPicPr>
        <p:blipFill>
          <a:blip r:embed="rId2"/>
          <a:stretch>
            <a:fillRect/>
          </a:stretch>
        </p:blipFill>
        <p:spPr>
          <a:xfrm>
            <a:off x="2687091" y="1969773"/>
            <a:ext cx="6318363" cy="4146937"/>
          </a:xfrm>
          <a:prstGeom prst="rect">
            <a:avLst/>
          </a:prstGeom>
        </p:spPr>
      </p:pic>
      <p:pic>
        <p:nvPicPr>
          <p:cNvPr id="5" name="Imagen 4">
            <a:extLst>
              <a:ext uri="{FF2B5EF4-FFF2-40B4-BE49-F238E27FC236}">
                <a16:creationId xmlns:a16="http://schemas.microsoft.com/office/drawing/2014/main" id="{CE7E49C8-1395-2F2B-5F41-8F0243EDBC44}"/>
              </a:ext>
            </a:extLst>
          </p:cNvPr>
          <p:cNvPicPr>
            <a:picLocks noChangeAspect="1"/>
          </p:cNvPicPr>
          <p:nvPr/>
        </p:nvPicPr>
        <p:blipFill>
          <a:blip r:embed="rId3"/>
          <a:stretch>
            <a:fillRect/>
          </a:stretch>
        </p:blipFill>
        <p:spPr>
          <a:xfrm>
            <a:off x="197126" y="421679"/>
            <a:ext cx="3200677" cy="1280271"/>
          </a:xfrm>
          <a:prstGeom prst="rect">
            <a:avLst/>
          </a:prstGeom>
        </p:spPr>
      </p:pic>
    </p:spTree>
    <p:extLst>
      <p:ext uri="{BB962C8B-B14F-4D97-AF65-F5344CB8AC3E}">
        <p14:creationId xmlns:p14="http://schemas.microsoft.com/office/powerpoint/2010/main" val="1239747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A91D6072-729E-8C02-3DE9-3EB0430CD339}"/>
              </a:ext>
            </a:extLst>
          </p:cNvPr>
          <p:cNvPicPr>
            <a:picLocks noChangeAspect="1"/>
          </p:cNvPicPr>
          <p:nvPr/>
        </p:nvPicPr>
        <p:blipFill>
          <a:blip r:embed="rId2"/>
          <a:stretch>
            <a:fillRect/>
          </a:stretch>
        </p:blipFill>
        <p:spPr>
          <a:xfrm>
            <a:off x="2091633" y="1799561"/>
            <a:ext cx="7883640" cy="4473447"/>
          </a:xfrm>
          <a:prstGeom prst="rect">
            <a:avLst/>
          </a:prstGeom>
        </p:spPr>
      </p:pic>
      <p:pic>
        <p:nvPicPr>
          <p:cNvPr id="4" name="Imagen 3">
            <a:extLst>
              <a:ext uri="{FF2B5EF4-FFF2-40B4-BE49-F238E27FC236}">
                <a16:creationId xmlns:a16="http://schemas.microsoft.com/office/drawing/2014/main" id="{B040A43F-0458-5DA6-56CD-688AE166398A}"/>
              </a:ext>
            </a:extLst>
          </p:cNvPr>
          <p:cNvPicPr>
            <a:picLocks noChangeAspect="1"/>
          </p:cNvPicPr>
          <p:nvPr/>
        </p:nvPicPr>
        <p:blipFill>
          <a:blip r:embed="rId3"/>
          <a:stretch>
            <a:fillRect/>
          </a:stretch>
        </p:blipFill>
        <p:spPr>
          <a:xfrm>
            <a:off x="133211" y="255214"/>
            <a:ext cx="3200677" cy="1280271"/>
          </a:xfrm>
          <a:prstGeom prst="rect">
            <a:avLst/>
          </a:prstGeom>
        </p:spPr>
      </p:pic>
    </p:spTree>
    <p:extLst>
      <p:ext uri="{BB962C8B-B14F-4D97-AF65-F5344CB8AC3E}">
        <p14:creationId xmlns:p14="http://schemas.microsoft.com/office/powerpoint/2010/main" val="341611800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TotalTime>
  <Words>512</Words>
  <Application>Microsoft Office PowerPoint</Application>
  <PresentationFormat>Panorámica</PresentationFormat>
  <Paragraphs>56</Paragraphs>
  <Slides>19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ADLaM Display</vt:lpstr>
      <vt:lpstr>Arial</vt:lpstr>
      <vt:lpstr>Calibri</vt:lpstr>
      <vt:lpstr>Calibri Light</vt:lpstr>
      <vt:lpstr>Symbol</vt:lpstr>
      <vt:lpstr>Verdana Pro Cond Black</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Érika Requena Mateo</dc:creator>
  <cp:lastModifiedBy>REQUENA MATEO, ERIKA</cp:lastModifiedBy>
  <cp:revision>9</cp:revision>
  <dcterms:created xsi:type="dcterms:W3CDTF">2024-01-04T14:41:58Z</dcterms:created>
  <dcterms:modified xsi:type="dcterms:W3CDTF">2024-01-09T08:22:44Z</dcterms:modified>
</cp:coreProperties>
</file>