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310" r:id="rId3"/>
    <p:sldId id="311" r:id="rId4"/>
    <p:sldId id="314" r:id="rId5"/>
    <p:sldId id="312" r:id="rId6"/>
    <p:sldId id="313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PT Sans Narrow" panose="020B050602020302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DBB3E6-9980-4B9F-8D5B-3FD91B640C06}">
  <a:tblStyle styleId="{FEDBB3E6-9980-4B9F-8D5B-3FD91B640C0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Rodrigues de Matos" userId="f958b964552cb1a6" providerId="LiveId" clId="{A51DDB91-1EBB-4063-BD21-A6D93B6B8B56}"/>
    <pc:docChg chg="custSel addSld delSld modSld">
      <pc:chgData name="Tiago Rodrigues de Matos" userId="f958b964552cb1a6" providerId="LiveId" clId="{A51DDB91-1EBB-4063-BD21-A6D93B6B8B56}" dt="2022-11-09T18:23:25.275" v="176" actId="47"/>
      <pc:docMkLst>
        <pc:docMk/>
      </pc:docMkLst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57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58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59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60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61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62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63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64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65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66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67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68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69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70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71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72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73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74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75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76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77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78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79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80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81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82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83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84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85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86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87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88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89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90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91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92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93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94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95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96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97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98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299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300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301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302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303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304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305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306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307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308"/>
        </pc:sldMkLst>
      </pc:sldChg>
      <pc:sldChg chg="del">
        <pc:chgData name="Tiago Rodrigues de Matos" userId="f958b964552cb1a6" providerId="LiveId" clId="{A51DDB91-1EBB-4063-BD21-A6D93B6B8B56}" dt="2022-11-09T18:23:25.275" v="176" actId="47"/>
        <pc:sldMkLst>
          <pc:docMk/>
          <pc:sldMk cId="0" sldId="309"/>
        </pc:sldMkLst>
      </pc:sldChg>
      <pc:sldChg chg="modSp new mod chgLayout">
        <pc:chgData name="Tiago Rodrigues de Matos" userId="f958b964552cb1a6" providerId="LiveId" clId="{A51DDB91-1EBB-4063-BD21-A6D93B6B8B56}" dt="2022-11-09T18:20:15.156" v="38" actId="700"/>
        <pc:sldMkLst>
          <pc:docMk/>
          <pc:sldMk cId="3706657164" sldId="310"/>
        </pc:sldMkLst>
        <pc:spChg chg="mod ord">
          <ac:chgData name="Tiago Rodrigues de Matos" userId="f958b964552cb1a6" providerId="LiveId" clId="{A51DDB91-1EBB-4063-BD21-A6D93B6B8B56}" dt="2022-11-09T18:20:15.156" v="38" actId="700"/>
          <ac:spMkLst>
            <pc:docMk/>
            <pc:sldMk cId="3706657164" sldId="310"/>
            <ac:spMk id="2" creationId="{C73F0DB1-B7F7-263F-47A8-64A6EEBE3967}"/>
          </ac:spMkLst>
        </pc:spChg>
      </pc:sldChg>
      <pc:sldChg chg="addSp delSp modSp new mod modClrScheme chgLayout">
        <pc:chgData name="Tiago Rodrigues de Matos" userId="f958b964552cb1a6" providerId="LiveId" clId="{A51DDB91-1EBB-4063-BD21-A6D93B6B8B56}" dt="2022-11-09T18:22:20.474" v="163" actId="20577"/>
        <pc:sldMkLst>
          <pc:docMk/>
          <pc:sldMk cId="3401834256" sldId="311"/>
        </pc:sldMkLst>
        <pc:spChg chg="del mod ord">
          <ac:chgData name="Tiago Rodrigues de Matos" userId="f958b964552cb1a6" providerId="LiveId" clId="{A51DDB91-1EBB-4063-BD21-A6D93B6B8B56}" dt="2022-11-09T18:20:25.735" v="42" actId="700"/>
          <ac:spMkLst>
            <pc:docMk/>
            <pc:sldMk cId="3401834256" sldId="311"/>
            <ac:spMk id="2" creationId="{05F4349C-27EA-30C2-EDCF-513B0F59DE6B}"/>
          </ac:spMkLst>
        </pc:spChg>
        <pc:spChg chg="add mod ord">
          <ac:chgData name="Tiago Rodrigues de Matos" userId="f958b964552cb1a6" providerId="LiveId" clId="{A51DDB91-1EBB-4063-BD21-A6D93B6B8B56}" dt="2022-11-09T18:22:20.474" v="163" actId="20577"/>
          <ac:spMkLst>
            <pc:docMk/>
            <pc:sldMk cId="3401834256" sldId="311"/>
            <ac:spMk id="3" creationId="{0379CADB-35C1-F805-DF20-23FF9AAF1EC3}"/>
          </ac:spMkLst>
        </pc:spChg>
        <pc:spChg chg="add mod ord">
          <ac:chgData name="Tiago Rodrigues de Matos" userId="f958b964552cb1a6" providerId="LiveId" clId="{A51DDB91-1EBB-4063-BD21-A6D93B6B8B56}" dt="2022-11-09T18:22:11.425" v="150" actId="20577"/>
          <ac:spMkLst>
            <pc:docMk/>
            <pc:sldMk cId="3401834256" sldId="311"/>
            <ac:spMk id="4" creationId="{1D10F9D8-2AA8-AC1B-6080-7612F0A0D91B}"/>
          </ac:spMkLst>
        </pc:spChg>
      </pc:sldChg>
      <pc:sldChg chg="addSp delSp modSp new mod modClrScheme chgLayout">
        <pc:chgData name="Tiago Rodrigues de Matos" userId="f958b964552cb1a6" providerId="LiveId" clId="{A51DDB91-1EBB-4063-BD21-A6D93B6B8B56}" dt="2022-11-09T18:20:26.056" v="44" actId="27636"/>
        <pc:sldMkLst>
          <pc:docMk/>
          <pc:sldMk cId="659074356" sldId="312"/>
        </pc:sldMkLst>
        <pc:spChg chg="del mod ord">
          <ac:chgData name="Tiago Rodrigues de Matos" userId="f958b964552cb1a6" providerId="LiveId" clId="{A51DDB91-1EBB-4063-BD21-A6D93B6B8B56}" dt="2022-11-09T18:20:25.735" v="42" actId="700"/>
          <ac:spMkLst>
            <pc:docMk/>
            <pc:sldMk cId="659074356" sldId="312"/>
            <ac:spMk id="2" creationId="{C1ECB8C6-B35E-C0E0-344E-C262E8F02253}"/>
          </ac:spMkLst>
        </pc:spChg>
        <pc:spChg chg="add mod ord">
          <ac:chgData name="Tiago Rodrigues de Matos" userId="f958b964552cb1a6" providerId="LiveId" clId="{A51DDB91-1EBB-4063-BD21-A6D93B6B8B56}" dt="2022-11-09T18:20:26.056" v="44" actId="27636"/>
          <ac:spMkLst>
            <pc:docMk/>
            <pc:sldMk cId="659074356" sldId="312"/>
            <ac:spMk id="3" creationId="{2F3F6104-C141-0E07-DF95-BF1C3257AC9E}"/>
          </ac:spMkLst>
        </pc:spChg>
        <pc:spChg chg="add mod ord">
          <ac:chgData name="Tiago Rodrigues de Matos" userId="f958b964552cb1a6" providerId="LiveId" clId="{A51DDB91-1EBB-4063-BD21-A6D93B6B8B56}" dt="2022-11-09T18:20:25.735" v="42" actId="700"/>
          <ac:spMkLst>
            <pc:docMk/>
            <pc:sldMk cId="659074356" sldId="312"/>
            <ac:spMk id="4" creationId="{D6E35E34-D6C9-A340-379B-18B29265C27D}"/>
          </ac:spMkLst>
        </pc:spChg>
      </pc:sldChg>
      <pc:sldChg chg="addSp delSp modSp new mod modClrScheme chgLayout">
        <pc:chgData name="Tiago Rodrigues de Matos" userId="f958b964552cb1a6" providerId="LiveId" clId="{A51DDB91-1EBB-4063-BD21-A6D93B6B8B56}" dt="2022-11-09T18:20:26.060" v="45" actId="27636"/>
        <pc:sldMkLst>
          <pc:docMk/>
          <pc:sldMk cId="760080985" sldId="313"/>
        </pc:sldMkLst>
        <pc:spChg chg="del mod ord">
          <ac:chgData name="Tiago Rodrigues de Matos" userId="f958b964552cb1a6" providerId="LiveId" clId="{A51DDB91-1EBB-4063-BD21-A6D93B6B8B56}" dt="2022-11-09T18:20:25.735" v="42" actId="700"/>
          <ac:spMkLst>
            <pc:docMk/>
            <pc:sldMk cId="760080985" sldId="313"/>
            <ac:spMk id="2" creationId="{63056E48-BB1F-A164-D082-687DF3E026F1}"/>
          </ac:spMkLst>
        </pc:spChg>
        <pc:spChg chg="add mod ord">
          <ac:chgData name="Tiago Rodrigues de Matos" userId="f958b964552cb1a6" providerId="LiveId" clId="{A51DDB91-1EBB-4063-BD21-A6D93B6B8B56}" dt="2022-11-09T18:20:26.060" v="45" actId="27636"/>
          <ac:spMkLst>
            <pc:docMk/>
            <pc:sldMk cId="760080985" sldId="313"/>
            <ac:spMk id="3" creationId="{A4CF4BB7-814D-423F-9B58-8F74152333FB}"/>
          </ac:spMkLst>
        </pc:spChg>
        <pc:spChg chg="add mod ord">
          <ac:chgData name="Tiago Rodrigues de Matos" userId="f958b964552cb1a6" providerId="LiveId" clId="{A51DDB91-1EBB-4063-BD21-A6D93B6B8B56}" dt="2022-11-09T18:20:25.735" v="42" actId="700"/>
          <ac:spMkLst>
            <pc:docMk/>
            <pc:sldMk cId="760080985" sldId="313"/>
            <ac:spMk id="4" creationId="{B8A749B8-7CB0-F66D-E355-4AE684A7FD72}"/>
          </ac:spMkLst>
        </pc:spChg>
      </pc:sldChg>
      <pc:sldChg chg="addSp delSp modSp new mod modClrScheme chgLayout">
        <pc:chgData name="Tiago Rodrigues de Matos" userId="f958b964552cb1a6" providerId="LiveId" clId="{A51DDB91-1EBB-4063-BD21-A6D93B6B8B56}" dt="2022-11-09T18:23:15.482" v="175" actId="20577"/>
        <pc:sldMkLst>
          <pc:docMk/>
          <pc:sldMk cId="2607041378" sldId="314"/>
        </pc:sldMkLst>
        <pc:spChg chg="del mod ord">
          <ac:chgData name="Tiago Rodrigues de Matos" userId="f958b964552cb1a6" providerId="LiveId" clId="{A51DDB91-1EBB-4063-BD21-A6D93B6B8B56}" dt="2022-11-09T18:23:12.247" v="165" actId="700"/>
          <ac:spMkLst>
            <pc:docMk/>
            <pc:sldMk cId="2607041378" sldId="314"/>
            <ac:spMk id="2" creationId="{50B8AB3E-E78D-3348-BD5D-2A3200A0E437}"/>
          </ac:spMkLst>
        </pc:spChg>
        <pc:spChg chg="del">
          <ac:chgData name="Tiago Rodrigues de Matos" userId="f958b964552cb1a6" providerId="LiveId" clId="{A51DDB91-1EBB-4063-BD21-A6D93B6B8B56}" dt="2022-11-09T18:23:12.247" v="165" actId="700"/>
          <ac:spMkLst>
            <pc:docMk/>
            <pc:sldMk cId="2607041378" sldId="314"/>
            <ac:spMk id="3" creationId="{FD366890-CFFD-8FC1-FF15-6BB497691F31}"/>
          </ac:spMkLst>
        </pc:spChg>
        <pc:spChg chg="add mod ord">
          <ac:chgData name="Tiago Rodrigues de Matos" userId="f958b964552cb1a6" providerId="LiveId" clId="{A51DDB91-1EBB-4063-BD21-A6D93B6B8B56}" dt="2022-11-09T18:23:15.482" v="175" actId="20577"/>
          <ac:spMkLst>
            <pc:docMk/>
            <pc:sldMk cId="2607041378" sldId="314"/>
            <ac:spMk id="4" creationId="{93E47CD1-CA07-47CE-D634-6E3D477F4D37}"/>
          </ac:spMkLst>
        </pc:spChg>
      </pc:sldChg>
      <pc:sldMasterChg chg="delSldLayout">
        <pc:chgData name="Tiago Rodrigues de Matos" userId="f958b964552cb1a6" providerId="LiveId" clId="{A51DDB91-1EBB-4063-BD21-A6D93B6B8B56}" dt="2022-11-09T18:23:25.275" v="176" actId="47"/>
        <pc:sldMasterMkLst>
          <pc:docMk/>
          <pc:sldMasterMk cId="0" sldId="2147483660"/>
        </pc:sldMasterMkLst>
        <pc:sldLayoutChg chg="del">
          <pc:chgData name="Tiago Rodrigues de Matos" userId="f958b964552cb1a6" providerId="LiveId" clId="{A51DDB91-1EBB-4063-BD21-A6D93B6B8B56}" dt="2022-11-09T18:23:25.275" v="176" actId="47"/>
          <pc:sldLayoutMkLst>
            <pc:docMk/>
            <pc:sldMasterMk cId="0" sldId="2147483660"/>
            <pc:sldLayoutMk cId="0" sldId="2147483658"/>
          </pc:sldLayoutMkLst>
        </pc:sldLayoutChg>
        <pc:sldLayoutChg chg="del">
          <pc:chgData name="Tiago Rodrigues de Matos" userId="f958b964552cb1a6" providerId="LiveId" clId="{A51DDB91-1EBB-4063-BD21-A6D93B6B8B56}" dt="2022-11-09T18:23:25.275" v="176" actId="47"/>
          <pc:sldLayoutMkLst>
            <pc:docMk/>
            <pc:sldMasterMk cId="0" sldId="2147483660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Drugs &amp; Drage ons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Grupo: Bruno, Hugo, Julia, Rafaela, Rafael, Taís, Tiago e Tomaz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F0DB1-B7F7-263F-47A8-64A6EEBE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Revisão</a:t>
            </a:r>
            <a:r>
              <a:rPr lang="en-US" dirty="0"/>
              <a:t> da </a:t>
            </a:r>
            <a:r>
              <a:rPr lang="en-US" dirty="0" err="1"/>
              <a:t>Documentação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65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379CADB-35C1-F805-DF20-23FF9AAF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Atualização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10F9D8-2AA8-AC1B-6080-7612F0A0D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diagramas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atualizados</a:t>
            </a:r>
            <a:r>
              <a:rPr lang="en-US" dirty="0"/>
              <a:t> no </a:t>
            </a:r>
            <a:r>
              <a:rPr lang="en-US" dirty="0" err="1"/>
              <a:t>github</a:t>
            </a:r>
            <a:r>
              <a:rPr lang="en-US" dirty="0"/>
              <a:t>;</a:t>
            </a:r>
          </a:p>
          <a:p>
            <a:r>
              <a:rPr lang="en-US" dirty="0" err="1"/>
              <a:t>Inclusão</a:t>
            </a:r>
            <a:r>
              <a:rPr lang="en-US" dirty="0"/>
              <a:t> de pré e </a:t>
            </a:r>
            <a:r>
              <a:rPr lang="en-US" dirty="0" err="1"/>
              <a:t>pós</a:t>
            </a:r>
            <a:r>
              <a:rPr lang="en-US" dirty="0"/>
              <a:t> </a:t>
            </a:r>
            <a:r>
              <a:rPr lang="en-US" dirty="0" err="1"/>
              <a:t>condições</a:t>
            </a:r>
            <a:r>
              <a:rPr lang="en-US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183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E47CD1-CA07-47CE-D634-6E3D477F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Classe</a:t>
            </a:r>
            <a:r>
              <a:rPr lang="en-US" dirty="0"/>
              <a:t> VCP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04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F3F6104-C141-0E07-DF95-BF1C3257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E35E34-D6C9-A340-379B-18B29265C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07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4CF4BB7-814D-423F-9B58-8F741523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A749B8-7CB0-F66D-E355-4AE684A7F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08098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Apresentação na tela (16:9)</PresentationFormat>
  <Paragraphs>7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PT Sans Narrow</vt:lpstr>
      <vt:lpstr>Open Sans</vt:lpstr>
      <vt:lpstr>Arial</vt:lpstr>
      <vt:lpstr>Tropic</vt:lpstr>
      <vt:lpstr>Sistema Drugs &amp; Drage ons</vt:lpstr>
      <vt:lpstr>Revisão da Documentação</vt:lpstr>
      <vt:lpstr>Atualização</vt:lpstr>
      <vt:lpstr>Classe VCP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Drugs &amp; Drage ons</dc:title>
  <cp:lastModifiedBy>Tiago Rodrigues de Matos</cp:lastModifiedBy>
  <cp:revision>1</cp:revision>
  <dcterms:modified xsi:type="dcterms:W3CDTF">2022-11-09T18:23:25Z</dcterms:modified>
</cp:coreProperties>
</file>