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310" r:id="rId3"/>
    <p:sldId id="311" r:id="rId4"/>
    <p:sldId id="314" r:id="rId5"/>
    <p:sldId id="312" r:id="rId6"/>
    <p:sldId id="316" r:id="rId7"/>
    <p:sldId id="317" r:id="rId8"/>
    <p:sldId id="325" r:id="rId9"/>
    <p:sldId id="326" r:id="rId10"/>
    <p:sldId id="322" r:id="rId11"/>
    <p:sldId id="313" r:id="rId12"/>
    <p:sldId id="315" r:id="rId13"/>
    <p:sldId id="318" r:id="rId14"/>
    <p:sldId id="319" r:id="rId15"/>
    <p:sldId id="320" r:id="rId16"/>
    <p:sldId id="321" r:id="rId17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9"/>
      <p:bold r:id="rId20"/>
      <p:italic r:id="rId21"/>
      <p:boldItalic r:id="rId22"/>
    </p:embeddedFont>
    <p:embeddedFont>
      <p:font typeface="PT Sans Narrow" panose="020B0506020203020204" pitchFamily="3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BE64D5-880D-4399-A57F-F3DCA1446E91}" v="1" dt="2022-11-09T18:48:11.805"/>
  </p1510:revLst>
</p1510:revInfo>
</file>

<file path=ppt/tableStyles.xml><?xml version="1.0" encoding="utf-8"?>
<a:tblStyleLst xmlns:a="http://schemas.openxmlformats.org/drawingml/2006/main" def="{FEDBB3E6-9980-4B9F-8D5B-3FD91B640C06}">
  <a:tblStyle styleId="{FEDBB3E6-9980-4B9F-8D5B-3FD91B640C0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ago Rodrigues de Matos" userId="f958b964552cb1a6" providerId="LiveId" clId="{ACBE64D5-880D-4399-A57F-F3DCA1446E91}"/>
    <pc:docChg chg="custSel addSld delSld modSld">
      <pc:chgData name="Tiago Rodrigues de Matos" userId="f958b964552cb1a6" providerId="LiveId" clId="{ACBE64D5-880D-4399-A57F-F3DCA1446E91}" dt="2022-11-09T18:49:33.921" v="716" actId="790"/>
      <pc:docMkLst>
        <pc:docMk/>
      </pc:docMkLst>
      <pc:sldChg chg="modSp mod">
        <pc:chgData name="Tiago Rodrigues de Matos" userId="f958b964552cb1a6" providerId="LiveId" clId="{ACBE64D5-880D-4399-A57F-F3DCA1446E91}" dt="2022-11-09T18:48:02.610" v="715" actId="790"/>
        <pc:sldMkLst>
          <pc:docMk/>
          <pc:sldMk cId="3401834256" sldId="311"/>
        </pc:sldMkLst>
        <pc:spChg chg="mod">
          <ac:chgData name="Tiago Rodrigues de Matos" userId="f958b964552cb1a6" providerId="LiveId" clId="{ACBE64D5-880D-4399-A57F-F3DCA1446E91}" dt="2022-11-09T18:47:46.270" v="714" actId="790"/>
          <ac:spMkLst>
            <pc:docMk/>
            <pc:sldMk cId="3401834256" sldId="311"/>
            <ac:spMk id="3" creationId="{0379CADB-35C1-F805-DF20-23FF9AAF1EC3}"/>
          </ac:spMkLst>
        </pc:spChg>
        <pc:spChg chg="mod">
          <ac:chgData name="Tiago Rodrigues de Matos" userId="f958b964552cb1a6" providerId="LiveId" clId="{ACBE64D5-880D-4399-A57F-F3DCA1446E91}" dt="2022-11-09T18:48:02.610" v="715" actId="790"/>
          <ac:spMkLst>
            <pc:docMk/>
            <pc:sldMk cId="3401834256" sldId="311"/>
            <ac:spMk id="4" creationId="{1D10F9D8-2AA8-AC1B-6080-7612F0A0D91B}"/>
          </ac:spMkLst>
        </pc:spChg>
      </pc:sldChg>
      <pc:sldChg chg="addSp delSp modSp mod modClrScheme chgLayout">
        <pc:chgData name="Tiago Rodrigues de Matos" userId="f958b964552cb1a6" providerId="LiveId" clId="{ACBE64D5-880D-4399-A57F-F3DCA1446E91}" dt="2022-11-09T18:28:20.596" v="33" actId="20577"/>
        <pc:sldMkLst>
          <pc:docMk/>
          <pc:sldMk cId="760080985" sldId="313"/>
        </pc:sldMkLst>
        <pc:spChg chg="del mod ord">
          <ac:chgData name="Tiago Rodrigues de Matos" userId="f958b964552cb1a6" providerId="LiveId" clId="{ACBE64D5-880D-4399-A57F-F3DCA1446E91}" dt="2022-11-09T18:28:12.629" v="15" actId="700"/>
          <ac:spMkLst>
            <pc:docMk/>
            <pc:sldMk cId="760080985" sldId="313"/>
            <ac:spMk id="3" creationId="{A4CF4BB7-814D-423F-9B58-8F74152333FB}"/>
          </ac:spMkLst>
        </pc:spChg>
        <pc:spChg chg="del">
          <ac:chgData name="Tiago Rodrigues de Matos" userId="f958b964552cb1a6" providerId="LiveId" clId="{ACBE64D5-880D-4399-A57F-F3DCA1446E91}" dt="2022-11-09T18:28:12.629" v="15" actId="700"/>
          <ac:spMkLst>
            <pc:docMk/>
            <pc:sldMk cId="760080985" sldId="313"/>
            <ac:spMk id="4" creationId="{B8A749B8-7CB0-F66D-E355-4AE684A7FD72}"/>
          </ac:spMkLst>
        </pc:spChg>
        <pc:spChg chg="add mod ord">
          <ac:chgData name="Tiago Rodrigues de Matos" userId="f958b964552cb1a6" providerId="LiveId" clId="{ACBE64D5-880D-4399-A57F-F3DCA1446E91}" dt="2022-11-09T18:28:20.596" v="33" actId="20577"/>
          <ac:spMkLst>
            <pc:docMk/>
            <pc:sldMk cId="760080985" sldId="313"/>
            <ac:spMk id="5" creationId="{C96888D5-97C7-0C6C-12A9-504AEFE816BB}"/>
          </ac:spMkLst>
        </pc:spChg>
      </pc:sldChg>
      <pc:sldChg chg="modSp new mod">
        <pc:chgData name="Tiago Rodrigues de Matos" userId="f958b964552cb1a6" providerId="LiveId" clId="{ACBE64D5-880D-4399-A57F-F3DCA1446E91}" dt="2022-11-09T18:49:33.921" v="716" actId="790"/>
        <pc:sldMkLst>
          <pc:docMk/>
          <pc:sldMk cId="1626652549" sldId="315"/>
        </pc:sldMkLst>
        <pc:spChg chg="mod">
          <ac:chgData name="Tiago Rodrigues de Matos" userId="f958b964552cb1a6" providerId="LiveId" clId="{ACBE64D5-880D-4399-A57F-F3DCA1446E91}" dt="2022-11-09T18:42:06.551" v="383" actId="20577"/>
          <ac:spMkLst>
            <pc:docMk/>
            <pc:sldMk cId="1626652549" sldId="315"/>
            <ac:spMk id="2" creationId="{8B20E9AC-0BCE-D81B-9EB4-5706A2F31ECE}"/>
          </ac:spMkLst>
        </pc:spChg>
        <pc:spChg chg="mod">
          <ac:chgData name="Tiago Rodrigues de Matos" userId="f958b964552cb1a6" providerId="LiveId" clId="{ACBE64D5-880D-4399-A57F-F3DCA1446E91}" dt="2022-11-09T18:49:33.921" v="716" actId="790"/>
          <ac:spMkLst>
            <pc:docMk/>
            <pc:sldMk cId="1626652549" sldId="315"/>
            <ac:spMk id="3" creationId="{5DC85D0B-63FB-AE78-72C2-B1CA9C66F862}"/>
          </ac:spMkLst>
        </pc:spChg>
      </pc:sldChg>
      <pc:sldChg chg="addSp delSp modSp new mod modClrScheme chgLayout">
        <pc:chgData name="Tiago Rodrigues de Matos" userId="f958b964552cb1a6" providerId="LiveId" clId="{ACBE64D5-880D-4399-A57F-F3DCA1446E91}" dt="2022-11-09T18:28:54.799" v="69" actId="20577"/>
        <pc:sldMkLst>
          <pc:docMk/>
          <pc:sldMk cId="4223479441" sldId="316"/>
        </pc:sldMkLst>
        <pc:spChg chg="del mod ord">
          <ac:chgData name="Tiago Rodrigues de Matos" userId="f958b964552cb1a6" providerId="LiveId" clId="{ACBE64D5-880D-4399-A57F-F3DCA1446E91}" dt="2022-11-09T18:28:41.165" v="36" actId="700"/>
          <ac:spMkLst>
            <pc:docMk/>
            <pc:sldMk cId="4223479441" sldId="316"/>
            <ac:spMk id="2" creationId="{1CFE9D7B-4B6F-B110-5E5B-006EE6A319FC}"/>
          </ac:spMkLst>
        </pc:spChg>
        <pc:spChg chg="del">
          <ac:chgData name="Tiago Rodrigues de Matos" userId="f958b964552cb1a6" providerId="LiveId" clId="{ACBE64D5-880D-4399-A57F-F3DCA1446E91}" dt="2022-11-09T18:28:41.165" v="36" actId="700"/>
          <ac:spMkLst>
            <pc:docMk/>
            <pc:sldMk cId="4223479441" sldId="316"/>
            <ac:spMk id="3" creationId="{1D0B2AE9-95F7-6E89-EAFE-7569540FC6C1}"/>
          </ac:spMkLst>
        </pc:spChg>
        <pc:spChg chg="add mod ord">
          <ac:chgData name="Tiago Rodrigues de Matos" userId="f958b964552cb1a6" providerId="LiveId" clId="{ACBE64D5-880D-4399-A57F-F3DCA1446E91}" dt="2022-11-09T18:28:54.799" v="69" actId="20577"/>
          <ac:spMkLst>
            <pc:docMk/>
            <pc:sldMk cId="4223479441" sldId="316"/>
            <ac:spMk id="4" creationId="{369C4637-7536-FC0C-D355-FF8B76A1842F}"/>
          </ac:spMkLst>
        </pc:spChg>
      </pc:sldChg>
      <pc:sldChg chg="modSp new mod">
        <pc:chgData name="Tiago Rodrigues de Matos" userId="f958b964552cb1a6" providerId="LiveId" clId="{ACBE64D5-880D-4399-A57F-F3DCA1446E91}" dt="2022-11-09T18:33:46.447" v="257" actId="20577"/>
        <pc:sldMkLst>
          <pc:docMk/>
          <pc:sldMk cId="849009214" sldId="317"/>
        </pc:sldMkLst>
        <pc:spChg chg="mod">
          <ac:chgData name="Tiago Rodrigues de Matos" userId="f958b964552cb1a6" providerId="LiveId" clId="{ACBE64D5-880D-4399-A57F-F3DCA1446E91}" dt="2022-11-09T18:33:46.447" v="257" actId="20577"/>
          <ac:spMkLst>
            <pc:docMk/>
            <pc:sldMk cId="849009214" sldId="317"/>
            <ac:spMk id="2" creationId="{D9D4302C-43E2-5A92-DCEA-037CCA574077}"/>
          </ac:spMkLst>
        </pc:spChg>
      </pc:sldChg>
      <pc:sldChg chg="modSp new mod">
        <pc:chgData name="Tiago Rodrigues de Matos" userId="f958b964552cb1a6" providerId="LiveId" clId="{ACBE64D5-880D-4399-A57F-F3DCA1446E91}" dt="2022-11-09T18:46:38.420" v="713" actId="20577"/>
        <pc:sldMkLst>
          <pc:docMk/>
          <pc:sldMk cId="354705632" sldId="318"/>
        </pc:sldMkLst>
        <pc:spChg chg="mod">
          <ac:chgData name="Tiago Rodrigues de Matos" userId="f958b964552cb1a6" providerId="LiveId" clId="{ACBE64D5-880D-4399-A57F-F3DCA1446E91}" dt="2022-11-09T18:30:30.019" v="145" actId="20577"/>
          <ac:spMkLst>
            <pc:docMk/>
            <pc:sldMk cId="354705632" sldId="318"/>
            <ac:spMk id="2" creationId="{C07E6053-E65A-FB72-2BBD-9B2F1CA0D966}"/>
          </ac:spMkLst>
        </pc:spChg>
        <pc:spChg chg="mod">
          <ac:chgData name="Tiago Rodrigues de Matos" userId="f958b964552cb1a6" providerId="LiveId" clId="{ACBE64D5-880D-4399-A57F-F3DCA1446E91}" dt="2022-11-09T18:46:38.420" v="713" actId="20577"/>
          <ac:spMkLst>
            <pc:docMk/>
            <pc:sldMk cId="354705632" sldId="318"/>
            <ac:spMk id="3" creationId="{005B3E4A-BAC1-6200-7935-8058153C1AE2}"/>
          </ac:spMkLst>
        </pc:spChg>
      </pc:sldChg>
      <pc:sldChg chg="modSp new mod">
        <pc:chgData name="Tiago Rodrigues de Matos" userId="f958b964552cb1a6" providerId="LiveId" clId="{ACBE64D5-880D-4399-A57F-F3DCA1446E91}" dt="2022-11-09T18:30:43.532" v="175" actId="20577"/>
        <pc:sldMkLst>
          <pc:docMk/>
          <pc:sldMk cId="1901762432" sldId="319"/>
        </pc:sldMkLst>
        <pc:spChg chg="mod">
          <ac:chgData name="Tiago Rodrigues de Matos" userId="f958b964552cb1a6" providerId="LiveId" clId="{ACBE64D5-880D-4399-A57F-F3DCA1446E91}" dt="2022-11-09T18:30:43.532" v="175" actId="20577"/>
          <ac:spMkLst>
            <pc:docMk/>
            <pc:sldMk cId="1901762432" sldId="319"/>
            <ac:spMk id="2" creationId="{1B7E3179-6B00-3E0E-31F2-A9B5B4D04E31}"/>
          </ac:spMkLst>
        </pc:spChg>
      </pc:sldChg>
      <pc:sldChg chg="modSp new mod">
        <pc:chgData name="Tiago Rodrigues de Matos" userId="f958b964552cb1a6" providerId="LiveId" clId="{ACBE64D5-880D-4399-A57F-F3DCA1446E91}" dt="2022-11-09T18:30:58.546" v="208" actId="20577"/>
        <pc:sldMkLst>
          <pc:docMk/>
          <pc:sldMk cId="52270452" sldId="320"/>
        </pc:sldMkLst>
        <pc:spChg chg="mod">
          <ac:chgData name="Tiago Rodrigues de Matos" userId="f958b964552cb1a6" providerId="LiveId" clId="{ACBE64D5-880D-4399-A57F-F3DCA1446E91}" dt="2022-11-09T18:30:58.546" v="208" actId="20577"/>
          <ac:spMkLst>
            <pc:docMk/>
            <pc:sldMk cId="52270452" sldId="320"/>
            <ac:spMk id="2" creationId="{A69D9CF7-33E4-9B63-8930-E7D259ECA7AE}"/>
          </ac:spMkLst>
        </pc:spChg>
      </pc:sldChg>
      <pc:sldChg chg="modSp new mod">
        <pc:chgData name="Tiago Rodrigues de Matos" userId="f958b964552cb1a6" providerId="LiveId" clId="{ACBE64D5-880D-4399-A57F-F3DCA1446E91}" dt="2022-11-09T18:31:10.902" v="239" actId="20577"/>
        <pc:sldMkLst>
          <pc:docMk/>
          <pc:sldMk cId="267525258" sldId="321"/>
        </pc:sldMkLst>
        <pc:spChg chg="mod">
          <ac:chgData name="Tiago Rodrigues de Matos" userId="f958b964552cb1a6" providerId="LiveId" clId="{ACBE64D5-880D-4399-A57F-F3DCA1446E91}" dt="2022-11-09T18:31:10.902" v="239" actId="20577"/>
          <ac:spMkLst>
            <pc:docMk/>
            <pc:sldMk cId="267525258" sldId="321"/>
            <ac:spMk id="2" creationId="{CA70160B-BBCB-2BC1-779B-5A0E8332963D}"/>
          </ac:spMkLst>
        </pc:spChg>
      </pc:sldChg>
      <pc:sldChg chg="modSp new mod">
        <pc:chgData name="Tiago Rodrigues de Matos" userId="f958b964552cb1a6" providerId="LiveId" clId="{ACBE64D5-880D-4399-A57F-F3DCA1446E91}" dt="2022-11-09T18:34:50.252" v="301" actId="20577"/>
        <pc:sldMkLst>
          <pc:docMk/>
          <pc:sldMk cId="2715670820" sldId="322"/>
        </pc:sldMkLst>
        <pc:spChg chg="mod">
          <ac:chgData name="Tiago Rodrigues de Matos" userId="f958b964552cb1a6" providerId="LiveId" clId="{ACBE64D5-880D-4399-A57F-F3DCA1446E91}" dt="2022-11-09T18:34:50.252" v="301" actId="20577"/>
          <ac:spMkLst>
            <pc:docMk/>
            <pc:sldMk cId="2715670820" sldId="322"/>
            <ac:spMk id="2" creationId="{7049C58B-8038-B168-5D7C-8609EDD7E536}"/>
          </ac:spMkLst>
        </pc:spChg>
      </pc:sldChg>
      <pc:sldChg chg="new del">
        <pc:chgData name="Tiago Rodrigues de Matos" userId="f958b964552cb1a6" providerId="LiveId" clId="{ACBE64D5-880D-4399-A57F-F3DCA1446E91}" dt="2022-11-09T18:31:13.257" v="240" actId="47"/>
        <pc:sldMkLst>
          <pc:docMk/>
          <pc:sldMk cId="4257769756" sldId="322"/>
        </pc:sldMkLst>
      </pc:sldChg>
      <pc:sldChg chg="new del">
        <pc:chgData name="Tiago Rodrigues de Matos" userId="f958b964552cb1a6" providerId="LiveId" clId="{ACBE64D5-880D-4399-A57F-F3DCA1446E91}" dt="2022-11-09T18:35:27.105" v="349" actId="47"/>
        <pc:sldMkLst>
          <pc:docMk/>
          <pc:sldMk cId="2393419505" sldId="323"/>
        </pc:sldMkLst>
      </pc:sldChg>
      <pc:sldChg chg="new del">
        <pc:chgData name="Tiago Rodrigues de Matos" userId="f958b964552cb1a6" providerId="LiveId" clId="{ACBE64D5-880D-4399-A57F-F3DCA1446E91}" dt="2022-11-09T18:35:28.395" v="350" actId="47"/>
        <pc:sldMkLst>
          <pc:docMk/>
          <pc:sldMk cId="2569366050" sldId="324"/>
        </pc:sldMkLst>
      </pc:sldChg>
      <pc:sldChg chg="modSp new mod">
        <pc:chgData name="Tiago Rodrigues de Matos" userId="f958b964552cb1a6" providerId="LiveId" clId="{ACBE64D5-880D-4399-A57F-F3DCA1446E91}" dt="2022-11-09T18:35:11.470" v="327" actId="20577"/>
        <pc:sldMkLst>
          <pc:docMk/>
          <pc:sldMk cId="180248447" sldId="325"/>
        </pc:sldMkLst>
        <pc:spChg chg="mod">
          <ac:chgData name="Tiago Rodrigues de Matos" userId="f958b964552cb1a6" providerId="LiveId" clId="{ACBE64D5-880D-4399-A57F-F3DCA1446E91}" dt="2022-11-09T18:35:11.470" v="327" actId="20577"/>
          <ac:spMkLst>
            <pc:docMk/>
            <pc:sldMk cId="180248447" sldId="325"/>
            <ac:spMk id="2" creationId="{EC217BCA-7588-F976-92E7-C5433D55D4E8}"/>
          </ac:spMkLst>
        </pc:spChg>
      </pc:sldChg>
      <pc:sldChg chg="modSp new mod">
        <pc:chgData name="Tiago Rodrigues de Matos" userId="f958b964552cb1a6" providerId="LiveId" clId="{ACBE64D5-880D-4399-A57F-F3DCA1446E91}" dt="2022-11-09T18:35:24.418" v="348" actId="20577"/>
        <pc:sldMkLst>
          <pc:docMk/>
          <pc:sldMk cId="244465454" sldId="326"/>
        </pc:sldMkLst>
        <pc:spChg chg="mod">
          <ac:chgData name="Tiago Rodrigues de Matos" userId="f958b964552cb1a6" providerId="LiveId" clId="{ACBE64D5-880D-4399-A57F-F3DCA1446E91}" dt="2022-11-09T18:35:24.418" v="348" actId="20577"/>
          <ac:spMkLst>
            <pc:docMk/>
            <pc:sldMk cId="244465454" sldId="326"/>
            <ac:spMk id="2" creationId="{2DFED26E-7EB2-4960-5399-B75481D4803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Sistema </a:t>
            </a:r>
            <a:r>
              <a:rPr lang="pt-BR" dirty="0" err="1"/>
              <a:t>Drugs</a:t>
            </a:r>
            <a:r>
              <a:rPr lang="pt-BR"/>
              <a:t> &amp; Drage ons</a:t>
            </a: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Grupo: Bruno, Hugo, Julia, Rafaela, Rafael, Taís, Tiago e Tomaz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9C58B-8038-B168-5D7C-8609EDD7E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Pub/Subscribe - </a:t>
            </a:r>
            <a:r>
              <a:rPr lang="en-US" dirty="0" err="1"/>
              <a:t>Notificações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58B2CA-013B-CE9A-BE28-8423C03D11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5670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C96888D5-97C7-0C6C-12A9-504AEFE81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Princípios</a:t>
            </a:r>
            <a:r>
              <a:rPr lang="en-US" dirty="0"/>
              <a:t> SOLID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0080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20E9AC-0BCE-D81B-9EB4-5706A2F31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Single responsibility Principle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C85D0B-63FB-AE78-72C2-B1CA9C66F8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 </a:t>
            </a:r>
            <a:r>
              <a:rPr lang="pt-BR" dirty="0"/>
              <a:t>padrão</a:t>
            </a:r>
            <a:r>
              <a:rPr lang="en-US" dirty="0"/>
              <a:t> MVC </a:t>
            </a:r>
            <a:r>
              <a:rPr lang="pt-BR" dirty="0"/>
              <a:t>elaborado</a:t>
            </a:r>
            <a:r>
              <a:rPr lang="en-US" dirty="0"/>
              <a:t> no Rails,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sendo</a:t>
            </a:r>
            <a:r>
              <a:rPr lang="en-US" dirty="0"/>
              <a:t> </a:t>
            </a:r>
            <a:r>
              <a:rPr lang="en-US" dirty="0" err="1"/>
              <a:t>utilizado</a:t>
            </a:r>
            <a:r>
              <a:rPr lang="en-US" dirty="0"/>
              <a:t> o ORM , Object Relational Mapper;</a:t>
            </a:r>
          </a:p>
          <a:p>
            <a:endParaRPr lang="pt-BR" dirty="0"/>
          </a:p>
          <a:p>
            <a:r>
              <a:rPr lang="pt-BR" dirty="0"/>
              <a:t>Um exemplo é a separação de classes entre pedido e carrinho por considerar que são fases distintas do processo de compra e que têm requisitos específicos</a:t>
            </a:r>
          </a:p>
          <a:p>
            <a:pPr marL="114300" indent="0">
              <a:buNone/>
            </a:pPr>
            <a:endParaRPr lang="pt-BR" dirty="0"/>
          </a:p>
          <a:p>
            <a:r>
              <a:rPr lang="pt-BR" dirty="0"/>
              <a:t>Outro exemplo trata-se das classes Cliente e Endereço, onde entendemos que os dados de localização do cliente deveriam estar em uma classe com o único objetivo de lidar com informações sobre localização. Nesse caso, atribuímos essa responsabilidade para a classe Endereço.</a:t>
            </a:r>
          </a:p>
        </p:txBody>
      </p:sp>
    </p:spTree>
    <p:extLst>
      <p:ext uri="{BB962C8B-B14F-4D97-AF65-F5344CB8AC3E}">
        <p14:creationId xmlns:p14="http://schemas.microsoft.com/office/powerpoint/2010/main" val="1626652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7E6053-E65A-FB72-2BBD-9B2F1CA0D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Open-closed principle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5B3E4A-BAC1-6200-7935-8058153C1A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mapeamento</a:t>
            </a:r>
            <a:r>
              <a:rPr lang="en-US" dirty="0"/>
              <a:t> de </a:t>
            </a:r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que </a:t>
            </a:r>
            <a:r>
              <a:rPr lang="en-US" dirty="0" err="1"/>
              <a:t>sejam</a:t>
            </a:r>
            <a:r>
              <a:rPr lang="en-US" dirty="0"/>
              <a:t> </a:t>
            </a:r>
            <a:r>
              <a:rPr lang="en-US" dirty="0" err="1"/>
              <a:t>realizadas</a:t>
            </a:r>
            <a:r>
              <a:rPr lang="en-US" dirty="0"/>
              <a:t> </a:t>
            </a:r>
            <a:r>
              <a:rPr lang="en-US" dirty="0" err="1"/>
              <a:t>migrações</a:t>
            </a:r>
            <a:r>
              <a:rPr lang="en-US" dirty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705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E3179-6B00-3E0E-31F2-A9B5B4D04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Liskov</a:t>
            </a:r>
            <a:r>
              <a:rPr lang="en-US" dirty="0"/>
              <a:t> substitution principle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DB4A36-8FD5-99C1-660D-36D5FFB8D8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Em nosso trabalho, o LSP foi seguido e isso pode ser observado nas classes “Usuário”, “Cliente” e “Funcionário”. Anteriormente, a classe Usuário possuía um atributo “</a:t>
            </a:r>
            <a:r>
              <a:rPr lang="pt-BR" dirty="0" err="1"/>
              <a:t>IDcliente</a:t>
            </a:r>
            <a:r>
              <a:rPr lang="pt-BR" dirty="0"/>
              <a:t>” e "</a:t>
            </a:r>
            <a:r>
              <a:rPr lang="pt-BR" dirty="0" err="1"/>
              <a:t>IDfuncionario</a:t>
            </a:r>
            <a:r>
              <a:rPr lang="pt-BR" dirty="0"/>
              <a:t>", o que feria o Princípio de </a:t>
            </a:r>
            <a:r>
              <a:rPr lang="pt-BR" dirty="0" err="1"/>
              <a:t>Liskov</a:t>
            </a:r>
            <a:r>
              <a:rPr lang="pt-BR" dirty="0"/>
              <a:t>, visto que não se podia substituir a classe “Usuário” por qualquer um de suas subclasses. Então, seguindo o princípio SOLID, ambos os atributos foram substituídos pelo atributo novo “</a:t>
            </a:r>
            <a:r>
              <a:rPr lang="pt-BR" dirty="0" err="1"/>
              <a:t>IDusuário</a:t>
            </a:r>
            <a:r>
              <a:rPr lang="pt-BR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1901762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D9CF7-33E4-9B63-8930-E7D259ECA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52459"/>
            <a:ext cx="8520600" cy="707400"/>
          </a:xfrm>
        </p:spPr>
        <p:txBody>
          <a:bodyPr>
            <a:normAutofit fontScale="90000"/>
          </a:bodyPr>
          <a:lstStyle/>
          <a:p>
            <a:r>
              <a:rPr lang="en-US" dirty="0"/>
              <a:t>Interface segregation principle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B56F8B-E9E4-A339-2896-9B679A706D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o princípio da </a:t>
            </a:r>
            <a:r>
              <a:rPr lang="pt-BR" dirty="0" err="1"/>
              <a:t>segração</a:t>
            </a:r>
            <a:r>
              <a:rPr lang="pt-BR" dirty="0"/>
              <a:t> da interface, poderia ter sido utilizado uma interface de pagamento que permitisse a comunicação com qualquer sistema de validação de compras, sem prejuízo da completude das transações. Assim, foi criada uma interface de pagamento para realizar esta comunicação. De acordo com o padrão </a:t>
            </a:r>
            <a:r>
              <a:rPr lang="pt-BR" dirty="0" err="1"/>
              <a:t>Adapter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270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70160B-BBCB-2BC1-779B-5A0E83329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Dependency inversion principle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EFE30A-5BA5-7BB2-AEAE-0E0997B8F4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525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3F0DB1-B7F7-263F-47A8-64A6EEBE3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Revisão</a:t>
            </a:r>
            <a:r>
              <a:rPr lang="en-US" dirty="0"/>
              <a:t> da </a:t>
            </a:r>
            <a:r>
              <a:rPr lang="en-US" dirty="0" err="1"/>
              <a:t>Documentação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6657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379CADB-35C1-F805-DF20-23FF9AAF1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Atualização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D10F9D8-2AA8-AC1B-6080-7612F0A0D9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</a:t>
            </a:r>
            <a:r>
              <a:rPr lang="en-US" dirty="0"/>
              <a:t> diagramas </a:t>
            </a:r>
            <a:r>
              <a:rPr lang="en-US" dirty="0" err="1"/>
              <a:t>foram</a:t>
            </a:r>
            <a:r>
              <a:rPr lang="en-US" dirty="0"/>
              <a:t> </a:t>
            </a:r>
            <a:r>
              <a:rPr lang="en-US" dirty="0" err="1"/>
              <a:t>atualizados</a:t>
            </a:r>
            <a:r>
              <a:rPr lang="en-US" dirty="0"/>
              <a:t> no </a:t>
            </a:r>
            <a:r>
              <a:rPr lang="en-US" dirty="0" err="1"/>
              <a:t>github</a:t>
            </a:r>
            <a:r>
              <a:rPr lang="en-US" dirty="0"/>
              <a:t>;</a:t>
            </a:r>
          </a:p>
          <a:p>
            <a:r>
              <a:rPr lang="en-US" dirty="0" err="1"/>
              <a:t>Inclusão</a:t>
            </a:r>
            <a:r>
              <a:rPr lang="en-US" dirty="0"/>
              <a:t> de pré e </a:t>
            </a:r>
            <a:r>
              <a:rPr lang="en-US" dirty="0" err="1"/>
              <a:t>pós</a:t>
            </a:r>
            <a:r>
              <a:rPr lang="en-US" dirty="0"/>
              <a:t> </a:t>
            </a:r>
            <a:r>
              <a:rPr lang="en-US" dirty="0" err="1"/>
              <a:t>condições</a:t>
            </a:r>
            <a:r>
              <a:rPr lang="en-US" dirty="0"/>
              <a:t>;</a:t>
            </a:r>
          </a:p>
          <a:p>
            <a:r>
              <a:rPr lang="en-US" dirty="0" err="1"/>
              <a:t>Inclusão</a:t>
            </a:r>
            <a:r>
              <a:rPr lang="en-US" dirty="0"/>
              <a:t> dos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1834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3E47CD1-CA07-47CE-D634-6E3D477F4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Classe</a:t>
            </a:r>
            <a:r>
              <a:rPr lang="en-US" dirty="0"/>
              <a:t> VCP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7041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F3F6104-C141-0E07-DF95-BF1C3257A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6E35E34-D6C9-A340-379B-18B29265C2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9074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69C4637-7536-FC0C-D355-FF8B76A18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Padrões</a:t>
            </a:r>
            <a:r>
              <a:rPr lang="en-US" dirty="0"/>
              <a:t> e </a:t>
            </a:r>
            <a:r>
              <a:rPr lang="en-US" dirty="0" err="1"/>
              <a:t>Estilos</a:t>
            </a:r>
            <a:r>
              <a:rPr lang="en-US" dirty="0"/>
              <a:t> </a:t>
            </a:r>
            <a:r>
              <a:rPr lang="en-US" dirty="0" err="1"/>
              <a:t>Arquiteturais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3479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D4302C-43E2-5A92-DCEA-037CCA574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Arquitetura</a:t>
            </a:r>
            <a:r>
              <a:rPr lang="en-US" dirty="0"/>
              <a:t> MVC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BD1E6F-7961-11EF-EF36-E3C2F3D6FC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9009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217BCA-7588-F976-92E7-C5433D55D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Cliente</a:t>
            </a:r>
            <a:r>
              <a:rPr lang="en-US" dirty="0"/>
              <a:t>/</a:t>
            </a:r>
            <a:r>
              <a:rPr lang="en-US" dirty="0" err="1"/>
              <a:t>Servidor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6B0A26-AA23-7AB1-6BD2-CC7A04F9EA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48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ED26E-7EB2-4960-5399-B75481D48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Microserviços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EC1757-D673-ADBB-A056-F029392579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65454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311</Words>
  <Application>Microsoft Office PowerPoint</Application>
  <PresentationFormat>Apresentação na tela (16:9)</PresentationFormat>
  <Paragraphs>27</Paragraphs>
  <Slides>16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Open Sans</vt:lpstr>
      <vt:lpstr>PT Sans Narrow</vt:lpstr>
      <vt:lpstr>Arial</vt:lpstr>
      <vt:lpstr>Tropic</vt:lpstr>
      <vt:lpstr>Sistema Drugs &amp; Drage ons</vt:lpstr>
      <vt:lpstr>Revisão da Documentação</vt:lpstr>
      <vt:lpstr>Atualização</vt:lpstr>
      <vt:lpstr>Classe VCP</vt:lpstr>
      <vt:lpstr>Apresentação do PowerPoint</vt:lpstr>
      <vt:lpstr>Padrões e Estilos Arquiteturais</vt:lpstr>
      <vt:lpstr>Arquitetura MVC</vt:lpstr>
      <vt:lpstr>Cliente/Servidor</vt:lpstr>
      <vt:lpstr>Microserviços</vt:lpstr>
      <vt:lpstr>Pub/Subscribe - Notificações</vt:lpstr>
      <vt:lpstr>Princípios SOLID</vt:lpstr>
      <vt:lpstr>Single responsibility Principle</vt:lpstr>
      <vt:lpstr>Open-closed principle</vt:lpstr>
      <vt:lpstr>Liskov substitution principle</vt:lpstr>
      <vt:lpstr>Interface segregation principle</vt:lpstr>
      <vt:lpstr>Dependency inversion principle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Drugs &amp; Drage ons</dc:title>
  <dc:creator>Tiago Rodrigues de Matos</dc:creator>
  <cp:lastModifiedBy>Tiago Rodrigues de Matos</cp:lastModifiedBy>
  <cp:revision>3</cp:revision>
  <dcterms:modified xsi:type="dcterms:W3CDTF">2022-12-02T01:23:22Z</dcterms:modified>
</cp:coreProperties>
</file>