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71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58" r:id="rId16"/>
    <p:sldId id="256" r:id="rId17"/>
    <p:sldId id="257" r:id="rId1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554E06-C139-4E69-A25E-3415789271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4D78B8C-AC90-4CB6-B684-6CF53A1461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17918EB-39AC-4A32-AE38-97EDF4781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6CEB-9A35-43E1-8D2F-1D4EB468B240}" type="datetimeFigureOut">
              <a:rPr lang="fr-FR" smtClean="0"/>
              <a:t>15/11/2021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6D81386-D9B3-497B-AD35-C64A73485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8280DCA-D1B7-43A1-A27C-04AD6BE47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98945-46E8-41EE-94D0-E5442477F3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7812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654D0E-4989-4E7B-ADE1-6863DA8EB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21D004C-9915-4CB4-A88E-905FB174B1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BB8B2FB-0835-4CF6-8F2B-537E81E5A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6CEB-9A35-43E1-8D2F-1D4EB468B240}" type="datetimeFigureOut">
              <a:rPr lang="fr-FR" smtClean="0"/>
              <a:t>15/11/2021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21326FD-E166-4CDD-BC67-7FDE0A972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498531F-0555-47E3-8F31-B7C6A127A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98945-46E8-41EE-94D0-E5442477F3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5452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DE3770C-75EE-413B-847F-0BB146147C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C8CF13F-BC27-4875-B4EB-F4EF408AFD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6EF7A03-1C2D-4EE0-A879-2BBB6946D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6CEB-9A35-43E1-8D2F-1D4EB468B240}" type="datetimeFigureOut">
              <a:rPr lang="fr-FR" smtClean="0"/>
              <a:t>15/11/2021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7D00644-7B68-4895-ACCC-91E64B89A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126EF6E-28CA-41B4-BA70-8E42E026C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98945-46E8-41EE-94D0-E5442477F3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0993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D97FC72-40FB-4A17-94E7-F82CDB3A3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C295C4D-8D47-4637-A28C-BA5F4CEB9D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423989A-39F2-46F1-A28D-28C019992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6CEB-9A35-43E1-8D2F-1D4EB468B240}" type="datetimeFigureOut">
              <a:rPr lang="fr-FR" smtClean="0"/>
              <a:t>15/11/2021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CB6A08F-015A-4636-BD0A-A553D486E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5E38B79-6A7D-4DE0-AC4E-E80531320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98945-46E8-41EE-94D0-E5442477F3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4677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9598D2A-55F7-40A2-8E07-9D8560A14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735AD81-91EE-4D23-85AD-DB13E5BAFD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C31F4A2-3F9B-4A3C-BA37-E6F96A73D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6CEB-9A35-43E1-8D2F-1D4EB468B240}" type="datetimeFigureOut">
              <a:rPr lang="fr-FR" smtClean="0"/>
              <a:t>15/11/2021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A5039C8-76B2-4A93-B64D-900565643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F3455D2-3E88-4566-82B3-4A0A395AF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98945-46E8-41EE-94D0-E5442477F3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653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4740C9-3BC2-4C29-B590-49C7B6FAF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D44D24C-FD15-43DE-B0AB-DB3BE3CC24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41416F9-99D5-4E02-8065-820606AEB5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DF1C926-A40F-4A97-AF8D-AF8E7574A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6CEB-9A35-43E1-8D2F-1D4EB468B240}" type="datetimeFigureOut">
              <a:rPr lang="fr-FR" smtClean="0"/>
              <a:t>15/11/2021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2EF3F71-567A-487A-9DFF-25F84FCCE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05A218D-1A6B-4DA2-8272-694602A87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98945-46E8-41EE-94D0-E5442477F3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6097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B89602-7DE9-4811-AFA8-AF2D3CBDB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FB3EFFC-E02A-44FC-98F8-3DED9A4BAE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3451657-1BC9-4FB5-8C08-575C9C34C8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3E7A41A-4012-445C-AA65-B1C9B38C8F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1187451-135F-428A-838C-88EE15DA1E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71B00D7D-0AAD-4AA3-B146-7726B1D5E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6CEB-9A35-43E1-8D2F-1D4EB468B240}" type="datetimeFigureOut">
              <a:rPr lang="fr-FR" smtClean="0"/>
              <a:t>15/11/2021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EFCE3667-1BBE-40EF-AAF6-D52453507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4025A0F-081A-4AFA-867C-A1265639A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98945-46E8-41EE-94D0-E5442477F3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2835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DD888A-AA5A-45D0-89ED-C8839472E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018C55B-2AA7-4DB5-8777-6BC0BE896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6CEB-9A35-43E1-8D2F-1D4EB468B240}" type="datetimeFigureOut">
              <a:rPr lang="fr-FR" smtClean="0"/>
              <a:t>15/11/2021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11C07EB-71BE-41C8-AD9C-9BAD68401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9584C1B-E721-49F2-A01B-91B94E63A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98945-46E8-41EE-94D0-E5442477F3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4771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74D74380-044A-4165-A4BA-7DF3F53FF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6CEB-9A35-43E1-8D2F-1D4EB468B240}" type="datetimeFigureOut">
              <a:rPr lang="fr-FR" smtClean="0"/>
              <a:t>15/11/2021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AD313AE-7968-48EA-A093-C6F0B22B5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F00F054-5B18-4D7C-9864-E18B8471F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98945-46E8-41EE-94D0-E5442477F3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0590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D521EB-64B9-42F8-9EA7-A24F078B0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E7FDCDE-83E9-4326-9707-370AA9D28D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76E5520-1629-4D2D-AF4F-CFCF70AC9A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28E3F58-05F4-4314-8467-6BF0E23ED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6CEB-9A35-43E1-8D2F-1D4EB468B240}" type="datetimeFigureOut">
              <a:rPr lang="fr-FR" smtClean="0"/>
              <a:t>15/11/2021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86A7B41-5527-444E-9975-E8C6080E2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BBF7B4E-80AE-480A-88E1-50AC38297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98945-46E8-41EE-94D0-E5442477F3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3230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CC0F7F5-34C4-4335-97DC-00D098370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E2AA7BE9-2140-41D8-B69A-13870E28C5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E7A5CE4-417D-4194-849F-C79F2D9E75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ED5A537-273B-4635-BAA2-9894410E3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6CEB-9A35-43E1-8D2F-1D4EB468B240}" type="datetimeFigureOut">
              <a:rPr lang="fr-FR" smtClean="0"/>
              <a:t>15/11/2021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BAE7A28-78D4-4C71-907F-37160C85C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857125F-D6C2-4747-9AB0-C9CF57254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98945-46E8-41EE-94D0-E5442477F3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8802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F497D17-0307-406E-9D47-9BC741991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A41F3EB-E658-405B-8B78-8BA124FEED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728D6F0-C043-4E77-9FB1-B07BF3F126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D6CEB-9A35-43E1-8D2F-1D4EB468B240}" type="datetimeFigureOut">
              <a:rPr lang="fr-FR" smtClean="0"/>
              <a:t>15/11/2021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15CF928-FBB4-4F61-B40A-AD51AB483B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D069C3E-2EEB-4202-8EDE-EE19B51ACD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698945-46E8-41EE-94D0-E5442477F3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9416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arking.fr/gestion-inscription" TargetMode="External"/><Relationship Id="rId2" Type="http://schemas.openxmlformats.org/officeDocument/2006/relationships/hyperlink" Target="https://www.parking.fr/reservation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CCAE5D-A0B0-4A4E-94AD-952899EB8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fr-FR" sz="4800" dirty="0"/>
              <a:t>PARKING</a:t>
            </a:r>
          </a:p>
        </p:txBody>
      </p:sp>
    </p:spTree>
    <p:extLst>
      <p:ext uri="{BB962C8B-B14F-4D97-AF65-F5344CB8AC3E}">
        <p14:creationId xmlns:p14="http://schemas.microsoft.com/office/powerpoint/2010/main" val="5134226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E84000D8-D33F-41A3-BC89-A9369B5CC9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4639" y="3376"/>
            <a:ext cx="8342722" cy="6854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6242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21AF537C-6889-4A4B-B05A-03888CCB76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905" y="817"/>
            <a:ext cx="11180190" cy="6857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4143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F2F0A6BA-436B-4CF3-9439-35F7EF8A3C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5120" y="0"/>
            <a:ext cx="83417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1602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38F82CC2-4A7E-484C-9C35-F563164DD0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919" y="13286"/>
            <a:ext cx="8286161" cy="6831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2756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D0CAE3C3-A842-4624-8423-A5D8AC3D50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4066" y="0"/>
            <a:ext cx="8323868" cy="6857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4625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2F812014-2EA0-4B84-9A02-E7F100A14B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06" y="197586"/>
            <a:ext cx="10837284" cy="6660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3928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CC2FD0B8-6C15-4726-B214-ECF2F76FA9FE}"/>
              </a:ext>
            </a:extLst>
          </p:cNvPr>
          <p:cNvSpPr txBox="1"/>
          <p:nvPr/>
        </p:nvSpPr>
        <p:spPr>
          <a:xfrm>
            <a:off x="840399" y="557595"/>
            <a:ext cx="10226669" cy="5261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24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CLIENT</a:t>
            </a:r>
            <a:endParaRPr lang="fr-F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https://www.parking.fr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https://www.parking.fr/connexion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https://www.parking.fr/inscription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https://www.parking.fr/connexion/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mdp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-oublié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https://www.parking.fr/connexion/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mdp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-oublié/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reconfig-mdp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https://www.parking.fr/accueil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https://www.parking.fr/reservation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https://www.parking.fr/reservation/ajouter-reservation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https://www.parking.fr/reservation/liste-attente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https://www.parking.fr/compte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https://www.parking.fr/compte/modifier-profil</a:t>
            </a:r>
          </a:p>
        </p:txBody>
      </p:sp>
    </p:spTree>
    <p:extLst>
      <p:ext uri="{BB962C8B-B14F-4D97-AF65-F5344CB8AC3E}">
        <p14:creationId xmlns:p14="http://schemas.microsoft.com/office/powerpoint/2010/main" val="2066855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0BD0903A-4CD5-4A2C-ADE3-28B1E40535F5}"/>
              </a:ext>
            </a:extLst>
          </p:cNvPr>
          <p:cNvSpPr txBox="1"/>
          <p:nvPr/>
        </p:nvSpPr>
        <p:spPr>
          <a:xfrm>
            <a:off x="207389" y="169682"/>
            <a:ext cx="11623249" cy="6353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Admin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https://www.parking.fr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https://www.parking.fr/connexion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https://www.parking.fr/inscription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https://www.parking.fr/connexion/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mdp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-oublié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https://www.parking.fr/connexion/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mdp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-oublié/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reconfig-mdp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https://www.parking.fr/accueil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https://www.parking.fr/reservation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https://www.parking.fr/reservation/ajouter-reservation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https://www.parking.fr/reservation/liste-attente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https://www.parking.fr/reservation/modifier-reservation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https://www.parking.fr/compte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https://www.parking.fr/compte/modifier-profil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https://www.parking.fr/gestion-reservation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https://www.parking.fr/gestion-reservation/modfier-reservation</a:t>
            </a:r>
          </a:p>
          <a:p>
            <a:r>
              <a:rPr lang="fr-FR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https://www.parking.fr/gestion-inscription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60007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AAF8636D-F905-4F13-A611-1BE2B564C9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8528" y="0"/>
            <a:ext cx="7154944" cy="6849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3775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D6E84AA6-2219-450F-AFEC-09E70ADE1D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241" y="0"/>
            <a:ext cx="117375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499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5DCB962D-2643-49A5-A8EC-9655682CBD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944" y="0"/>
            <a:ext cx="1157011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1023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ECEA382E-3BBF-4635-82EC-5CCE5F00FA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802" y="0"/>
            <a:ext cx="11604396" cy="6855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965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474D22A9-0A5D-4B36-97AD-8A53C30C13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808" y="-3650"/>
            <a:ext cx="11670384" cy="686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4812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806D5126-41A1-4098-AEAB-6BE4FA7869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095" y="-1927"/>
            <a:ext cx="11679810" cy="6859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1256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FCA7F994-6B1D-46B5-BB54-E2333F5BE9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606" y="1353"/>
            <a:ext cx="11038788" cy="6856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1461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1C771A86-A2B8-4780-9702-36B486CF6A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8779" y="0"/>
            <a:ext cx="8314441" cy="6859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51233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262</Words>
  <Application>Microsoft Office PowerPoint</Application>
  <PresentationFormat>Grand écran</PresentationFormat>
  <Paragraphs>30</Paragraphs>
  <Slides>17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Thème Office</vt:lpstr>
      <vt:lpstr>PARKING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POVEDA  AMARAL Valentin</dc:creator>
  <cp:lastModifiedBy>POVEDA  AMARAL Valentin</cp:lastModifiedBy>
  <cp:revision>10</cp:revision>
  <dcterms:created xsi:type="dcterms:W3CDTF">2021-11-15T13:39:31Z</dcterms:created>
  <dcterms:modified xsi:type="dcterms:W3CDTF">2021-11-15T14:18:42Z</dcterms:modified>
</cp:coreProperties>
</file>