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e615711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e615711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dfd8c77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dfd8c77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e8a6d9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e8a6d9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d3193ab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d3193ab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e615711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e615711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e8a6d9f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e8a6d9f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d3193a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d3193a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d3193ab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d3193ab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d25b74f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d25b74f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3193ab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d3193ab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d3193ab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d3193ab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d3193aba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d3193aba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3193ab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3193ab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dfd8c772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dfd8c77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e61571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e61571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d25b74f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d25b74f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6519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Distribuido de Taquilla Virtual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100075"/>
            <a:ext cx="85206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Bedriñana Cárdenas, Renato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Blanco Demelo, Hugo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Blanco Pumar, Pablo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Esparis Matanza, Santiago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19150" y="426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Descripción de los procesos: Receiver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819150" y="1491775"/>
            <a:ext cx="27861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receive( mensaje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( HayConsultas == 1 )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HayConsultas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wait_sem (finConsultas);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( EsConfirmacion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confirmaciones++;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if ( TodasLasConfirmaciones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sem_post( Proceso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 if (QuieroEntrar == 1 )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colaPeticiones++;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almacenarID(colaPeticionesRecibidas);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send(Confirmacion)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879225" y="1380625"/>
            <a:ext cx="3511500" cy="1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//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ordenarColaPeticiones (colaPeticionesRecibidas);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confirmarPeticion(colaPeticionesRecibidas[0]);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colaPeticiones–;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5016100" y="3102475"/>
            <a:ext cx="3511500" cy="1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( colaPeticionesRecibidas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if (Peticion1.prioridad &gt; Peticion2.prioridad)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intercambiar (&amp;Peticion1, &amp;Peticion2);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19150" y="377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 Descripción de los procesos: Consultas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819150" y="1379175"/>
            <a:ext cx="36861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procesos de consulta serán concurrentes entre sí, pero mutuamente excluyentes con otros tipos de procesos.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primer proceso de consulta, antes de acceder a la SC, dará paso a otros procesos de consultas y será el último quien avisará de que no hay más procesos de consulta.</a:t>
            </a:r>
            <a:endParaRPr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375" y="883079"/>
            <a:ext cx="2748074" cy="405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819150" y="20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Descripción de los procesos: Consultas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819150" y="1291300"/>
            <a:ext cx="33153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SEMÁFOROS: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sem_exclusion_reservas(1,1); para exclusion mutua con los procesos reservas.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sem_exclusion_consultas</a:t>
            </a: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sem_prioridad_otros(1,1); ¿prioridad lo maneja el main, el receive o el proceso mismo?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sem_consult_conc</a:t>
            </a: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(n,n); ¿todos los procesos consulta que se puedan?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sem_primer_consulta(1,1);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6" name="Google Shape;216;p24"/>
          <p:cNvSpPr txBox="1"/>
          <p:nvPr>
            <p:ph idx="2" type="body"/>
          </p:nvPr>
        </p:nvSpPr>
        <p:spPr>
          <a:xfrm>
            <a:off x="4134450" y="758750"/>
            <a:ext cx="4741800" cy="3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PROCESO: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if(not procesos_prioritarios()){//en lugar del sem3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wait(sem4);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wait(sem5);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wait(sem3);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wait(sem2);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consultas++;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if(consultas==1)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solicitar_SC(); ó wait(sem1)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signal(sem2);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signal(sem3);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signal(sem5);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--- SC ---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wait(sem2);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consultas--;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if(consultas==0)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liberar_SC(); ó</a:t>
            </a: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signal(sem1)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signal(sem2);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signal(sem4);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13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819150" y="39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</a:t>
            </a:r>
            <a:r>
              <a:rPr lang="es"/>
              <a:t>Descripción de los procesos: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22"/>
              <a:t>      Reservas, </a:t>
            </a:r>
            <a:r>
              <a:rPr lang="es" sz="2222"/>
              <a:t>Pagos</a:t>
            </a:r>
            <a:r>
              <a:rPr lang="es" sz="2222"/>
              <a:t>,</a:t>
            </a:r>
            <a:r>
              <a:rPr lang="es" sz="2222"/>
              <a:t> Anulaciones y Administración</a:t>
            </a:r>
            <a:endParaRPr sz="2222"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819150" y="1349550"/>
            <a:ext cx="3686100" cy="30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escritura en la base de datos es una sección crítica en exclusión mutua con otros procesos que accedan a la misma.</a:t>
            </a:r>
            <a:endParaRPr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800" y="1144550"/>
            <a:ext cx="3254043" cy="348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819150" y="38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Descripción de los procesos: Reservas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819150" y="1486700"/>
            <a:ext cx="33153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SEMÁFOROS: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sem_exclusion_reservas(1,1);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sem_exclusion_consultas(1,1);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sem_prioridad_otros(1,1); ¿prioridad se maneja en el main o en el proceso?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6"/>
          <p:cNvSpPr txBox="1"/>
          <p:nvPr>
            <p:ph idx="2" type="body"/>
          </p:nvPr>
        </p:nvSpPr>
        <p:spPr>
          <a:xfrm>
            <a:off x="4134450" y="1486700"/>
            <a:ext cx="45141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PROCESO: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if(not procesos_prioritarios()){//en lugar del sem3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reservas++;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if(reservas==1) wait(sem2);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wait(sem3);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--- SC ---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signal(sem3);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reservas--;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if(reservas==0) signal(sem2);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13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819150" y="38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Descripción de los procesos: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22"/>
              <a:t>Pagos y Anulaciones - </a:t>
            </a:r>
            <a:r>
              <a:rPr lang="es" sz="2150"/>
              <a:t>Pseudocódigo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699750" y="1338725"/>
            <a:ext cx="34347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SEMÁFOROS: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sem_exclusion_mutua(1,1);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sem_prioridad_administración(1,1); ¿prioridad se maneja en el main o en el proceso?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7"/>
          <p:cNvSpPr txBox="1"/>
          <p:nvPr>
            <p:ph idx="2" type="body"/>
          </p:nvPr>
        </p:nvSpPr>
        <p:spPr>
          <a:xfrm>
            <a:off x="4134450" y="1338725"/>
            <a:ext cx="46551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PROCESO: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if(not procesos_prioritarios()){//en lugar del sem2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wait(sem2);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--- SC ---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signal(sem2);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13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819150" y="3238475"/>
            <a:ext cx="7505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Administración </a:t>
            </a:r>
            <a:r>
              <a:rPr lang="es" sz="1900"/>
              <a:t>- Pseudocódigo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699750" y="3632075"/>
            <a:ext cx="34347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SEMÁFOROS: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sem_exclusion_mutua(1,1);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167388" y="3632075"/>
            <a:ext cx="41904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PROCESO: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--- SC ---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13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Posibles Métricas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Tiempo hasta entrar en la sección crítica.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Tiempo medio de respuesta en el servidor.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Tiempo desde que sales de la sección crítica hasta que te quedas sin tickets.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s"/>
              <a:t>Número medio de mensajes por nodo.</a:t>
            </a:r>
            <a:endParaRPr/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Fin</a:t>
            </a:r>
            <a:endParaRPr sz="7000"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317050" y="193635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Overview de los requisitos.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Sistema de Prioridades.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Sincronización.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Descripción de los procesos.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s"/>
              <a:t>Posibles Métricas.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</a:t>
            </a:r>
            <a:r>
              <a:rPr lang="es"/>
              <a:t>Overview de los requisitos.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 el servidor de consultas los procesos LOCALIDADES, GRADAS y EVENTOS son </a:t>
            </a:r>
            <a:r>
              <a:rPr lang="es"/>
              <a:t>concurrentes</a:t>
            </a:r>
            <a:r>
              <a:rPr lang="es"/>
              <a:t> entre sí.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Los servidores de RESERVAS, PAGOS, ANULACIONES y ADMINISTRACIÓN en exclusión mutua.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 caso de contienda, entre procesos con la misma prioridad, el criterio de desempate será el orden de llegada.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Nodos estáticos en el sistema distribuido.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-"/>
            </a:pPr>
            <a:r>
              <a:rPr lang="es"/>
              <a:t>No consideraremos adelantamientos.</a:t>
            </a:r>
            <a:endParaRPr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Sistema de Prioridades.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752375" y="1947325"/>
            <a:ext cx="4326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/>
              <a:t>Anulaciones</a:t>
            </a:r>
            <a:endParaRPr b="1"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700"/>
              <a:t>Pagos, Admin</a:t>
            </a:r>
            <a:endParaRPr b="1" sz="3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3700"/>
              <a:t>Reservas</a:t>
            </a:r>
            <a:r>
              <a:rPr b="1" lang="es" sz="3700"/>
              <a:t>, </a:t>
            </a:r>
            <a:r>
              <a:rPr b="1" lang="es" sz="3700"/>
              <a:t>Consultas</a:t>
            </a:r>
            <a:endParaRPr b="1" sz="3700"/>
          </a:p>
        </p:txBody>
      </p:sp>
      <p:sp>
        <p:nvSpPr>
          <p:cNvPr id="151" name="Google Shape;151;p16"/>
          <p:cNvSpPr/>
          <p:nvPr/>
        </p:nvSpPr>
        <p:spPr>
          <a:xfrm>
            <a:off x="1258613" y="1947325"/>
            <a:ext cx="293100" cy="2448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792000" y="1996625"/>
            <a:ext cx="293100" cy="293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819150" y="4177725"/>
            <a:ext cx="238800" cy="293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Sincronización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INTRA-NODO:</a:t>
            </a:r>
            <a:endParaRPr b="1" sz="15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Semáforos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INTER-NODO:		</a:t>
            </a:r>
            <a:endParaRPr b="1" sz="15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Algoritmo de Ricart – Agrawala (tickets).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Buzones.</a:t>
            </a:r>
            <a:endParaRPr sz="1300"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</a:t>
            </a:r>
            <a:r>
              <a:rPr lang="es"/>
              <a:t>Descripción de los procesos</a:t>
            </a:r>
            <a:endParaRPr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37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Descripción de los procesos: Main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326250"/>
            <a:ext cx="3686100" cy="31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proceso Main será el encargado de crear, gestionar y eliminar todos los procesos que </a:t>
            </a:r>
            <a:r>
              <a:rPr lang="es"/>
              <a:t>existirán</a:t>
            </a:r>
            <a:r>
              <a:rPr lang="es"/>
              <a:t> dentro de un nodo.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Así</a:t>
            </a:r>
            <a:r>
              <a:rPr lang="es"/>
              <a:t> mismo se </a:t>
            </a:r>
            <a:r>
              <a:rPr lang="es"/>
              <a:t>encargará</a:t>
            </a:r>
            <a:r>
              <a:rPr lang="es"/>
              <a:t> de la creación e </a:t>
            </a:r>
            <a:r>
              <a:rPr lang="es"/>
              <a:t>inicialización</a:t>
            </a:r>
            <a:r>
              <a:rPr lang="es"/>
              <a:t> de los </a:t>
            </a:r>
            <a:r>
              <a:rPr lang="es"/>
              <a:t>semáforos</a:t>
            </a:r>
            <a:r>
              <a:rPr lang="es"/>
              <a:t>, memoria </a:t>
            </a:r>
            <a:r>
              <a:rPr lang="es"/>
              <a:t>compartida</a:t>
            </a:r>
            <a:r>
              <a:rPr lang="es"/>
              <a:t> y de los buzones.</a:t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00" y="1074625"/>
            <a:ext cx="2241587" cy="351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Descripción de los procesos: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SEMÁFOROS: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sem_exclusion_procesos(1,1);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Este semáforo será utilizado para garantizar la exclusión mutua a la hora de crear los procesos.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sem_exclusion_receiver(1,1);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Este semáforo será utilizado para garantizar la exclusión mutua a la hora de crear los procesos.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0"/>
          <p:cNvSpPr txBox="1"/>
          <p:nvPr>
            <p:ph idx="2" type="body"/>
          </p:nvPr>
        </p:nvSpPr>
        <p:spPr>
          <a:xfrm>
            <a:off x="4704625" y="1713675"/>
            <a:ext cx="36861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150">
                <a:latin typeface="Courier New"/>
                <a:ea typeface="Courier New"/>
                <a:cs typeface="Courier New"/>
                <a:sym typeface="Courier New"/>
              </a:rPr>
              <a:t>N = numMaxProcesos;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150">
                <a:latin typeface="Courier New"/>
                <a:ea typeface="Courier New"/>
                <a:cs typeface="Courier New"/>
                <a:sym typeface="Courier New"/>
              </a:rPr>
              <a:t>wait(sem1);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150">
                <a:latin typeface="Courier New"/>
                <a:ea typeface="Courier New"/>
                <a:cs typeface="Courier New"/>
                <a:sym typeface="Courier New"/>
              </a:rPr>
              <a:t>for (i=0; i&lt;N;i++){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150">
                <a:latin typeface="Courier New"/>
                <a:ea typeface="Courier New"/>
                <a:cs typeface="Courier New"/>
                <a:sym typeface="Courier New"/>
              </a:rPr>
              <a:t>createproceso[i];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1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150">
                <a:latin typeface="Courier New"/>
                <a:ea typeface="Courier New"/>
                <a:cs typeface="Courier New"/>
                <a:sym typeface="Courier New"/>
              </a:rPr>
              <a:t>signal(sem1);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150">
                <a:latin typeface="Courier New"/>
                <a:ea typeface="Courier New"/>
                <a:cs typeface="Courier New"/>
                <a:sym typeface="Courier New"/>
              </a:rPr>
              <a:t>wait(sem2);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150">
                <a:latin typeface="Courier New"/>
                <a:ea typeface="Courier New"/>
                <a:cs typeface="Courier New"/>
                <a:sym typeface="Courier New"/>
              </a:rPr>
              <a:t>createReciever;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s" sz="1150">
                <a:latin typeface="Courier New"/>
                <a:ea typeface="Courier New"/>
                <a:cs typeface="Courier New"/>
                <a:sym typeface="Courier New"/>
              </a:rPr>
              <a:t>signal(sem2);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37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</a:t>
            </a:r>
            <a:r>
              <a:rPr lang="es"/>
              <a:t>Descripción de los procesos: Receiver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326250"/>
            <a:ext cx="36861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proceso receptor de mensajes </a:t>
            </a:r>
            <a:r>
              <a:rPr lang="es"/>
              <a:t>será</a:t>
            </a:r>
            <a:r>
              <a:rPr lang="es"/>
              <a:t> el encargado de sincronizar el nodo.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Gestionará el </a:t>
            </a:r>
            <a:r>
              <a:rPr lang="es"/>
              <a:t>envío</a:t>
            </a:r>
            <a:r>
              <a:rPr lang="es"/>
              <a:t> y </a:t>
            </a:r>
            <a:r>
              <a:rPr lang="es"/>
              <a:t>recepción</a:t>
            </a:r>
            <a:r>
              <a:rPr lang="es"/>
              <a:t> de tickets </a:t>
            </a:r>
            <a:r>
              <a:rPr lang="es"/>
              <a:t>además</a:t>
            </a:r>
            <a:r>
              <a:rPr lang="es"/>
              <a:t> de limitar el acceso de unos procesos ante otros de mayor prioridad</a:t>
            </a:r>
            <a:endParaRPr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650" y="1278775"/>
            <a:ext cx="4001490" cy="31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