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5143500" cx="9144000"/>
  <p:notesSz cx="6858000" cy="9144000"/>
  <p:embeddedFontLst>
    <p:embeddedFont>
      <p:font typeface="Nunito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Nunito-bold.fntdata"/><Relationship Id="rId41" Type="http://schemas.openxmlformats.org/officeDocument/2006/relationships/slide" Target="slides/slide36.xml"/><Relationship Id="rId85" Type="http://schemas.openxmlformats.org/officeDocument/2006/relationships/font" Target="fonts/Nunito-regular.fntdata"/><Relationship Id="rId44" Type="http://schemas.openxmlformats.org/officeDocument/2006/relationships/slide" Target="slides/slide39.xml"/><Relationship Id="rId88" Type="http://schemas.openxmlformats.org/officeDocument/2006/relationships/font" Target="fonts/Nunito-boldItalic.fntdata"/><Relationship Id="rId43" Type="http://schemas.openxmlformats.org/officeDocument/2006/relationships/slide" Target="slides/slide38.xml"/><Relationship Id="rId87" Type="http://schemas.openxmlformats.org/officeDocument/2006/relationships/font" Target="fonts/Nunito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e61571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e61571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d25b74f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d25b74f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e615711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e615711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f51b330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f51b330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0be874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0be874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fd8c77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fd8c77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e8a6d9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e8a6d9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d3193ab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d3193ab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e615711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e615711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e8a6d9f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e8a6d9f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d25b74f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d25b74f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00e8c9b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00e8c9b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00e8c9b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00e8c9b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00e8c9b3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00e8c9b3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00e8c9b3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00e8c9b3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00e8c9b3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00e8c9b3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00e8c9b3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d00e8c9b3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00e8c9b3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00e8c9b3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d00e8c9b3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d00e8c9b3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d00e8c9b32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d00e8c9b32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d00e8c9b32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d00e8c9b32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00e8c9b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00e8c9b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d00e8c9b32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d00e8c9b32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d00e8c9b32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d00e8c9b32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d00e8c9b32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d00e8c9b32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d00e8c9b32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d00e8c9b32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d00e8c9b32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d00e8c9b32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d00e8c9b32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d00e8c9b32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d00e8c9b32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d00e8c9b32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d00e8c9b32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d00e8c9b32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d00e8c9b32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d00e8c9b32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d00e8c9b32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d00e8c9b32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d3193ab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d3193ab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d00e8c9b32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d00e8c9b32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d00e8c9b32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d00e8c9b32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d00e8c9b32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d00e8c9b32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d00e8c9b32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d00e8c9b32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d00e8c9b32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d00e8c9b32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d00e8c9b32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2d00e8c9b32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8f51b3304b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8f51b3304b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d00e8c9b32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d00e8c9b32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d00e8c9b32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d00e8c9b32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d00e8c9b32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2d00e8c9b32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f51b3304b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f51b3304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d00e8c9b32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d00e8c9b32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d00e8c9b32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2d00e8c9b32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d00e8c9b32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d00e8c9b32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2d00e8c9b32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2d00e8c9b32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2d00e8c9b32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2d00e8c9b32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2d00e8c9b32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2d00e8c9b32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2d00e8c9b32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2d00e8c9b32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d00e8c9b32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d00e8c9b32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2d00e8c9b32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2d00e8c9b32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d00e8c9b32_0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d00e8c9b32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00e8c9b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00e8c9b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28f51b330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28f51b330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28f51b330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28f51b330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28f51b3304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28f51b3304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28f51b3304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28f51b3304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8f51b3304b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8f51b3304b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28f51b3304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28f51b3304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28f51b3304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28f51b3304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28f51b3304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28f51b3304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28f51b3304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6" name="Google Shape;2336;g28f51b3304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28f51b3304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28f51b3304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f51b330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f51b330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28f51b3304b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28f51b3304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28f51b3304b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28f51b3304b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28f51b3304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28f51b3304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28f51b3304b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0" name="Google Shape;2570;g28f51b3304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28f51b3304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28f51b3304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28f51b3304b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1" name="Google Shape;2661;g28f51b3304b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28f51b3304b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28f51b3304b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2d00e8c9b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0" name="Google Shape;2750;g2d00e8c9b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2cd3193a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2cd3193a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2cd3193ab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2cd3193ab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3193ab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3193ab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dfd8c77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dfd8c77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6519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Distribuido de Taquilla Virtual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100075"/>
            <a:ext cx="85206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Bedriñana Cárdenas, Renato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Blanco Demelo, Hugo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Blanco Pumar, Pablo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Esparis Matanza, Santiago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374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</a:t>
            </a:r>
            <a:r>
              <a:rPr lang="es"/>
              <a:t>. Descripción de los procesos: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1123950" y="1723075"/>
            <a:ext cx="40437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createReceiver();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createBuzonNodo();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print(menuProcesos);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switch(opción){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case 1: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	createConsultas();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case 2: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	createPagos();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case 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	exit();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37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</a:t>
            </a:r>
            <a:r>
              <a:rPr lang="es"/>
              <a:t>. </a:t>
            </a:r>
            <a:r>
              <a:rPr lang="es"/>
              <a:t>Descripción de los procesos: Receiver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326250"/>
            <a:ext cx="36861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proceso receptor de mensajes </a:t>
            </a:r>
            <a:r>
              <a:rPr lang="es"/>
              <a:t>será</a:t>
            </a:r>
            <a:r>
              <a:rPr lang="es"/>
              <a:t> el encargado de sincronizar el nodo.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Gestionará el </a:t>
            </a:r>
            <a:r>
              <a:rPr lang="es"/>
              <a:t>envío</a:t>
            </a:r>
            <a:r>
              <a:rPr lang="es"/>
              <a:t> y </a:t>
            </a:r>
            <a:r>
              <a:rPr lang="es"/>
              <a:t>recepción</a:t>
            </a:r>
            <a:r>
              <a:rPr lang="es"/>
              <a:t> de tickets </a:t>
            </a:r>
            <a:r>
              <a:rPr lang="es"/>
              <a:t>además</a:t>
            </a:r>
            <a:r>
              <a:rPr lang="es"/>
              <a:t> de limitar el acceso de unos procesos ante otros de mayor prioridad</a:t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650" y="1278775"/>
            <a:ext cx="4001490" cy="31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42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2.3. Descripción de los procesos: Receiver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491775"/>
            <a:ext cx="27861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receive( mensaje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( HayConsultas == 1 )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HayConsultas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wait_sem (finConsultas);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( EsConfirmacion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confirmaciones++;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if ( TodasLasConfirmaciones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sem_post( Proceso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 if (QuieroEntrar == 1 )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colaPeticiones++;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almacenarID(colaPeticionesRecibidas);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send(Confirmacion)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4879225" y="1380625"/>
            <a:ext cx="35115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//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ordenarColaPeticiones (colaPeticionesRecibidas);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confirmarPeticion(colaPeticionesRecibidas[0]);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colaPeticiones–;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5016100" y="3102475"/>
            <a:ext cx="35115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( colaPeticionesRecibidas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if (Peticion1.prioridad &gt; Peticion2.prioridad) {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intercambiar (&amp;Peticion1, &amp;Peticion2);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19150" y="241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2.3. Descripción de los procesos: Receiver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Pseudocódigo</a:t>
            </a:r>
            <a:endParaRPr sz="2400"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309125" y="1065925"/>
            <a:ext cx="43353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confirmaciones=0, num_nodos, num_procesos, estoy_SC=0, max_ticket=0, mi_ticket, mi_prioridad=0, quiero=0,SC_consultas, vector_peticiones[num_procesos], semaforos_de_paso[num_procesos], flag_pedir_otra_vez[num_procesos]=0//todos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**********************************************************************************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Proceso Receive{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receive(tipo_origen,{id_nodo_origen,ticket_origen,prioridad_origen,flag_consulta})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max_ticket=MAX(max_ticket,ticket_origen)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if(tipo_origen==confirmacion AND ticket_origen==mi_ticket){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confirmaciones++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if(confirmaciones==num_nodos){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mi_prioridad=0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confirmaciones=0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dar_SC(ticket_origen)   //se supone que estan confirmando la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//solicitud con este numero de ticket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else if(tipo_origen==peticion AND NOT quiero){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send(confirmacion,id_nodo_origen,{mi_id,ticket_origen})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600"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4526550" y="1065925"/>
            <a:ext cx="43353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else if(tipo_origen==peticion AND NOT estoy_SC){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if(prioridad_origen&gt;mi_prioridad){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send(confirmacion,id_nodo_origen,{mi_id,ticket_origen})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" sz="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//solicitamos otra vez</a:t>
            </a: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for(i=0;i&lt;num_procesos;i++) 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if(vector_peticiones[i]==mi_ticket){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flag_pedir_otra_vez[i] = 1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signal(semaforos_de_paso[i]) //debe pedir otra vez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6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 if (prioridad_origen==mi_prioridad AND (ticket_origen&lt;mi_ticket OR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(ticket_origen==mi_ticket AND id_nodo_origen&lt;mi_id))){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send(confirmacion,id_nodo_origen,{mi_id,ticket_origen})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else{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id_nodos_pend[nodos_pend++] = id_nodo_origen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ticket_nodos_pend[nodos_pend] = ticket_origen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 if(estoy_SC AND flag_consulta AND SC_consultas){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send(confirmacion,id_nodo_origen,{mi_id,ticket_origen})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else{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id_nodos_pend[nodos_pend++] = id_nodo_origen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ticket_nodos_pend[nodos_pend] = ticket_origen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09125" y="3764875"/>
            <a:ext cx="43353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dar_SC(ticket){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for(i=0;i&lt;num_procesos;i++) 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if(vector_peticiones[i]==ticket){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flag_pedir_otra_vez[i] = 0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signal(semaforos_de_paso[i]) </a:t>
            </a:r>
            <a:r>
              <a:rPr lang="es" sz="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//damos el paso al que hizo la solicitud</a:t>
            </a: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00">
              <a:solidFill>
                <a:srgbClr val="1F1F1F"/>
              </a:solidFill>
            </a:endParaRPr>
          </a:p>
        </p:txBody>
      </p:sp>
      <p:cxnSp>
        <p:nvCxnSpPr>
          <p:cNvPr id="222" name="Google Shape;222;p25"/>
          <p:cNvCxnSpPr/>
          <p:nvPr/>
        </p:nvCxnSpPr>
        <p:spPr>
          <a:xfrm>
            <a:off x="368950" y="3689425"/>
            <a:ext cx="39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5"/>
          <p:cNvCxnSpPr/>
          <p:nvPr/>
        </p:nvCxnSpPr>
        <p:spPr>
          <a:xfrm>
            <a:off x="4318750" y="3689425"/>
            <a:ext cx="0" cy="11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819150" y="42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2.3. Descripción de los procesos: Funciones de los servidores - Pseudocódigo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385100" y="1596775"/>
            <a:ext cx="43353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solicitar_SC(num_proceso, prioridad, flag_consulta){ </a:t>
            </a:r>
            <a:r>
              <a:rPr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//lo invoca cada proceso(servidor) al pedir SC</a:t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do{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quiero = 1;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if(prioridad&gt;mi_prioridad)mi_prioridad = prioridad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 while(quiero AND NOT estoy_SC);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mi_ticket = max_ticket + 1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vector_peticiones[num_proceso] = mi_ticket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for(i=0;i&lt;num_nodos;i++) send(peticion,id_nodos[i],{mi_id,mi_ticket,prioridad,flag_consulta})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wait(semaforos_de_paso[num_proceso])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}while(flag_pedir_otra_vez[num_proceso])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4572000" y="1596775"/>
            <a:ext cx="43353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liberar_SC(){ </a:t>
            </a:r>
            <a:r>
              <a:rPr lang="es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//lo invoca cada proceso(servidor) al salir de SC (y es el último de su prioridad en su nodo)</a:t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quiero = 0;</a:t>
            </a:r>
            <a:endParaRPr sz="10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for(i=0;i&lt;nodos_pend;i++)</a:t>
            </a:r>
            <a:endParaRPr sz="10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    send(confirmacion,id_nodos_pend[i],{mi_id,ticket_nodos_pend[i]})</a:t>
            </a:r>
            <a:endParaRPr sz="10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    nodos_pend=0</a:t>
            </a:r>
            <a:endParaRPr sz="10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1F1F1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19150" y="37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2.3.</a:t>
            </a:r>
            <a:r>
              <a:rPr lang="es"/>
              <a:t> Descripción de los procesos: Consultas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819150" y="1379175"/>
            <a:ext cx="3686100" cy="30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procesos de consulta serán concurrentes entre sí, pero mutuamente excluyentes con otros tipos de procesos.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primer proceso de consulta, antes de acceder a la SC, dará paso a otros procesos de consultas y será el último quien avisará de que no hay más procesos de consulta.</a:t>
            </a:r>
            <a:endParaRPr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375" y="883079"/>
            <a:ext cx="2748074" cy="405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819150" y="8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2.3. Descripción de los procesos: Consultas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819150" y="1291300"/>
            <a:ext cx="33153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SEMÁFOROS: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sem_exclusion_reservas(1,1); para exclusion mutua con los procesos reservas.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sem_exclusion_consultas</a:t>
            </a: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sem_prioridad_otros(1,1); ¿prioridad lo maneja el main, el receive o el proceso mismo?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sem_consult_conc</a:t>
            </a: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(n,n); ¿todos los procesos consulta que se puedan?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sem_primer_consulta(1,1);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7" name="Google Shape;247;p28"/>
          <p:cNvSpPr txBox="1"/>
          <p:nvPr>
            <p:ph idx="2" type="body"/>
          </p:nvPr>
        </p:nvSpPr>
        <p:spPr>
          <a:xfrm>
            <a:off x="4134450" y="444075"/>
            <a:ext cx="4741800" cy="3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PROCESO: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solicitar_SC(mi_numero,prioridad,1);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wait(sem4);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wait(sem5);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wait(sem3);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wait(sem2);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consultas++;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if(consultas==1)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		SC_consultas=1;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solicitar_SC(); ó wait(sem1)?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signal(sem2);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signal(sem3);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signal(sem5);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--- SC </a:t>
            </a: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estoy SC = 1/0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wait(sem2);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consultas--;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if(consultas==0)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SC_consultas=0;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liberar_SC(); ó</a:t>
            </a: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signal(sem1)?</a:t>
            </a: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signal(sem2);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signal(sem4);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13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819150" y="39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2.3.</a:t>
            </a:r>
            <a:r>
              <a:rPr lang="es"/>
              <a:t> </a:t>
            </a:r>
            <a:r>
              <a:rPr lang="es"/>
              <a:t>Descripción de los procesos: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22"/>
              <a:t>      Reservas, </a:t>
            </a:r>
            <a:r>
              <a:rPr lang="es" sz="2222"/>
              <a:t>Pagos</a:t>
            </a:r>
            <a:r>
              <a:rPr lang="es" sz="2222"/>
              <a:t>,</a:t>
            </a:r>
            <a:r>
              <a:rPr lang="es" sz="2222"/>
              <a:t> Anulaciones y Administración</a:t>
            </a:r>
            <a:endParaRPr sz="2222"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819150" y="1349550"/>
            <a:ext cx="3686100" cy="30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escritura en la base de datos es una sección crítica en exclusión mutua con otros procesos que accedan a la misma.</a:t>
            </a:r>
            <a:endParaRPr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800" y="1144550"/>
            <a:ext cx="3254043" cy="348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819150" y="38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2.3.</a:t>
            </a:r>
            <a:r>
              <a:rPr lang="es"/>
              <a:t> Descripción de los procesos: Reservas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489150" y="1460275"/>
            <a:ext cx="34095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SEMÁFOROS: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sem_exclusion_reservas(1,1);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sem_exclusion_consultas(1,1);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sem_prioridad_otros(1,1); ¿prioridad se maneja en el main o en el proceso?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0"/>
          <p:cNvSpPr txBox="1"/>
          <p:nvPr>
            <p:ph idx="2" type="body"/>
          </p:nvPr>
        </p:nvSpPr>
        <p:spPr>
          <a:xfrm>
            <a:off x="3898650" y="1030050"/>
            <a:ext cx="49884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PROCESO: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solicitar_SC(mi_numero,prioridad,0);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reservas++;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if(reservas==1) wait(sem2);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wait(sem3);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estoy_SC=1;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--- SC ---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estoy_SC=0;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signal(sem3);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reservas--;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if(reservas==0) signal(sem2);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liberar_SC();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13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819150" y="38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2.3.</a:t>
            </a:r>
            <a:r>
              <a:rPr lang="es"/>
              <a:t> Descripción de los procesos: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22"/>
              <a:t>Pagos y Administración - </a:t>
            </a:r>
            <a:r>
              <a:rPr lang="es" sz="2150"/>
              <a:t>Pseudocódigo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699750" y="1338725"/>
            <a:ext cx="34347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SEMÁFOROS: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sem_exclusion_mutua(1,1);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sem_prioridad_anulaciones(1,1); ¿prioridad se maneja en el main o en el proceso?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1"/>
          <p:cNvSpPr txBox="1"/>
          <p:nvPr>
            <p:ph idx="2" type="body"/>
          </p:nvPr>
        </p:nvSpPr>
        <p:spPr>
          <a:xfrm>
            <a:off x="4134450" y="1338725"/>
            <a:ext cx="46551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PROCESO: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solicitar_SC(mi_numero,prioridad,0);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estoy_SC=1;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--- SC ---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estoy_SC=0;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liberar_SC();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13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sp>
        <p:nvSpPr>
          <p:cNvPr id="272" name="Google Shape;272;p31"/>
          <p:cNvSpPr txBox="1"/>
          <p:nvPr>
            <p:ph type="title"/>
          </p:nvPr>
        </p:nvSpPr>
        <p:spPr>
          <a:xfrm>
            <a:off x="819150" y="3238475"/>
            <a:ext cx="750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22"/>
              <a:t>Anulaciones </a:t>
            </a:r>
            <a:r>
              <a:rPr lang="es" sz="1900"/>
              <a:t>- Pseudocódigo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699750" y="3632075"/>
            <a:ext cx="34347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SEMÁFOROS: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Courier New"/>
              <a:buAutoNum type="arabicPeriod"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sem_exclusion_mutua(1,1);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1"/>
          <p:cNvSpPr txBox="1"/>
          <p:nvPr>
            <p:ph idx="2" type="body"/>
          </p:nvPr>
        </p:nvSpPr>
        <p:spPr>
          <a:xfrm>
            <a:off x="4167375" y="3480150"/>
            <a:ext cx="41904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PROCESO: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solicitar_SC(mi_numero,prioridad,0);</a:t>
            </a:r>
            <a:endParaRPr sz="1113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wait(sem1);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--- SC ---</a:t>
            </a:r>
            <a:r>
              <a:rPr lang="es" sz="111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estoy SC = 0/1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signal(sem1);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liberar_SC();</a:t>
            </a:r>
            <a:endParaRPr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13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317050" y="158330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Revisión</a:t>
            </a:r>
            <a:r>
              <a:rPr lang="es"/>
              <a:t> de los requisitos.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Decisiones de diseño.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Decisiones de diseño.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Prioridades.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Procesos.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Casos de uso.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s"/>
              <a:t>Métricas.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Casos de uso.</a:t>
            </a:r>
            <a:endParaRPr/>
          </a:p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3"/>
          <p:cNvCxnSpPr>
            <a:stCxn id="286" idx="6"/>
            <a:endCxn id="287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3"/>
          <p:cNvCxnSpPr>
            <a:stCxn id="286" idx="4"/>
            <a:endCxn id="288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3"/>
          <p:cNvCxnSpPr>
            <a:stCxn id="286" idx="5"/>
            <a:endCxn id="289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3"/>
          <p:cNvCxnSpPr>
            <a:stCxn id="288" idx="6"/>
            <a:endCxn id="289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3"/>
          <p:cNvCxnSpPr>
            <a:stCxn id="287" idx="4"/>
            <a:endCxn id="289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3"/>
          <p:cNvCxnSpPr>
            <a:stCxn id="288" idx="7"/>
            <a:endCxn id="287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3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34"/>
          <p:cNvCxnSpPr>
            <a:stCxn id="325" idx="6"/>
            <a:endCxn id="32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4"/>
          <p:cNvCxnSpPr>
            <a:stCxn id="325" idx="4"/>
            <a:endCxn id="32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4"/>
          <p:cNvCxnSpPr>
            <a:stCxn id="325" idx="5"/>
            <a:endCxn id="32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4"/>
          <p:cNvCxnSpPr>
            <a:stCxn id="327" idx="6"/>
            <a:endCxn id="32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4"/>
          <p:cNvCxnSpPr>
            <a:stCxn id="326" idx="4"/>
            <a:endCxn id="32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4"/>
          <p:cNvCxnSpPr>
            <a:stCxn id="327" idx="7"/>
            <a:endCxn id="32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4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4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3100145" y="12877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2961245" y="15621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2687945" y="17221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35"/>
          <p:cNvCxnSpPr>
            <a:stCxn id="368" idx="6"/>
            <a:endCxn id="369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5"/>
          <p:cNvCxnSpPr>
            <a:stCxn id="368" idx="4"/>
            <a:endCxn id="370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5"/>
          <p:cNvCxnSpPr>
            <a:stCxn id="368" idx="5"/>
            <a:endCxn id="371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5"/>
          <p:cNvCxnSpPr>
            <a:stCxn id="370" idx="6"/>
            <a:endCxn id="371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5"/>
          <p:cNvCxnSpPr>
            <a:stCxn id="369" idx="4"/>
            <a:endCxn id="371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5"/>
          <p:cNvCxnSpPr>
            <a:stCxn id="370" idx="7"/>
            <a:endCxn id="369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5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5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5690945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5788270" y="31546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2687945" y="29767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1" name="Google Shape;411;p36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6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36"/>
          <p:cNvCxnSpPr>
            <a:stCxn id="411" idx="6"/>
            <a:endCxn id="412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6"/>
          <p:cNvCxnSpPr>
            <a:stCxn id="411" idx="4"/>
            <a:endCxn id="413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>
            <a:stCxn id="411" idx="5"/>
            <a:endCxn id="414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stCxn id="413" idx="6"/>
            <a:endCxn id="414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6"/>
          <p:cNvCxnSpPr>
            <a:stCxn id="412" idx="4"/>
            <a:endCxn id="414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6"/>
          <p:cNvCxnSpPr>
            <a:stCxn id="413" idx="7"/>
            <a:endCxn id="412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6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6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6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6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5690945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5788270" y="31546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2687945" y="29767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7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7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p37"/>
          <p:cNvCxnSpPr>
            <a:stCxn id="454" idx="6"/>
            <a:endCxn id="455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7"/>
          <p:cNvCxnSpPr>
            <a:stCxn id="454" idx="4"/>
            <a:endCxn id="456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7"/>
          <p:cNvCxnSpPr>
            <a:stCxn id="454" idx="5"/>
            <a:endCxn id="457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7"/>
          <p:cNvCxnSpPr>
            <a:stCxn id="456" idx="6"/>
            <a:endCxn id="457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7"/>
          <p:cNvCxnSpPr>
            <a:stCxn id="455" idx="4"/>
            <a:endCxn id="457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7"/>
          <p:cNvCxnSpPr>
            <a:stCxn id="456" idx="7"/>
            <a:endCxn id="455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7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7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7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5690945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5788270" y="31546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2687945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7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1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p38"/>
          <p:cNvCxnSpPr>
            <a:stCxn id="497" idx="6"/>
            <a:endCxn id="498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8"/>
          <p:cNvCxnSpPr>
            <a:stCxn id="497" idx="4"/>
            <a:endCxn id="499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8"/>
          <p:cNvCxnSpPr>
            <a:stCxn id="497" idx="5"/>
            <a:endCxn id="500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8"/>
          <p:cNvCxnSpPr>
            <a:stCxn id="499" idx="6"/>
            <a:endCxn id="500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8"/>
          <p:cNvCxnSpPr>
            <a:stCxn id="498" idx="4"/>
            <a:endCxn id="500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8"/>
          <p:cNvCxnSpPr>
            <a:stCxn id="499" idx="7"/>
            <a:endCxn id="498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38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8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8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8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8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8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8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8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8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8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8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8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8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5690945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2953620" y="15697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9" name="Google Shape;539;p39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39"/>
          <p:cNvCxnSpPr>
            <a:stCxn id="539" idx="6"/>
            <a:endCxn id="540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9"/>
          <p:cNvCxnSpPr>
            <a:stCxn id="539" idx="4"/>
            <a:endCxn id="541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9"/>
          <p:cNvCxnSpPr>
            <a:stCxn id="539" idx="5"/>
            <a:endCxn id="542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9"/>
          <p:cNvCxnSpPr>
            <a:stCxn id="541" idx="6"/>
            <a:endCxn id="542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9"/>
          <p:cNvCxnSpPr>
            <a:stCxn id="540" idx="4"/>
            <a:endCxn id="542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9"/>
          <p:cNvCxnSpPr>
            <a:stCxn id="541" idx="7"/>
            <a:endCxn id="540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39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9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9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9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9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9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9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9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9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9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9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9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9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9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9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9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9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9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9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9"/>
          <p:cNvSpPr/>
          <p:nvPr/>
        </p:nvSpPr>
        <p:spPr>
          <a:xfrm>
            <a:off x="304682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9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3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0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0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4" name="Google Shape;584;p40"/>
          <p:cNvCxnSpPr>
            <a:stCxn id="580" idx="6"/>
            <a:endCxn id="581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0"/>
          <p:cNvCxnSpPr>
            <a:stCxn id="580" idx="4"/>
            <a:endCxn id="582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0"/>
          <p:cNvCxnSpPr>
            <a:stCxn id="580" idx="5"/>
            <a:endCxn id="583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0"/>
          <p:cNvCxnSpPr>
            <a:stCxn id="582" idx="6"/>
            <a:endCxn id="583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0"/>
          <p:cNvCxnSpPr>
            <a:stCxn id="581" idx="4"/>
            <a:endCxn id="583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40"/>
          <p:cNvCxnSpPr>
            <a:stCxn id="582" idx="7"/>
            <a:endCxn id="581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0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0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0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0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0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0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0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0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0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0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0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0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40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0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0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0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0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41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1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1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4" name="Google Shape;624;p41"/>
          <p:cNvCxnSpPr>
            <a:stCxn id="620" idx="6"/>
            <a:endCxn id="621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41"/>
          <p:cNvCxnSpPr>
            <a:stCxn id="620" idx="4"/>
            <a:endCxn id="622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41"/>
          <p:cNvCxnSpPr>
            <a:stCxn id="620" idx="5"/>
            <a:endCxn id="623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1"/>
          <p:cNvCxnSpPr>
            <a:stCxn id="622" idx="6"/>
            <a:endCxn id="623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1"/>
          <p:cNvCxnSpPr>
            <a:stCxn id="621" idx="4"/>
            <a:endCxn id="623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1"/>
          <p:cNvCxnSpPr>
            <a:stCxn id="622" idx="7"/>
            <a:endCxn id="621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41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1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1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1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1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1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1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1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1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1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1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1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41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41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1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41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1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1"/>
          <p:cNvSpPr/>
          <p:nvPr/>
        </p:nvSpPr>
        <p:spPr>
          <a:xfrm>
            <a:off x="5675695" y="13018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1"/>
          <p:cNvSpPr/>
          <p:nvPr/>
        </p:nvSpPr>
        <p:spPr>
          <a:xfrm>
            <a:off x="5788270" y="1518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1"/>
          <p:cNvSpPr/>
          <p:nvPr/>
        </p:nvSpPr>
        <p:spPr>
          <a:xfrm>
            <a:off x="6043870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1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r>
              <a:rPr lang="es"/>
              <a:t>. </a:t>
            </a:r>
            <a:r>
              <a:rPr lang="es" sz="3000"/>
              <a:t>Revisión de los requisitos.</a:t>
            </a:r>
            <a:endParaRPr/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4" name="Google Shape;664;p42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2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2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2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42"/>
          <p:cNvCxnSpPr>
            <a:stCxn id="664" idx="6"/>
            <a:endCxn id="665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42"/>
          <p:cNvCxnSpPr>
            <a:stCxn id="664" idx="4"/>
            <a:endCxn id="666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42"/>
          <p:cNvCxnSpPr>
            <a:stCxn id="664" idx="5"/>
            <a:endCxn id="667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42"/>
          <p:cNvCxnSpPr>
            <a:stCxn id="666" idx="6"/>
            <a:endCxn id="667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42"/>
          <p:cNvCxnSpPr>
            <a:stCxn id="665" idx="4"/>
            <a:endCxn id="667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42"/>
          <p:cNvCxnSpPr>
            <a:stCxn id="666" idx="7"/>
            <a:endCxn id="665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42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2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2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2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42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2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2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2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2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2"/>
          <p:cNvSpPr/>
          <p:nvPr/>
        </p:nvSpPr>
        <p:spPr>
          <a:xfrm>
            <a:off x="307727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2"/>
          <p:cNvSpPr/>
          <p:nvPr/>
        </p:nvSpPr>
        <p:spPr>
          <a:xfrm>
            <a:off x="2953645" y="31721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6043870" y="30594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2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8" name="Google Shape;708;p43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3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3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3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2" name="Google Shape;712;p43"/>
          <p:cNvCxnSpPr>
            <a:stCxn id="708" idx="6"/>
            <a:endCxn id="709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3"/>
          <p:cNvCxnSpPr>
            <a:stCxn id="708" idx="4"/>
            <a:endCxn id="710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43"/>
          <p:cNvCxnSpPr>
            <a:stCxn id="708" idx="5"/>
            <a:endCxn id="711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3"/>
          <p:cNvCxnSpPr>
            <a:stCxn id="710" idx="6"/>
            <a:endCxn id="711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3"/>
          <p:cNvCxnSpPr>
            <a:stCxn id="709" idx="4"/>
            <a:endCxn id="711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3"/>
          <p:cNvCxnSpPr>
            <a:stCxn id="710" idx="7"/>
            <a:endCxn id="709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43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43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3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3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3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3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3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43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3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43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3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3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3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3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43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43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307727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6043870" y="30655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3"/>
          <p:cNvSpPr/>
          <p:nvPr/>
        </p:nvSpPr>
        <p:spPr>
          <a:xfrm>
            <a:off x="2940145" y="31721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2" name="Google Shape;752;p44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44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44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6" name="Google Shape;756;p44"/>
          <p:cNvCxnSpPr>
            <a:stCxn id="752" idx="6"/>
            <a:endCxn id="753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4"/>
          <p:cNvCxnSpPr>
            <a:stCxn id="752" idx="4"/>
            <a:endCxn id="754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4"/>
          <p:cNvCxnSpPr>
            <a:stCxn id="752" idx="5"/>
            <a:endCxn id="755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4"/>
          <p:cNvCxnSpPr>
            <a:stCxn id="754" idx="6"/>
            <a:endCxn id="755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4"/>
          <p:cNvCxnSpPr>
            <a:stCxn id="753" idx="4"/>
            <a:endCxn id="755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4"/>
          <p:cNvCxnSpPr>
            <a:stCxn id="754" idx="7"/>
            <a:endCxn id="753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44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44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4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44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4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4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4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4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4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4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44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44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4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4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4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4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4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4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4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4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44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4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4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4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4"/>
          <p:cNvSpPr/>
          <p:nvPr/>
        </p:nvSpPr>
        <p:spPr>
          <a:xfrm>
            <a:off x="307727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4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44"/>
          <p:cNvSpPr/>
          <p:nvPr/>
        </p:nvSpPr>
        <p:spPr>
          <a:xfrm>
            <a:off x="6043870" y="16558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4"/>
          <p:cNvSpPr/>
          <p:nvPr/>
        </p:nvSpPr>
        <p:spPr>
          <a:xfrm>
            <a:off x="5790020" y="15643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6" name="Google Shape;796;p45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45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5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45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0" name="Google Shape;800;p45"/>
          <p:cNvCxnSpPr>
            <a:stCxn id="796" idx="6"/>
            <a:endCxn id="797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5"/>
          <p:cNvCxnSpPr>
            <a:stCxn id="796" idx="4"/>
            <a:endCxn id="798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45"/>
          <p:cNvCxnSpPr>
            <a:stCxn id="796" idx="5"/>
            <a:endCxn id="799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45"/>
          <p:cNvCxnSpPr>
            <a:stCxn id="798" idx="6"/>
            <a:endCxn id="799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45"/>
          <p:cNvCxnSpPr>
            <a:stCxn id="797" idx="4"/>
            <a:endCxn id="799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45"/>
          <p:cNvCxnSpPr>
            <a:stCxn id="798" idx="7"/>
            <a:endCxn id="797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45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45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45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5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45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5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45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45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45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5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45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45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5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5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45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45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45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45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5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45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45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45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5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5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5"/>
          <p:cNvSpPr/>
          <p:nvPr/>
        </p:nvSpPr>
        <p:spPr>
          <a:xfrm>
            <a:off x="307727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5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38" name="Google Shape;838;p46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46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6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46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2" name="Google Shape;842;p46"/>
          <p:cNvCxnSpPr>
            <a:stCxn id="838" idx="6"/>
            <a:endCxn id="839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6"/>
          <p:cNvCxnSpPr>
            <a:stCxn id="838" idx="4"/>
            <a:endCxn id="840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6"/>
          <p:cNvCxnSpPr>
            <a:stCxn id="838" idx="5"/>
            <a:endCxn id="841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46"/>
          <p:cNvCxnSpPr>
            <a:stCxn id="840" idx="6"/>
            <a:endCxn id="841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46"/>
          <p:cNvCxnSpPr>
            <a:stCxn id="839" idx="4"/>
            <a:endCxn id="841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46"/>
          <p:cNvCxnSpPr>
            <a:stCxn id="840" idx="7"/>
            <a:endCxn id="839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46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6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46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46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6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46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46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46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46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46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46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46"/>
          <p:cNvSpPr/>
          <p:nvPr/>
        </p:nvSpPr>
        <p:spPr>
          <a:xfrm>
            <a:off x="217550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6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46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46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46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6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6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46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46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46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46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46"/>
          <p:cNvSpPr/>
          <p:nvPr/>
        </p:nvSpPr>
        <p:spPr>
          <a:xfrm>
            <a:off x="5690920" y="13018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46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3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0" name="Google Shape;880;p47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47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47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47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4" name="Google Shape;884;p47"/>
          <p:cNvCxnSpPr>
            <a:stCxn id="880" idx="6"/>
            <a:endCxn id="881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7"/>
          <p:cNvCxnSpPr>
            <a:stCxn id="880" idx="4"/>
            <a:endCxn id="882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7"/>
          <p:cNvCxnSpPr>
            <a:stCxn id="880" idx="5"/>
            <a:endCxn id="883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47"/>
          <p:cNvCxnSpPr>
            <a:stCxn id="882" idx="6"/>
            <a:endCxn id="883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47"/>
          <p:cNvCxnSpPr>
            <a:stCxn id="881" idx="4"/>
            <a:endCxn id="883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7"/>
          <p:cNvCxnSpPr>
            <a:stCxn id="882" idx="7"/>
            <a:endCxn id="881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0" name="Google Shape;890;p47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7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7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7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47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47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47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7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47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47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7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7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47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47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47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47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47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47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47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47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47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47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47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47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47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47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1" name="Google Shape;921;p48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8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8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48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5" name="Google Shape;925;p48"/>
          <p:cNvCxnSpPr>
            <a:stCxn id="921" idx="6"/>
            <a:endCxn id="922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48"/>
          <p:cNvCxnSpPr>
            <a:stCxn id="921" idx="4"/>
            <a:endCxn id="923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48"/>
          <p:cNvCxnSpPr>
            <a:stCxn id="921" idx="5"/>
            <a:endCxn id="924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48"/>
          <p:cNvCxnSpPr>
            <a:stCxn id="923" idx="6"/>
            <a:endCxn id="924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48"/>
          <p:cNvCxnSpPr>
            <a:stCxn id="922" idx="4"/>
            <a:endCxn id="924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48"/>
          <p:cNvCxnSpPr>
            <a:stCxn id="923" idx="7"/>
            <a:endCxn id="922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48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48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48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48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48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48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8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8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48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48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48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48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48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8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8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8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8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8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8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8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8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8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48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48"/>
          <p:cNvSpPr/>
          <p:nvPr/>
        </p:nvSpPr>
        <p:spPr>
          <a:xfrm>
            <a:off x="2993445" y="3142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48"/>
          <p:cNvSpPr/>
          <p:nvPr/>
        </p:nvSpPr>
        <p:spPr>
          <a:xfrm>
            <a:off x="3148595" y="34280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48"/>
          <p:cNvSpPr/>
          <p:nvPr/>
        </p:nvSpPr>
        <p:spPr>
          <a:xfrm>
            <a:off x="2687945" y="29767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48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9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9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9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0" name="Google Shape;970;p49"/>
          <p:cNvCxnSpPr>
            <a:stCxn id="966" idx="6"/>
            <a:endCxn id="967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49"/>
          <p:cNvCxnSpPr>
            <a:stCxn id="966" idx="4"/>
            <a:endCxn id="968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49"/>
          <p:cNvCxnSpPr>
            <a:stCxn id="966" idx="5"/>
            <a:endCxn id="969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49"/>
          <p:cNvCxnSpPr>
            <a:stCxn id="968" idx="6"/>
            <a:endCxn id="969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49"/>
          <p:cNvCxnSpPr>
            <a:stCxn id="967" idx="4"/>
            <a:endCxn id="969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49"/>
          <p:cNvCxnSpPr>
            <a:stCxn id="968" idx="7"/>
            <a:endCxn id="967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49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9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9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9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9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9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9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9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9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9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9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9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9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9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49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49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49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9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49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49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9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9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49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49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49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49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9"/>
          <p:cNvSpPr/>
          <p:nvPr/>
        </p:nvSpPr>
        <p:spPr>
          <a:xfrm>
            <a:off x="5805245" y="15883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49"/>
          <p:cNvSpPr/>
          <p:nvPr/>
        </p:nvSpPr>
        <p:spPr>
          <a:xfrm>
            <a:off x="5708920" y="34280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49"/>
          <p:cNvSpPr/>
          <p:nvPr/>
        </p:nvSpPr>
        <p:spPr>
          <a:xfrm>
            <a:off x="2687945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49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11" name="Google Shape;1011;p50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50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50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50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" name="Google Shape;1015;p50"/>
          <p:cNvCxnSpPr>
            <a:stCxn id="1011" idx="6"/>
            <a:endCxn id="1012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50"/>
          <p:cNvCxnSpPr>
            <a:stCxn id="1011" idx="4"/>
            <a:endCxn id="1013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50"/>
          <p:cNvCxnSpPr>
            <a:stCxn id="1011" idx="5"/>
            <a:endCxn id="1014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50"/>
          <p:cNvCxnSpPr>
            <a:stCxn id="1013" idx="6"/>
            <a:endCxn id="1014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50"/>
          <p:cNvCxnSpPr>
            <a:stCxn id="1012" idx="4"/>
            <a:endCxn id="1014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50"/>
          <p:cNvCxnSpPr>
            <a:stCxn id="1013" idx="7"/>
            <a:endCxn id="1012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50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50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50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50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50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50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50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50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50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50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50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50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50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50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50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50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50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50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50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50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50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50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50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50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50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50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50"/>
          <p:cNvSpPr/>
          <p:nvPr/>
        </p:nvSpPr>
        <p:spPr>
          <a:xfrm>
            <a:off x="5805245" y="15883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50"/>
          <p:cNvSpPr/>
          <p:nvPr/>
        </p:nvSpPr>
        <p:spPr>
          <a:xfrm>
            <a:off x="5708920" y="34280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50"/>
          <p:cNvSpPr/>
          <p:nvPr/>
        </p:nvSpPr>
        <p:spPr>
          <a:xfrm>
            <a:off x="2687945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50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56" name="Google Shape;1056;p51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51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51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51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0" name="Google Shape;1060;p51"/>
          <p:cNvCxnSpPr>
            <a:stCxn id="1056" idx="6"/>
            <a:endCxn id="1057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51"/>
          <p:cNvCxnSpPr>
            <a:stCxn id="1056" idx="4"/>
            <a:endCxn id="1058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51"/>
          <p:cNvCxnSpPr>
            <a:stCxn id="1056" idx="5"/>
            <a:endCxn id="1059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51"/>
          <p:cNvCxnSpPr>
            <a:stCxn id="1058" idx="6"/>
            <a:endCxn id="1059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51"/>
          <p:cNvCxnSpPr>
            <a:stCxn id="1057" idx="4"/>
            <a:endCxn id="1059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51"/>
          <p:cNvCxnSpPr>
            <a:stCxn id="1058" idx="7"/>
            <a:endCxn id="1057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51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51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51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51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51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51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51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51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51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51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51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51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51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51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51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51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51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51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51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51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51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51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51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1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51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51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51"/>
          <p:cNvSpPr/>
          <p:nvPr/>
        </p:nvSpPr>
        <p:spPr>
          <a:xfrm>
            <a:off x="5805245" y="15883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51"/>
          <p:cNvSpPr/>
          <p:nvPr/>
        </p:nvSpPr>
        <p:spPr>
          <a:xfrm>
            <a:off x="3064795" y="34280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51"/>
          <p:cNvSpPr/>
          <p:nvPr/>
        </p:nvSpPr>
        <p:spPr>
          <a:xfrm>
            <a:off x="2687945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51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1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266450"/>
            <a:ext cx="75057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[RNF1]</a:t>
            </a:r>
            <a:r>
              <a:rPr lang="es"/>
              <a:t> - La base de datos es monolítica, no se puede acceder solo a parte de ella.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/>
              <a:t>[RNF2]</a:t>
            </a:r>
            <a:r>
              <a:rPr lang="es"/>
              <a:t> - </a:t>
            </a:r>
            <a:r>
              <a:rPr lang="es"/>
              <a:t>Número dinámico de nodos en el sistema distribuido.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/>
              <a:t>[RNF3]</a:t>
            </a:r>
            <a:r>
              <a:rPr lang="es"/>
              <a:t> - La sincronización inter-nodo se realizará mediante el algoritmo de tickets de Ricart-Agrawala. Para                 ello también utilizaremos buzones.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/>
              <a:t>[RNF4]</a:t>
            </a:r>
            <a:r>
              <a:rPr lang="es"/>
              <a:t> - Se </a:t>
            </a:r>
            <a:r>
              <a:rPr lang="es"/>
              <a:t>considera</a:t>
            </a:r>
            <a:r>
              <a:rPr lang="es"/>
              <a:t> que no va a haber caídas del sistema.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/>
              <a:t>[RNF5]</a:t>
            </a:r>
            <a:r>
              <a:rPr lang="es"/>
              <a:t> - </a:t>
            </a:r>
            <a:r>
              <a:rPr lang="es"/>
              <a:t>Los procesos estarán un tiempo finito en su sección crítica.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"/>
              <a:t>[RNF6]</a:t>
            </a:r>
            <a:r>
              <a:rPr lang="es"/>
              <a:t> - Las operaciones de mantenimiento conllevarán una parada total del sistema.</a:t>
            </a:r>
            <a:endParaRPr/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38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1.1 Requisitos no funcionales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01" name="Google Shape;1101;p52"/>
          <p:cNvSpPr/>
          <p:nvPr/>
        </p:nvSpPr>
        <p:spPr>
          <a:xfrm>
            <a:off x="253391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52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52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52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5" name="Google Shape;1105;p52"/>
          <p:cNvCxnSpPr>
            <a:stCxn id="1101" idx="6"/>
            <a:endCxn id="1102" idx="2"/>
          </p:cNvCxnSpPr>
          <p:nvPr/>
        </p:nvCxnSpPr>
        <p:spPr>
          <a:xfrm>
            <a:off x="3253913" y="1518625"/>
            <a:ext cx="26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52"/>
          <p:cNvCxnSpPr>
            <a:stCxn id="1101" idx="4"/>
            <a:endCxn id="1103" idx="0"/>
          </p:cNvCxnSpPr>
          <p:nvPr/>
        </p:nvCxnSpPr>
        <p:spPr>
          <a:xfrm>
            <a:off x="289391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52"/>
          <p:cNvCxnSpPr>
            <a:stCxn id="1101" idx="5"/>
            <a:endCxn id="1104" idx="1"/>
          </p:cNvCxnSpPr>
          <p:nvPr/>
        </p:nvCxnSpPr>
        <p:spPr>
          <a:xfrm>
            <a:off x="3148471" y="1773183"/>
            <a:ext cx="28470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52"/>
          <p:cNvCxnSpPr>
            <a:stCxn id="1103" idx="6"/>
            <a:endCxn id="1104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52"/>
          <p:cNvCxnSpPr>
            <a:stCxn id="1102" idx="4"/>
            <a:endCxn id="1104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52"/>
          <p:cNvCxnSpPr>
            <a:stCxn id="1103" idx="7"/>
            <a:endCxn id="1102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52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52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52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52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52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52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52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52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52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52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52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52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52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52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52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52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52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52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52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52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52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52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52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52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52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52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52"/>
          <p:cNvSpPr/>
          <p:nvPr/>
        </p:nvSpPr>
        <p:spPr>
          <a:xfrm>
            <a:off x="5805245" y="15883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52"/>
          <p:cNvSpPr/>
          <p:nvPr/>
        </p:nvSpPr>
        <p:spPr>
          <a:xfrm>
            <a:off x="2687945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52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1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45" name="Google Shape;1145;p53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53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53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53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9" name="Google Shape;1149;p53"/>
          <p:cNvCxnSpPr>
            <a:stCxn id="1145" idx="6"/>
            <a:endCxn id="114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53"/>
          <p:cNvCxnSpPr>
            <a:stCxn id="1145" idx="4"/>
            <a:endCxn id="114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53"/>
          <p:cNvCxnSpPr>
            <a:stCxn id="1145" idx="5"/>
            <a:endCxn id="114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53"/>
          <p:cNvCxnSpPr>
            <a:stCxn id="1147" idx="6"/>
            <a:endCxn id="114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53"/>
          <p:cNvCxnSpPr>
            <a:stCxn id="1146" idx="4"/>
            <a:endCxn id="114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53"/>
          <p:cNvCxnSpPr>
            <a:stCxn id="1147" idx="7"/>
            <a:endCxn id="114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5" name="Google Shape;1155;p53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53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53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53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53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53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53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53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53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53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53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53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53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53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53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53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3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53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53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53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53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53"/>
          <p:cNvSpPr/>
          <p:nvPr/>
        </p:nvSpPr>
        <p:spPr>
          <a:xfrm>
            <a:off x="19856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53"/>
          <p:cNvSpPr txBox="1"/>
          <p:nvPr/>
        </p:nvSpPr>
        <p:spPr>
          <a:xfrm>
            <a:off x="1814050" y="13261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←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53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53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←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53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53"/>
          <p:cNvSpPr/>
          <p:nvPr/>
        </p:nvSpPr>
        <p:spPr>
          <a:xfrm>
            <a:off x="5805245" y="15883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53"/>
          <p:cNvSpPr/>
          <p:nvPr/>
        </p:nvSpPr>
        <p:spPr>
          <a:xfrm>
            <a:off x="2687945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53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1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89" name="Google Shape;1189;p54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54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54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54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3" name="Google Shape;1193;p54"/>
          <p:cNvCxnSpPr>
            <a:stCxn id="1189" idx="6"/>
            <a:endCxn id="1190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54"/>
          <p:cNvCxnSpPr>
            <a:stCxn id="1189" idx="4"/>
            <a:endCxn id="1191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54"/>
          <p:cNvCxnSpPr>
            <a:stCxn id="1189" idx="5"/>
            <a:endCxn id="1192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54"/>
          <p:cNvCxnSpPr>
            <a:stCxn id="1191" idx="6"/>
            <a:endCxn id="1192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54"/>
          <p:cNvCxnSpPr>
            <a:stCxn id="1190" idx="4"/>
            <a:endCxn id="1192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54"/>
          <p:cNvCxnSpPr>
            <a:stCxn id="1191" idx="7"/>
            <a:endCxn id="1190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9" name="Google Shape;1199;p54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54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54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54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54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54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54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54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54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54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54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54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54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54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54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54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4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54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54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54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54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54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54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54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54"/>
          <p:cNvSpPr/>
          <p:nvPr/>
        </p:nvSpPr>
        <p:spPr>
          <a:xfrm>
            <a:off x="5805245" y="15883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54"/>
          <p:cNvSpPr/>
          <p:nvPr/>
        </p:nvSpPr>
        <p:spPr>
          <a:xfrm>
            <a:off x="2687945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54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1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1" name="Google Shape;1231;p55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55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55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55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5" name="Google Shape;1235;p55"/>
          <p:cNvCxnSpPr>
            <a:stCxn id="1231" idx="6"/>
            <a:endCxn id="1232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55"/>
          <p:cNvCxnSpPr>
            <a:stCxn id="1231" idx="4"/>
            <a:endCxn id="1233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55"/>
          <p:cNvCxnSpPr>
            <a:stCxn id="1231" idx="5"/>
            <a:endCxn id="1234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55"/>
          <p:cNvCxnSpPr>
            <a:stCxn id="1233" idx="6"/>
            <a:endCxn id="1234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55"/>
          <p:cNvCxnSpPr>
            <a:stCxn id="1232" idx="4"/>
            <a:endCxn id="1234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55"/>
          <p:cNvCxnSpPr>
            <a:stCxn id="1233" idx="7"/>
            <a:endCxn id="1232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1" name="Google Shape;1241;p55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55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55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55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55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55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55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55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55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55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55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55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55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55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55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55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55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55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55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55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55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55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55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55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55"/>
          <p:cNvSpPr/>
          <p:nvPr/>
        </p:nvSpPr>
        <p:spPr>
          <a:xfrm>
            <a:off x="5805245" y="15883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55"/>
          <p:cNvSpPr/>
          <p:nvPr/>
        </p:nvSpPr>
        <p:spPr>
          <a:xfrm>
            <a:off x="2687945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55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1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73" name="Google Shape;1273;p56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56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56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56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7" name="Google Shape;1277;p56"/>
          <p:cNvCxnSpPr>
            <a:stCxn id="1273" idx="6"/>
            <a:endCxn id="1274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56"/>
          <p:cNvCxnSpPr>
            <a:stCxn id="1273" idx="4"/>
            <a:endCxn id="1275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56"/>
          <p:cNvCxnSpPr>
            <a:stCxn id="1273" idx="5"/>
            <a:endCxn id="1276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56"/>
          <p:cNvCxnSpPr>
            <a:stCxn id="1275" idx="6"/>
            <a:endCxn id="1276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56"/>
          <p:cNvCxnSpPr>
            <a:stCxn id="1274" idx="4"/>
            <a:endCxn id="1276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56"/>
          <p:cNvCxnSpPr>
            <a:stCxn id="1275" idx="7"/>
            <a:endCxn id="1274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56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56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56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56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56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56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56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56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56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56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56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56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56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56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56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56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56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56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56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56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56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56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56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56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56"/>
          <p:cNvSpPr/>
          <p:nvPr/>
        </p:nvSpPr>
        <p:spPr>
          <a:xfrm>
            <a:off x="2955345" y="31504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56"/>
          <p:cNvSpPr/>
          <p:nvPr/>
        </p:nvSpPr>
        <p:spPr>
          <a:xfrm>
            <a:off x="2687945" y="3046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56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3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5" name="Google Shape;1315;p57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57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57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57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9" name="Google Shape;1319;p57"/>
          <p:cNvCxnSpPr>
            <a:stCxn id="1315" idx="6"/>
            <a:endCxn id="131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57"/>
          <p:cNvCxnSpPr>
            <a:stCxn id="1315" idx="4"/>
            <a:endCxn id="131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57"/>
          <p:cNvCxnSpPr>
            <a:stCxn id="1315" idx="5"/>
            <a:endCxn id="131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57"/>
          <p:cNvCxnSpPr>
            <a:stCxn id="1317" idx="6"/>
            <a:endCxn id="131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57"/>
          <p:cNvCxnSpPr>
            <a:stCxn id="1316" idx="4"/>
            <a:endCxn id="131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57"/>
          <p:cNvCxnSpPr>
            <a:stCxn id="1317" idx="7"/>
            <a:endCxn id="131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5" name="Google Shape;1325;p57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57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57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57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57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57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57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57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57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57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57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57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57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57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57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57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57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57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57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57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57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57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57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57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57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5" name="Google Shape;1355;p58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58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58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58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9" name="Google Shape;1359;p58"/>
          <p:cNvCxnSpPr>
            <a:stCxn id="1355" idx="6"/>
            <a:endCxn id="135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58"/>
          <p:cNvCxnSpPr>
            <a:stCxn id="1355" idx="4"/>
            <a:endCxn id="135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58"/>
          <p:cNvCxnSpPr>
            <a:stCxn id="1355" idx="5"/>
            <a:endCxn id="135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58"/>
          <p:cNvCxnSpPr>
            <a:stCxn id="1357" idx="6"/>
            <a:endCxn id="135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58"/>
          <p:cNvCxnSpPr>
            <a:stCxn id="1356" idx="4"/>
            <a:endCxn id="135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p58"/>
          <p:cNvCxnSpPr>
            <a:stCxn id="1357" idx="7"/>
            <a:endCxn id="135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58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58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58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58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58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58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58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58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58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58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58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58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58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58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58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58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58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58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58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58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58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58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58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58"/>
          <p:cNvSpPr/>
          <p:nvPr/>
        </p:nvSpPr>
        <p:spPr>
          <a:xfrm>
            <a:off x="19856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58"/>
          <p:cNvSpPr txBox="1"/>
          <p:nvPr/>
        </p:nvSpPr>
        <p:spPr>
          <a:xfrm>
            <a:off x="1814050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 ←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5" name="Google Shape;1395;p59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59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59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59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9" name="Google Shape;1399;p59"/>
          <p:cNvCxnSpPr>
            <a:stCxn id="1395" idx="6"/>
            <a:endCxn id="139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59"/>
          <p:cNvCxnSpPr>
            <a:stCxn id="1395" idx="4"/>
            <a:endCxn id="139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59"/>
          <p:cNvCxnSpPr>
            <a:stCxn id="1395" idx="5"/>
            <a:endCxn id="139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59"/>
          <p:cNvCxnSpPr>
            <a:stCxn id="1397" idx="6"/>
            <a:endCxn id="139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59"/>
          <p:cNvCxnSpPr>
            <a:stCxn id="1396" idx="4"/>
            <a:endCxn id="139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59"/>
          <p:cNvCxnSpPr>
            <a:stCxn id="1397" idx="7"/>
            <a:endCxn id="139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59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59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59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59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59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59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59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59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59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59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59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59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59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59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59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59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59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59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59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59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59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59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59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59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59"/>
          <p:cNvSpPr/>
          <p:nvPr/>
        </p:nvSpPr>
        <p:spPr>
          <a:xfrm>
            <a:off x="5675695" y="13018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59"/>
          <p:cNvSpPr/>
          <p:nvPr/>
        </p:nvSpPr>
        <p:spPr>
          <a:xfrm>
            <a:off x="5788270" y="1518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59"/>
          <p:cNvSpPr/>
          <p:nvPr/>
        </p:nvSpPr>
        <p:spPr>
          <a:xfrm>
            <a:off x="6043870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7" name="Google Shape;1437;p60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60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60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60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1" name="Google Shape;1441;p60"/>
          <p:cNvCxnSpPr>
            <a:stCxn id="1437" idx="6"/>
            <a:endCxn id="1438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60"/>
          <p:cNvCxnSpPr>
            <a:stCxn id="1437" idx="4"/>
            <a:endCxn id="1439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60"/>
          <p:cNvCxnSpPr>
            <a:stCxn id="1437" idx="5"/>
            <a:endCxn id="1440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60"/>
          <p:cNvCxnSpPr>
            <a:stCxn id="1439" idx="6"/>
            <a:endCxn id="1440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60"/>
          <p:cNvCxnSpPr>
            <a:stCxn id="1438" idx="4"/>
            <a:endCxn id="1440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60"/>
          <p:cNvCxnSpPr>
            <a:stCxn id="1439" idx="7"/>
            <a:endCxn id="1438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7" name="Google Shape;1447;p60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60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60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60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60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60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60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60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60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60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60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60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60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60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60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60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60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60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60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60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60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60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60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60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60"/>
          <p:cNvSpPr/>
          <p:nvPr/>
        </p:nvSpPr>
        <p:spPr>
          <a:xfrm>
            <a:off x="307727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60"/>
          <p:cNvSpPr/>
          <p:nvPr/>
        </p:nvSpPr>
        <p:spPr>
          <a:xfrm>
            <a:off x="2953645" y="31721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60"/>
          <p:cNvSpPr/>
          <p:nvPr/>
        </p:nvSpPr>
        <p:spPr>
          <a:xfrm>
            <a:off x="6043870" y="30594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60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6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80" name="Google Shape;1480;p61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61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61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61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4" name="Google Shape;1484;p61"/>
          <p:cNvCxnSpPr>
            <a:stCxn id="1480" idx="6"/>
            <a:endCxn id="1481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61"/>
          <p:cNvCxnSpPr>
            <a:stCxn id="1480" idx="4"/>
            <a:endCxn id="1482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61"/>
          <p:cNvCxnSpPr>
            <a:stCxn id="1480" idx="5"/>
            <a:endCxn id="1483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61"/>
          <p:cNvCxnSpPr>
            <a:stCxn id="1482" idx="6"/>
            <a:endCxn id="1483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61"/>
          <p:cNvCxnSpPr>
            <a:stCxn id="1481" idx="4"/>
            <a:endCxn id="1483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61"/>
          <p:cNvCxnSpPr>
            <a:stCxn id="1482" idx="7"/>
            <a:endCxn id="1481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61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61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61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61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61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61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61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61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61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61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61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61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61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61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61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61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61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61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61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61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61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61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61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61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61"/>
          <p:cNvSpPr/>
          <p:nvPr/>
        </p:nvSpPr>
        <p:spPr>
          <a:xfrm>
            <a:off x="307727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61"/>
          <p:cNvSpPr/>
          <p:nvPr/>
        </p:nvSpPr>
        <p:spPr>
          <a:xfrm>
            <a:off x="2953645" y="31721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61"/>
          <p:cNvSpPr/>
          <p:nvPr/>
        </p:nvSpPr>
        <p:spPr>
          <a:xfrm>
            <a:off x="6043870" y="30594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61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37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1.2 Requisitos funcionales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571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[RF1]</a:t>
            </a:r>
            <a:r>
              <a:rPr lang="es"/>
              <a:t> - </a:t>
            </a:r>
            <a:r>
              <a:rPr lang="es"/>
              <a:t>Hay seis tipos de procesos: Gradas, Eventos, Pagos, Pre-reservas, Anulaciones y Administración.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/>
              <a:t>[RF2 - RF5]</a:t>
            </a:r>
            <a:r>
              <a:rPr lang="es"/>
              <a:t> - </a:t>
            </a:r>
            <a:r>
              <a:rPr lang="es"/>
              <a:t>Los servidores de RESERVAS, PAGOS, ANULACIONES y ADMINISTRACIÓN en exclusión mutua.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6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3" name="Google Shape;1523;p62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62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62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62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7" name="Google Shape;1527;p62"/>
          <p:cNvCxnSpPr>
            <a:stCxn id="1523" idx="6"/>
            <a:endCxn id="1524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62"/>
          <p:cNvCxnSpPr>
            <a:stCxn id="1523" idx="4"/>
            <a:endCxn id="1525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62"/>
          <p:cNvCxnSpPr>
            <a:stCxn id="1523" idx="5"/>
            <a:endCxn id="1526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Google Shape;1530;p62"/>
          <p:cNvCxnSpPr>
            <a:stCxn id="1525" idx="6"/>
            <a:endCxn id="1526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62"/>
          <p:cNvCxnSpPr>
            <a:stCxn id="1524" idx="4"/>
            <a:endCxn id="1526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62"/>
          <p:cNvCxnSpPr>
            <a:stCxn id="1525" idx="7"/>
            <a:endCxn id="1524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3" name="Google Shape;1533;p62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62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62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62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62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62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62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62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62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62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62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62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62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62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62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62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62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62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62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62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62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62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p62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62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62"/>
          <p:cNvSpPr/>
          <p:nvPr/>
        </p:nvSpPr>
        <p:spPr>
          <a:xfrm>
            <a:off x="307727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62"/>
          <p:cNvSpPr/>
          <p:nvPr/>
        </p:nvSpPr>
        <p:spPr>
          <a:xfrm>
            <a:off x="2953645" y="31721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62"/>
          <p:cNvSpPr/>
          <p:nvPr/>
        </p:nvSpPr>
        <p:spPr>
          <a:xfrm>
            <a:off x="6096595" y="17032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62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1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67" name="Google Shape;1567;p63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63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63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63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1" name="Google Shape;1571;p63"/>
          <p:cNvCxnSpPr>
            <a:stCxn id="1567" idx="6"/>
            <a:endCxn id="1568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63"/>
          <p:cNvCxnSpPr>
            <a:stCxn id="1567" idx="4"/>
            <a:endCxn id="1569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63"/>
          <p:cNvCxnSpPr>
            <a:stCxn id="1567" idx="5"/>
            <a:endCxn id="1570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63"/>
          <p:cNvCxnSpPr>
            <a:stCxn id="1569" idx="6"/>
            <a:endCxn id="1570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63"/>
          <p:cNvCxnSpPr>
            <a:stCxn id="1568" idx="4"/>
            <a:endCxn id="1570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63"/>
          <p:cNvCxnSpPr>
            <a:stCxn id="1569" idx="7"/>
            <a:endCxn id="1568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7" name="Google Shape;1577;p63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63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63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63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63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63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63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63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63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63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63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63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63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63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63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63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63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63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63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63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p63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63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63"/>
          <p:cNvSpPr/>
          <p:nvPr/>
        </p:nvSpPr>
        <p:spPr>
          <a:xfrm>
            <a:off x="7660263" y="15528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Google Shape;1600;p63"/>
          <p:cNvSpPr/>
          <p:nvPr/>
        </p:nvSpPr>
        <p:spPr>
          <a:xfrm>
            <a:off x="307727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63"/>
          <p:cNvSpPr/>
          <p:nvPr/>
        </p:nvSpPr>
        <p:spPr>
          <a:xfrm>
            <a:off x="2953645" y="31721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63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63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63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4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6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11" name="Google Shape;1611;p64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64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64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64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5" name="Google Shape;1615;p64"/>
          <p:cNvCxnSpPr>
            <a:stCxn id="1611" idx="6"/>
            <a:endCxn id="1612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64"/>
          <p:cNvCxnSpPr>
            <a:stCxn id="1611" idx="4"/>
            <a:endCxn id="1613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64"/>
          <p:cNvCxnSpPr>
            <a:stCxn id="1611" idx="5"/>
            <a:endCxn id="1614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8" name="Google Shape;1618;p64"/>
          <p:cNvCxnSpPr>
            <a:stCxn id="1613" idx="6"/>
            <a:endCxn id="1614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64"/>
          <p:cNvCxnSpPr>
            <a:stCxn id="1612" idx="4"/>
            <a:endCxn id="1614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64"/>
          <p:cNvCxnSpPr>
            <a:stCxn id="1613" idx="7"/>
            <a:endCxn id="1612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1" name="Google Shape;1621;p64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64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64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64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64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64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64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64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64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64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64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64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64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64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64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64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64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64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64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64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64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64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p64"/>
          <p:cNvSpPr/>
          <p:nvPr/>
        </p:nvSpPr>
        <p:spPr>
          <a:xfrm>
            <a:off x="7660263" y="15528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4" name="Google Shape;1644;p64"/>
          <p:cNvSpPr/>
          <p:nvPr/>
        </p:nvSpPr>
        <p:spPr>
          <a:xfrm>
            <a:off x="3077270" y="13140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64"/>
          <p:cNvSpPr/>
          <p:nvPr/>
        </p:nvSpPr>
        <p:spPr>
          <a:xfrm>
            <a:off x="2953645" y="31721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64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64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64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64"/>
          <p:cNvSpPr/>
          <p:nvPr/>
        </p:nvSpPr>
        <p:spPr>
          <a:xfrm>
            <a:off x="6043870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64"/>
          <p:cNvSpPr/>
          <p:nvPr/>
        </p:nvSpPr>
        <p:spPr>
          <a:xfrm>
            <a:off x="5792395" y="1552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64"/>
          <p:cNvSpPr/>
          <p:nvPr/>
        </p:nvSpPr>
        <p:spPr>
          <a:xfrm>
            <a:off x="5631670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65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6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58" name="Google Shape;1658;p65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65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65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65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2" name="Google Shape;1662;p65"/>
          <p:cNvCxnSpPr>
            <a:stCxn id="1658" idx="6"/>
            <a:endCxn id="1659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65"/>
          <p:cNvCxnSpPr>
            <a:stCxn id="1658" idx="4"/>
            <a:endCxn id="1660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65"/>
          <p:cNvCxnSpPr>
            <a:stCxn id="1658" idx="5"/>
            <a:endCxn id="1661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65"/>
          <p:cNvCxnSpPr>
            <a:stCxn id="1660" idx="6"/>
            <a:endCxn id="1661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65"/>
          <p:cNvCxnSpPr>
            <a:stCxn id="1659" idx="4"/>
            <a:endCxn id="1661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65"/>
          <p:cNvCxnSpPr>
            <a:stCxn id="1660" idx="7"/>
            <a:endCxn id="1659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8" name="Google Shape;1668;p65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65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65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65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65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65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65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65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65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65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65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65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65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65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65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65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65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65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65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65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65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65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65"/>
          <p:cNvSpPr/>
          <p:nvPr/>
        </p:nvSpPr>
        <p:spPr>
          <a:xfrm>
            <a:off x="7660263" y="15528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65"/>
          <p:cNvSpPr/>
          <p:nvPr/>
        </p:nvSpPr>
        <p:spPr>
          <a:xfrm>
            <a:off x="5674320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65"/>
          <p:cNvSpPr/>
          <p:nvPr/>
        </p:nvSpPr>
        <p:spPr>
          <a:xfrm>
            <a:off x="5795895" y="1552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Google Shape;1693;p65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65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65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65"/>
          <p:cNvSpPr/>
          <p:nvPr/>
        </p:nvSpPr>
        <p:spPr>
          <a:xfrm>
            <a:off x="6043870" y="30594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p65"/>
          <p:cNvSpPr/>
          <p:nvPr/>
        </p:nvSpPr>
        <p:spPr>
          <a:xfrm>
            <a:off x="2939770" y="31454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65"/>
          <p:cNvSpPr/>
          <p:nvPr/>
        </p:nvSpPr>
        <p:spPr>
          <a:xfrm>
            <a:off x="3071345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6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6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05" name="Google Shape;1705;p66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p66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p66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66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9" name="Google Shape;1709;p66"/>
          <p:cNvCxnSpPr>
            <a:stCxn id="1705" idx="6"/>
            <a:endCxn id="170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66"/>
          <p:cNvCxnSpPr>
            <a:stCxn id="1705" idx="4"/>
            <a:endCxn id="170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66"/>
          <p:cNvCxnSpPr>
            <a:stCxn id="1705" idx="5"/>
            <a:endCxn id="170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66"/>
          <p:cNvCxnSpPr>
            <a:stCxn id="1707" idx="6"/>
            <a:endCxn id="170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66"/>
          <p:cNvCxnSpPr>
            <a:stCxn id="1706" idx="4"/>
            <a:endCxn id="170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66"/>
          <p:cNvCxnSpPr>
            <a:stCxn id="1707" idx="7"/>
            <a:endCxn id="170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5" name="Google Shape;1715;p66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66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66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66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66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66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66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66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66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66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66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66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66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66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66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66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66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66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66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66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66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66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Google Shape;1737;p66"/>
          <p:cNvSpPr/>
          <p:nvPr/>
        </p:nvSpPr>
        <p:spPr>
          <a:xfrm>
            <a:off x="7660263" y="15528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66"/>
          <p:cNvSpPr/>
          <p:nvPr/>
        </p:nvSpPr>
        <p:spPr>
          <a:xfrm>
            <a:off x="8458970" y="1518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66"/>
          <p:cNvSpPr/>
          <p:nvPr/>
        </p:nvSpPr>
        <p:spPr>
          <a:xfrm>
            <a:off x="8650870" y="1518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66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66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66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66"/>
          <p:cNvSpPr/>
          <p:nvPr/>
        </p:nvSpPr>
        <p:spPr>
          <a:xfrm>
            <a:off x="6043870" y="30594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66"/>
          <p:cNvSpPr/>
          <p:nvPr/>
        </p:nvSpPr>
        <p:spPr>
          <a:xfrm>
            <a:off x="2939770" y="31454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5" name="Google Shape;1745;p66"/>
          <p:cNvSpPr/>
          <p:nvPr/>
        </p:nvSpPr>
        <p:spPr>
          <a:xfrm>
            <a:off x="3071345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66"/>
          <p:cNvSpPr/>
          <p:nvPr/>
        </p:nvSpPr>
        <p:spPr>
          <a:xfrm>
            <a:off x="8349975" y="1715425"/>
            <a:ext cx="720000" cy="53722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Calibri"/>
                <a:ea typeface="Calibri"/>
                <a:cs typeface="Calibri"/>
                <a:sym typeface="Calibri"/>
              </a:rPr>
              <a:t>Basura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67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p6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3" name="Google Shape;1753;p67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67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p67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67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7" name="Google Shape;1757;p67"/>
          <p:cNvCxnSpPr>
            <a:stCxn id="1753" idx="6"/>
            <a:endCxn id="1754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67"/>
          <p:cNvCxnSpPr>
            <a:stCxn id="1753" idx="4"/>
            <a:endCxn id="1755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67"/>
          <p:cNvCxnSpPr>
            <a:stCxn id="1753" idx="5"/>
            <a:endCxn id="1756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67"/>
          <p:cNvCxnSpPr>
            <a:stCxn id="1755" idx="6"/>
            <a:endCxn id="1756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67"/>
          <p:cNvCxnSpPr>
            <a:stCxn id="1754" idx="4"/>
            <a:endCxn id="1756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67"/>
          <p:cNvCxnSpPr>
            <a:stCxn id="1755" idx="7"/>
            <a:endCxn id="1754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3" name="Google Shape;1763;p67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67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p67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67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67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p67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67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67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67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67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67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67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67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67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67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67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67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67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67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67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p67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p67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p67"/>
          <p:cNvSpPr/>
          <p:nvPr/>
        </p:nvSpPr>
        <p:spPr>
          <a:xfrm>
            <a:off x="7660263" y="15528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67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67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67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67"/>
          <p:cNvSpPr/>
          <p:nvPr/>
        </p:nvSpPr>
        <p:spPr>
          <a:xfrm>
            <a:off x="6043870" y="30594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67"/>
          <p:cNvSpPr/>
          <p:nvPr/>
        </p:nvSpPr>
        <p:spPr>
          <a:xfrm>
            <a:off x="2939770" y="31454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p67"/>
          <p:cNvSpPr/>
          <p:nvPr/>
        </p:nvSpPr>
        <p:spPr>
          <a:xfrm>
            <a:off x="3071345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68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98" name="Google Shape;1798;p68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68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68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68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2" name="Google Shape;1802;p68"/>
          <p:cNvCxnSpPr>
            <a:stCxn id="1798" idx="6"/>
            <a:endCxn id="1799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68"/>
          <p:cNvCxnSpPr>
            <a:stCxn id="1798" idx="4"/>
            <a:endCxn id="1800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68"/>
          <p:cNvCxnSpPr>
            <a:stCxn id="1798" idx="5"/>
            <a:endCxn id="1801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68"/>
          <p:cNvCxnSpPr>
            <a:stCxn id="1800" idx="6"/>
            <a:endCxn id="1801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68"/>
          <p:cNvCxnSpPr>
            <a:stCxn id="1799" idx="4"/>
            <a:endCxn id="1801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7" name="Google Shape;1807;p68"/>
          <p:cNvCxnSpPr>
            <a:stCxn id="1800" idx="7"/>
            <a:endCxn id="1799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8" name="Google Shape;1808;p68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68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68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68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Google Shape;1812;p68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3" name="Google Shape;1813;p68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4" name="Google Shape;1814;p68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68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Google Shape;1816;p68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p68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68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68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68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68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68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68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68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5" name="Google Shape;1825;p68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p68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7" name="Google Shape;1827;p68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8" name="Google Shape;1828;p68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Google Shape;1829;p68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0" name="Google Shape;1830;p68"/>
          <p:cNvSpPr/>
          <p:nvPr/>
        </p:nvSpPr>
        <p:spPr>
          <a:xfrm>
            <a:off x="7660263" y="15528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Google Shape;1831;p68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2" name="Google Shape;1832;p68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Google Shape;1833;p68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p68"/>
          <p:cNvSpPr/>
          <p:nvPr/>
        </p:nvSpPr>
        <p:spPr>
          <a:xfrm>
            <a:off x="6043870" y="30594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Google Shape;1835;p68"/>
          <p:cNvSpPr/>
          <p:nvPr/>
        </p:nvSpPr>
        <p:spPr>
          <a:xfrm>
            <a:off x="2939770" y="31454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Google Shape;1836;p68"/>
          <p:cNvSpPr/>
          <p:nvPr/>
        </p:nvSpPr>
        <p:spPr>
          <a:xfrm>
            <a:off x="3071345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69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Google Shape;1842;p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43" name="Google Shape;1843;p69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69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69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69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7" name="Google Shape;1847;p69"/>
          <p:cNvCxnSpPr>
            <a:stCxn id="1843" idx="6"/>
            <a:endCxn id="1844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p69"/>
          <p:cNvCxnSpPr>
            <a:stCxn id="1843" idx="4"/>
            <a:endCxn id="1845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Google Shape;1849;p69"/>
          <p:cNvCxnSpPr>
            <a:stCxn id="1843" idx="5"/>
            <a:endCxn id="1846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69"/>
          <p:cNvCxnSpPr>
            <a:stCxn id="1845" idx="6"/>
            <a:endCxn id="1846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Google Shape;1851;p69"/>
          <p:cNvCxnSpPr>
            <a:stCxn id="1844" idx="4"/>
            <a:endCxn id="1846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2" name="Google Shape;1852;p69"/>
          <p:cNvCxnSpPr>
            <a:stCxn id="1845" idx="7"/>
            <a:endCxn id="1844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3" name="Google Shape;1853;p69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69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69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69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69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69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69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69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69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p69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69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69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69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69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69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69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69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p69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69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2" name="Google Shape;1872;p69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p69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Google Shape;1874;p69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69"/>
          <p:cNvSpPr/>
          <p:nvPr/>
        </p:nvSpPr>
        <p:spPr>
          <a:xfrm>
            <a:off x="7660263" y="15528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69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69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69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3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69"/>
          <p:cNvSpPr/>
          <p:nvPr/>
        </p:nvSpPr>
        <p:spPr>
          <a:xfrm>
            <a:off x="6039320" y="16573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69"/>
          <p:cNvSpPr/>
          <p:nvPr/>
        </p:nvSpPr>
        <p:spPr>
          <a:xfrm>
            <a:off x="5774420" y="1552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p69"/>
          <p:cNvSpPr/>
          <p:nvPr/>
        </p:nvSpPr>
        <p:spPr>
          <a:xfrm>
            <a:off x="5627120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70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7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8" name="Google Shape;1888;p70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70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70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Google Shape;1891;p70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2" name="Google Shape;1892;p70"/>
          <p:cNvCxnSpPr>
            <a:stCxn id="1888" idx="6"/>
            <a:endCxn id="1889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70"/>
          <p:cNvCxnSpPr>
            <a:stCxn id="1888" idx="4"/>
            <a:endCxn id="1890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70"/>
          <p:cNvCxnSpPr>
            <a:stCxn id="1888" idx="5"/>
            <a:endCxn id="1891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5" name="Google Shape;1895;p70"/>
          <p:cNvCxnSpPr>
            <a:stCxn id="1890" idx="6"/>
            <a:endCxn id="1891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6" name="Google Shape;1896;p70"/>
          <p:cNvCxnSpPr>
            <a:stCxn id="1889" idx="4"/>
            <a:endCxn id="1891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7" name="Google Shape;1897;p70"/>
          <p:cNvCxnSpPr>
            <a:stCxn id="1890" idx="7"/>
            <a:endCxn id="1889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8" name="Google Shape;1898;p70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70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0" name="Google Shape;1900;p70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70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Google Shape;1902;p70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70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4" name="Google Shape;1904;p70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Google Shape;1905;p70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Google Shape;1906;p70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7" name="Google Shape;1907;p70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Google Shape;1908;p70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p70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p70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70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70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p70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p70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70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70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70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70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70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p70"/>
          <p:cNvSpPr/>
          <p:nvPr/>
        </p:nvSpPr>
        <p:spPr>
          <a:xfrm>
            <a:off x="7660263" y="15528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70"/>
          <p:cNvSpPr/>
          <p:nvPr/>
        </p:nvSpPr>
        <p:spPr>
          <a:xfrm>
            <a:off x="678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p70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p70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71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Google Shape;1929;p7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30" name="Google Shape;1930;p71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p71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71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p71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4" name="Google Shape;1934;p71"/>
          <p:cNvCxnSpPr>
            <a:stCxn id="1930" idx="6"/>
            <a:endCxn id="1931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71"/>
          <p:cNvCxnSpPr>
            <a:stCxn id="1930" idx="4"/>
            <a:endCxn id="1932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71"/>
          <p:cNvCxnSpPr>
            <a:stCxn id="1930" idx="5"/>
            <a:endCxn id="1933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71"/>
          <p:cNvCxnSpPr>
            <a:stCxn id="1932" idx="6"/>
            <a:endCxn id="1933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8" name="Google Shape;1938;p71"/>
          <p:cNvCxnSpPr>
            <a:stCxn id="1931" idx="4"/>
            <a:endCxn id="1933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9" name="Google Shape;1939;p71"/>
          <p:cNvCxnSpPr>
            <a:stCxn id="1932" idx="7"/>
            <a:endCxn id="1931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0" name="Google Shape;1940;p71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71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71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p71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71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71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71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p71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Google Shape;1948;p71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p71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71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p71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p71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3" name="Google Shape;1953;p71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4" name="Google Shape;1954;p71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p71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71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71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Google Shape;1958;p71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9" name="Google Shape;1959;p71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71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71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71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71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71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71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71"/>
          <p:cNvSpPr/>
          <p:nvPr/>
        </p:nvSpPr>
        <p:spPr>
          <a:xfrm>
            <a:off x="5675695" y="13018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71"/>
          <p:cNvSpPr/>
          <p:nvPr/>
        </p:nvSpPr>
        <p:spPr>
          <a:xfrm>
            <a:off x="5788270" y="1518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71"/>
          <p:cNvSpPr/>
          <p:nvPr/>
        </p:nvSpPr>
        <p:spPr>
          <a:xfrm>
            <a:off x="6043870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lang="es"/>
              <a:t>. Decisiones de </a:t>
            </a:r>
            <a:r>
              <a:rPr lang="es"/>
              <a:t>Diseño</a:t>
            </a:r>
            <a:r>
              <a:rPr lang="es"/>
              <a:t>.</a:t>
            </a:r>
            <a:endParaRPr/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72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7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75" name="Google Shape;1975;p72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p72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72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8" name="Google Shape;1978;p72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9" name="Google Shape;1979;p72"/>
          <p:cNvCxnSpPr>
            <a:stCxn id="1975" idx="6"/>
            <a:endCxn id="197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72"/>
          <p:cNvCxnSpPr>
            <a:stCxn id="1975" idx="4"/>
            <a:endCxn id="197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72"/>
          <p:cNvCxnSpPr>
            <a:stCxn id="1975" idx="5"/>
            <a:endCxn id="197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72"/>
          <p:cNvCxnSpPr>
            <a:stCxn id="1977" idx="6"/>
            <a:endCxn id="197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3" name="Google Shape;1983;p72"/>
          <p:cNvCxnSpPr>
            <a:stCxn id="1976" idx="4"/>
            <a:endCxn id="197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72"/>
          <p:cNvCxnSpPr>
            <a:stCxn id="1977" idx="7"/>
            <a:endCxn id="197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5" name="Google Shape;1985;p72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Google Shape;1986;p72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72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72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72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72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72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72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72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72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72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72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72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72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72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72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72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72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72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72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72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72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72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72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72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72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72"/>
          <p:cNvSpPr/>
          <p:nvPr/>
        </p:nvSpPr>
        <p:spPr>
          <a:xfrm>
            <a:off x="3088395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72"/>
          <p:cNvSpPr/>
          <p:nvPr/>
        </p:nvSpPr>
        <p:spPr>
          <a:xfrm>
            <a:off x="2944595" y="3142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72"/>
          <p:cNvSpPr/>
          <p:nvPr/>
        </p:nvSpPr>
        <p:spPr>
          <a:xfrm>
            <a:off x="6043870" y="3039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73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p7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20" name="Google Shape;2020;p73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p73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73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p73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4" name="Google Shape;2024;p73"/>
          <p:cNvCxnSpPr>
            <a:stCxn id="2020" idx="6"/>
            <a:endCxn id="2021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5" name="Google Shape;2025;p73"/>
          <p:cNvCxnSpPr>
            <a:stCxn id="2020" idx="4"/>
            <a:endCxn id="2022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6" name="Google Shape;2026;p73"/>
          <p:cNvCxnSpPr>
            <a:stCxn id="2020" idx="5"/>
            <a:endCxn id="2023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73"/>
          <p:cNvCxnSpPr>
            <a:stCxn id="2022" idx="6"/>
            <a:endCxn id="2023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73"/>
          <p:cNvCxnSpPr>
            <a:stCxn id="2021" idx="4"/>
            <a:endCxn id="2023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73"/>
          <p:cNvCxnSpPr>
            <a:stCxn id="2022" idx="7"/>
            <a:endCxn id="2021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0" name="Google Shape;2030;p73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p73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73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3" name="Google Shape;2033;p73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Google Shape;2034;p73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73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73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p73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73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73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0" name="Google Shape;2040;p73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73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73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73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73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73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73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73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p73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73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73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73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73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p73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73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73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73"/>
          <p:cNvSpPr/>
          <p:nvPr/>
        </p:nvSpPr>
        <p:spPr>
          <a:xfrm>
            <a:off x="3088395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73"/>
          <p:cNvSpPr/>
          <p:nvPr/>
        </p:nvSpPr>
        <p:spPr>
          <a:xfrm>
            <a:off x="2944595" y="3142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8" name="Google Shape;2058;p73"/>
          <p:cNvSpPr/>
          <p:nvPr/>
        </p:nvSpPr>
        <p:spPr>
          <a:xfrm>
            <a:off x="6043870" y="3039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74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7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65" name="Google Shape;2065;p74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Google Shape;2066;p74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7" name="Google Shape;2067;p74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8" name="Google Shape;2068;p74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9" name="Google Shape;2069;p74"/>
          <p:cNvCxnSpPr>
            <a:stCxn id="2065" idx="6"/>
            <a:endCxn id="206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0" name="Google Shape;2070;p74"/>
          <p:cNvCxnSpPr>
            <a:stCxn id="2065" idx="4"/>
            <a:endCxn id="206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74"/>
          <p:cNvCxnSpPr>
            <a:stCxn id="2065" idx="5"/>
            <a:endCxn id="206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74"/>
          <p:cNvCxnSpPr>
            <a:stCxn id="2067" idx="6"/>
            <a:endCxn id="206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3" name="Google Shape;2073;p74"/>
          <p:cNvCxnSpPr>
            <a:stCxn id="2066" idx="4"/>
            <a:endCxn id="206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74"/>
          <p:cNvCxnSpPr>
            <a:stCxn id="2067" idx="7"/>
            <a:endCxn id="206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5" name="Google Shape;2075;p74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Google Shape;2076;p74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74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74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74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74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74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74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74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74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74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74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74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p74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74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0" name="Google Shape;2090;p74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1" name="Google Shape;2091;p74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Google Shape;2092;p74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3" name="Google Shape;2093;p74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p74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74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74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74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74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Google Shape;2099;p74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74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3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74"/>
          <p:cNvSpPr/>
          <p:nvPr/>
        </p:nvSpPr>
        <p:spPr>
          <a:xfrm>
            <a:off x="5675695" y="13018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Google Shape;2102;p74"/>
          <p:cNvSpPr/>
          <p:nvPr/>
        </p:nvSpPr>
        <p:spPr>
          <a:xfrm>
            <a:off x="5788270" y="1518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74"/>
          <p:cNvSpPr/>
          <p:nvPr/>
        </p:nvSpPr>
        <p:spPr>
          <a:xfrm>
            <a:off x="6043870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75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7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10" name="Google Shape;2110;p75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75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75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p75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4" name="Google Shape;2114;p75"/>
          <p:cNvCxnSpPr>
            <a:stCxn id="2110" idx="6"/>
            <a:endCxn id="2111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75"/>
          <p:cNvCxnSpPr>
            <a:stCxn id="2110" idx="4"/>
            <a:endCxn id="2112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75"/>
          <p:cNvCxnSpPr>
            <a:stCxn id="2110" idx="5"/>
            <a:endCxn id="2113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7" name="Google Shape;2117;p75"/>
          <p:cNvCxnSpPr>
            <a:stCxn id="2112" idx="6"/>
            <a:endCxn id="2113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75"/>
          <p:cNvCxnSpPr>
            <a:stCxn id="2111" idx="4"/>
            <a:endCxn id="2113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75"/>
          <p:cNvCxnSpPr>
            <a:stCxn id="2112" idx="7"/>
            <a:endCxn id="2111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0" name="Google Shape;2120;p75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75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75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75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75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75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75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7" name="Google Shape;2127;p75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8" name="Google Shape;2128;p75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75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75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75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75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75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75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75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75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75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75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75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75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75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75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75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75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75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76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52" name="Google Shape;2152;p76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76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76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76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6" name="Google Shape;2156;p76"/>
          <p:cNvCxnSpPr>
            <a:stCxn id="2152" idx="6"/>
            <a:endCxn id="2153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76"/>
          <p:cNvCxnSpPr>
            <a:stCxn id="2152" idx="4"/>
            <a:endCxn id="2154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8" name="Google Shape;2158;p76"/>
          <p:cNvCxnSpPr>
            <a:stCxn id="2152" idx="5"/>
            <a:endCxn id="2155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76"/>
          <p:cNvCxnSpPr>
            <a:stCxn id="2154" idx="6"/>
            <a:endCxn id="2155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0" name="Google Shape;2160;p76"/>
          <p:cNvCxnSpPr>
            <a:stCxn id="2153" idx="4"/>
            <a:endCxn id="2155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76"/>
          <p:cNvCxnSpPr>
            <a:stCxn id="2154" idx="7"/>
            <a:endCxn id="2153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2" name="Google Shape;2162;p76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p76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p76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76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76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p76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76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76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76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76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76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Google Shape;2173;p76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p76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p76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76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p76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8" name="Google Shape;2178;p76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76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76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p76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76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p76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Google Shape;2184;p76"/>
          <p:cNvSpPr/>
          <p:nvPr/>
        </p:nvSpPr>
        <p:spPr>
          <a:xfrm>
            <a:off x="85215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5" name="Google Shape;2185;p76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Google Shape;2186;p76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77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7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3" name="Google Shape;2193;p77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77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77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Google Shape;2196;p77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7" name="Google Shape;2197;p77"/>
          <p:cNvCxnSpPr>
            <a:stCxn id="2193" idx="6"/>
            <a:endCxn id="2194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77"/>
          <p:cNvCxnSpPr>
            <a:stCxn id="2193" idx="4"/>
            <a:endCxn id="2195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77"/>
          <p:cNvCxnSpPr>
            <a:stCxn id="2193" idx="5"/>
            <a:endCxn id="2196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77"/>
          <p:cNvCxnSpPr>
            <a:stCxn id="2195" idx="6"/>
            <a:endCxn id="2196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1" name="Google Shape;2201;p77"/>
          <p:cNvCxnSpPr>
            <a:stCxn id="2194" idx="4"/>
            <a:endCxn id="2196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77"/>
          <p:cNvCxnSpPr>
            <a:stCxn id="2195" idx="7"/>
            <a:endCxn id="2194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3" name="Google Shape;2203;p77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4" name="Google Shape;2204;p77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77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p77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77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8" name="Google Shape;2208;p77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p77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77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77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77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Google Shape;2213;p77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4" name="Google Shape;2214;p77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Google Shape;2215;p77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77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77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Google Shape;2218;p77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77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77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Google Shape;2221;p77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Google Shape;2222;p77"/>
          <p:cNvSpPr/>
          <p:nvPr/>
        </p:nvSpPr>
        <p:spPr>
          <a:xfrm>
            <a:off x="678168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77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77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77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77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Google Shape;2227;p77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77"/>
          <p:cNvSpPr/>
          <p:nvPr/>
        </p:nvSpPr>
        <p:spPr>
          <a:xfrm>
            <a:off x="5675695" y="13018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77"/>
          <p:cNvSpPr/>
          <p:nvPr/>
        </p:nvSpPr>
        <p:spPr>
          <a:xfrm>
            <a:off x="5788270" y="1518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77"/>
          <p:cNvSpPr/>
          <p:nvPr/>
        </p:nvSpPr>
        <p:spPr>
          <a:xfrm>
            <a:off x="6043870" y="1695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77"/>
          <p:cNvSpPr/>
          <p:nvPr/>
        </p:nvSpPr>
        <p:spPr>
          <a:xfrm>
            <a:off x="6043870" y="30521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77"/>
          <p:cNvSpPr/>
          <p:nvPr/>
        </p:nvSpPr>
        <p:spPr>
          <a:xfrm>
            <a:off x="5788270" y="31502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77"/>
          <p:cNvSpPr/>
          <p:nvPr/>
        </p:nvSpPr>
        <p:spPr>
          <a:xfrm>
            <a:off x="5675695" y="34280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p77"/>
          <p:cNvSpPr txBox="1"/>
          <p:nvPr/>
        </p:nvSpPr>
        <p:spPr>
          <a:xfrm>
            <a:off x="6610100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77"/>
          <p:cNvSpPr txBox="1"/>
          <p:nvPr/>
        </p:nvSpPr>
        <p:spPr>
          <a:xfrm>
            <a:off x="6653725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78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7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42" name="Google Shape;2242;p78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p78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Google Shape;2244;p78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p78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6" name="Google Shape;2246;p78"/>
          <p:cNvCxnSpPr>
            <a:stCxn id="2242" idx="6"/>
            <a:endCxn id="2243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78"/>
          <p:cNvCxnSpPr>
            <a:stCxn id="2242" idx="4"/>
            <a:endCxn id="2244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p78"/>
          <p:cNvCxnSpPr>
            <a:stCxn id="2242" idx="5"/>
            <a:endCxn id="2245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78"/>
          <p:cNvCxnSpPr>
            <a:stCxn id="2244" idx="6"/>
            <a:endCxn id="2245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78"/>
          <p:cNvCxnSpPr>
            <a:stCxn id="2243" idx="4"/>
            <a:endCxn id="2245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78"/>
          <p:cNvCxnSpPr>
            <a:stCxn id="2244" idx="7"/>
            <a:endCxn id="2243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2" name="Google Shape;2252;p78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78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78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78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78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78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78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p78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Google Shape;2260;p78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Google Shape;2261;p78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78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78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78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78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78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78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Google Shape;2268;p78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p78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78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Google Shape;2271;p78"/>
          <p:cNvSpPr/>
          <p:nvPr/>
        </p:nvSpPr>
        <p:spPr>
          <a:xfrm>
            <a:off x="678168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Google Shape;2272;p78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Google Shape;2273;p78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Google Shape;2274;p78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p78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Google Shape;2276;p78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78"/>
          <p:cNvSpPr/>
          <p:nvPr/>
        </p:nvSpPr>
        <p:spPr>
          <a:xfrm>
            <a:off x="3072870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Google Shape;2278;p78"/>
          <p:cNvSpPr/>
          <p:nvPr/>
        </p:nvSpPr>
        <p:spPr>
          <a:xfrm>
            <a:off x="2952370" y="31502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9" name="Google Shape;2279;p78"/>
          <p:cNvSpPr/>
          <p:nvPr/>
        </p:nvSpPr>
        <p:spPr>
          <a:xfrm>
            <a:off x="6043870" y="3034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0" name="Google Shape;2280;p78"/>
          <p:cNvSpPr/>
          <p:nvPr/>
        </p:nvSpPr>
        <p:spPr>
          <a:xfrm>
            <a:off x="6039320" y="16325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p78"/>
          <p:cNvSpPr/>
          <p:nvPr/>
        </p:nvSpPr>
        <p:spPr>
          <a:xfrm>
            <a:off x="2952370" y="1552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Google Shape;2282;p78"/>
          <p:cNvSpPr/>
          <p:nvPr/>
        </p:nvSpPr>
        <p:spPr>
          <a:xfrm>
            <a:off x="3072870" y="33703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78"/>
          <p:cNvSpPr txBox="1"/>
          <p:nvPr/>
        </p:nvSpPr>
        <p:spPr>
          <a:xfrm>
            <a:off x="6653725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78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79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Google Shape;2290;p7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91" name="Google Shape;2291;p79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2" name="Google Shape;2292;p79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3" name="Google Shape;2293;p79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p79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5" name="Google Shape;2295;p79"/>
          <p:cNvCxnSpPr>
            <a:stCxn id="2291" idx="6"/>
            <a:endCxn id="2292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79"/>
          <p:cNvCxnSpPr>
            <a:stCxn id="2291" idx="4"/>
            <a:endCxn id="2293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7" name="Google Shape;2297;p79"/>
          <p:cNvCxnSpPr>
            <a:stCxn id="2291" idx="5"/>
            <a:endCxn id="2294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8" name="Google Shape;2298;p79"/>
          <p:cNvCxnSpPr>
            <a:stCxn id="2293" idx="6"/>
            <a:endCxn id="2294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9" name="Google Shape;2299;p79"/>
          <p:cNvCxnSpPr>
            <a:stCxn id="2292" idx="4"/>
            <a:endCxn id="2294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0" name="Google Shape;2300;p79"/>
          <p:cNvCxnSpPr>
            <a:stCxn id="2293" idx="7"/>
            <a:endCxn id="2292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1" name="Google Shape;2301;p79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p79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p79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304;p79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79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79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p79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308;p79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p79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310;p79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311;p79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79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Google Shape;2313;p79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Google Shape;2314;p79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Google Shape;2315;p79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6" name="Google Shape;2316;p79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79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79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79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79"/>
          <p:cNvSpPr/>
          <p:nvPr/>
        </p:nvSpPr>
        <p:spPr>
          <a:xfrm>
            <a:off x="678168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79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79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79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79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Google Shape;2325;p79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79"/>
          <p:cNvSpPr/>
          <p:nvPr/>
        </p:nvSpPr>
        <p:spPr>
          <a:xfrm>
            <a:off x="3072870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79"/>
          <p:cNvSpPr/>
          <p:nvPr/>
        </p:nvSpPr>
        <p:spPr>
          <a:xfrm>
            <a:off x="2952370" y="31502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79"/>
          <p:cNvSpPr/>
          <p:nvPr/>
        </p:nvSpPr>
        <p:spPr>
          <a:xfrm>
            <a:off x="6043870" y="3034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Google Shape;2329;p79"/>
          <p:cNvSpPr/>
          <p:nvPr/>
        </p:nvSpPr>
        <p:spPr>
          <a:xfrm>
            <a:off x="6039320" y="16325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Google Shape;2330;p79"/>
          <p:cNvSpPr/>
          <p:nvPr/>
        </p:nvSpPr>
        <p:spPr>
          <a:xfrm>
            <a:off x="2952370" y="1552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Google Shape;2331;p79"/>
          <p:cNvSpPr/>
          <p:nvPr/>
        </p:nvSpPr>
        <p:spPr>
          <a:xfrm>
            <a:off x="3072870" y="33703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79"/>
          <p:cNvSpPr txBox="1"/>
          <p:nvPr/>
        </p:nvSpPr>
        <p:spPr>
          <a:xfrm>
            <a:off x="6653725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79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80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8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0" name="Google Shape;2340;p80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80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80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80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4" name="Google Shape;2344;p80"/>
          <p:cNvCxnSpPr>
            <a:stCxn id="2340" idx="6"/>
            <a:endCxn id="2341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5" name="Google Shape;2345;p80"/>
          <p:cNvCxnSpPr>
            <a:stCxn id="2340" idx="4"/>
            <a:endCxn id="2342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80"/>
          <p:cNvCxnSpPr>
            <a:stCxn id="2340" idx="5"/>
            <a:endCxn id="2343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80"/>
          <p:cNvCxnSpPr>
            <a:stCxn id="2342" idx="6"/>
            <a:endCxn id="2343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80"/>
          <p:cNvCxnSpPr>
            <a:stCxn id="2341" idx="4"/>
            <a:endCxn id="2343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80"/>
          <p:cNvCxnSpPr>
            <a:stCxn id="2342" idx="7"/>
            <a:endCxn id="2341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0" name="Google Shape;2350;p80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80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80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80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80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80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80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7" name="Google Shape;2357;p80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p80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80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80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80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2" name="Google Shape;2362;p80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80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80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80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6" name="Google Shape;2366;p80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7" name="Google Shape;2367;p80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8" name="Google Shape;2368;p80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80"/>
          <p:cNvSpPr/>
          <p:nvPr/>
        </p:nvSpPr>
        <p:spPr>
          <a:xfrm>
            <a:off x="678168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80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80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80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3" name="Google Shape;2373;p80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80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80"/>
          <p:cNvSpPr/>
          <p:nvPr/>
        </p:nvSpPr>
        <p:spPr>
          <a:xfrm>
            <a:off x="5667920" y="13218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80"/>
          <p:cNvSpPr/>
          <p:nvPr/>
        </p:nvSpPr>
        <p:spPr>
          <a:xfrm>
            <a:off x="5788270" y="1518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80"/>
          <p:cNvSpPr/>
          <p:nvPr/>
        </p:nvSpPr>
        <p:spPr>
          <a:xfrm>
            <a:off x="6043870" y="3034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80"/>
          <p:cNvSpPr/>
          <p:nvPr/>
        </p:nvSpPr>
        <p:spPr>
          <a:xfrm>
            <a:off x="6039320" y="16325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P?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Google Shape;2379;p80"/>
          <p:cNvSpPr/>
          <p:nvPr/>
        </p:nvSpPr>
        <p:spPr>
          <a:xfrm>
            <a:off x="5788270" y="315020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p80"/>
          <p:cNvSpPr/>
          <p:nvPr/>
        </p:nvSpPr>
        <p:spPr>
          <a:xfrm>
            <a:off x="5667920" y="33703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Google Shape;2381;p80"/>
          <p:cNvSpPr txBox="1"/>
          <p:nvPr/>
        </p:nvSpPr>
        <p:spPr>
          <a:xfrm>
            <a:off x="6653725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Google Shape;2382;p80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81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8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89" name="Google Shape;2389;p81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Google Shape;2390;p81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1" name="Google Shape;2391;p81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2" name="Google Shape;2392;p81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3" name="Google Shape;2393;p81"/>
          <p:cNvCxnSpPr>
            <a:stCxn id="2389" idx="6"/>
            <a:endCxn id="2390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4" name="Google Shape;2394;p81"/>
          <p:cNvCxnSpPr>
            <a:stCxn id="2389" idx="4"/>
            <a:endCxn id="2391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5" name="Google Shape;2395;p81"/>
          <p:cNvCxnSpPr>
            <a:stCxn id="2389" idx="5"/>
            <a:endCxn id="2392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6" name="Google Shape;2396;p81"/>
          <p:cNvCxnSpPr>
            <a:stCxn id="2391" idx="6"/>
            <a:endCxn id="2392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7" name="Google Shape;2397;p81"/>
          <p:cNvCxnSpPr>
            <a:stCxn id="2390" idx="4"/>
            <a:endCxn id="2392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8" name="Google Shape;2398;p81"/>
          <p:cNvCxnSpPr>
            <a:stCxn id="2391" idx="7"/>
            <a:endCxn id="2390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9" name="Google Shape;2399;p81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81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p81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p81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81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4" name="Google Shape;2404;p81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5" name="Google Shape;2405;p81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p81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81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81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81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81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1" name="Google Shape;2411;p81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Google Shape;2412;p81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Google Shape;2413;p81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4" name="Google Shape;2414;p81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5" name="Google Shape;2415;p81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Google Shape;2416;p81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81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8" name="Google Shape;2418;p81"/>
          <p:cNvSpPr/>
          <p:nvPr/>
        </p:nvSpPr>
        <p:spPr>
          <a:xfrm>
            <a:off x="678168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Google Shape;2419;p81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0" name="Google Shape;2420;p81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81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81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81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81"/>
          <p:cNvSpPr/>
          <p:nvPr/>
        </p:nvSpPr>
        <p:spPr>
          <a:xfrm>
            <a:off x="6043870" y="30344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81"/>
          <p:cNvSpPr/>
          <p:nvPr/>
        </p:nvSpPr>
        <p:spPr>
          <a:xfrm>
            <a:off x="6039320" y="16325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81"/>
          <p:cNvSpPr txBox="1"/>
          <p:nvPr/>
        </p:nvSpPr>
        <p:spPr>
          <a:xfrm>
            <a:off x="6653725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81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235375"/>
            <a:ext cx="75057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 sincronización intra-nodo se realizará mediante semáforos.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/Un nodo sin procesos que quieran acceder a la SC, confirmará todas las peticiones entrantes.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Un nodo con procesos de Consultas en su SC, enviará confirmaciones de otras peticiones de Consultas.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/Un nodo con un proceso en SC sólo confirmará peticiones una vez que salgan de la SC [exceptuando el caso anterior].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Un nodo con un proceso que quiera entrar a su SC, solo confirmará las peticiones con una prioridad superior o igual a la del propio proceso.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/En caso de contienda entre procesos de misma prioridad, el criterio de desempate será el número de ticket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Font typeface="Arial"/>
              <a:buAutoNum type="arabicPeriod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[Suponiendo que ambos procesos no están en la SC]. Un proceso con mayor prioridad puede enviar y hacer uso del receptor si el proceso que lo tenía es de menor prioridad. Este último tendrá que solicitar todo desde el principio cuando sea posible.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1993350" y="418175"/>
            <a:ext cx="515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2.1. </a:t>
            </a:r>
            <a:r>
              <a:rPr lang="es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Decisiones de Diseño.</a:t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82"/>
          <p:cNvSpPr/>
          <p:nvPr/>
        </p:nvSpPr>
        <p:spPr>
          <a:xfrm>
            <a:off x="7569675" y="30895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82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Google Shape;2434;p8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35" name="Google Shape;2435;p82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p82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7" name="Google Shape;2437;p82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8" name="Google Shape;2438;p82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9" name="Google Shape;2439;p82"/>
          <p:cNvCxnSpPr>
            <a:stCxn id="2435" idx="6"/>
            <a:endCxn id="243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82"/>
          <p:cNvCxnSpPr>
            <a:stCxn id="2435" idx="4"/>
            <a:endCxn id="243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82"/>
          <p:cNvCxnSpPr>
            <a:stCxn id="2435" idx="5"/>
            <a:endCxn id="243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82"/>
          <p:cNvCxnSpPr>
            <a:stCxn id="2437" idx="6"/>
            <a:endCxn id="243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82"/>
          <p:cNvCxnSpPr>
            <a:stCxn id="2436" idx="4"/>
            <a:endCxn id="243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82"/>
          <p:cNvCxnSpPr>
            <a:stCxn id="2437" idx="7"/>
            <a:endCxn id="243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5" name="Google Shape;2445;p82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82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82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8" name="Google Shape;2448;p82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82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0" name="Google Shape;2450;p82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1" name="Google Shape;2451;p82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2" name="Google Shape;2452;p82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82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82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82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82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7" name="Google Shape;2457;p82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82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82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82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82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82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82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4" name="Google Shape;2464;p82"/>
          <p:cNvSpPr/>
          <p:nvPr/>
        </p:nvSpPr>
        <p:spPr>
          <a:xfrm>
            <a:off x="678168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82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6" name="Google Shape;2466;p82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p82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8" name="Google Shape;2468;p82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p82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0" name="Google Shape;2470;p82"/>
          <p:cNvSpPr/>
          <p:nvPr/>
        </p:nvSpPr>
        <p:spPr>
          <a:xfrm>
            <a:off x="7723570" y="32527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1" name="Google Shape;2471;p82"/>
          <p:cNvSpPr/>
          <p:nvPr/>
        </p:nvSpPr>
        <p:spPr>
          <a:xfrm>
            <a:off x="6043870" y="16882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2" name="Google Shape;2472;p82"/>
          <p:cNvSpPr txBox="1"/>
          <p:nvPr/>
        </p:nvSpPr>
        <p:spPr>
          <a:xfrm>
            <a:off x="6653725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3" name="Google Shape;2473;p82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4" name="Google Shape;2474;p82"/>
          <p:cNvSpPr txBox="1"/>
          <p:nvPr/>
        </p:nvSpPr>
        <p:spPr>
          <a:xfrm>
            <a:off x="7488675" y="277857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Peticiones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83"/>
          <p:cNvSpPr/>
          <p:nvPr/>
        </p:nvSpPr>
        <p:spPr>
          <a:xfrm>
            <a:off x="7569675" y="30895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0" name="Google Shape;2480;p83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1" name="Google Shape;2481;p8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82" name="Google Shape;2482;p83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3" name="Google Shape;2483;p83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Google Shape;2484;p83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p83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6" name="Google Shape;2486;p83"/>
          <p:cNvCxnSpPr>
            <a:stCxn id="2482" idx="6"/>
            <a:endCxn id="2483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7" name="Google Shape;2487;p83"/>
          <p:cNvCxnSpPr>
            <a:stCxn id="2482" idx="4"/>
            <a:endCxn id="2484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8" name="Google Shape;2488;p83"/>
          <p:cNvCxnSpPr>
            <a:stCxn id="2482" idx="5"/>
            <a:endCxn id="2485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9" name="Google Shape;2489;p83"/>
          <p:cNvCxnSpPr>
            <a:stCxn id="2484" idx="6"/>
            <a:endCxn id="2485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0" name="Google Shape;2490;p83"/>
          <p:cNvCxnSpPr>
            <a:stCxn id="2483" idx="4"/>
            <a:endCxn id="2485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1" name="Google Shape;2491;p83"/>
          <p:cNvCxnSpPr>
            <a:stCxn id="2484" idx="7"/>
            <a:endCxn id="2483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2" name="Google Shape;2492;p83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3" name="Google Shape;2493;p83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4" name="Google Shape;2494;p83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5" name="Google Shape;2495;p83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6" name="Google Shape;2496;p83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7" name="Google Shape;2497;p83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8" name="Google Shape;2498;p83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9" name="Google Shape;2499;p83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0" name="Google Shape;2500;p83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Google Shape;2501;p83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83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83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83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83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6" name="Google Shape;2506;p83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7" name="Google Shape;2507;p83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Google Shape;2508;p83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83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Google Shape;2510;p83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83"/>
          <p:cNvSpPr/>
          <p:nvPr/>
        </p:nvSpPr>
        <p:spPr>
          <a:xfrm>
            <a:off x="678168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83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Google Shape;2513;p83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83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83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83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83"/>
          <p:cNvSpPr/>
          <p:nvPr/>
        </p:nvSpPr>
        <p:spPr>
          <a:xfrm>
            <a:off x="7723570" y="32527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83"/>
          <p:cNvSpPr/>
          <p:nvPr/>
        </p:nvSpPr>
        <p:spPr>
          <a:xfrm>
            <a:off x="6045570" y="30466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83"/>
          <p:cNvSpPr txBox="1"/>
          <p:nvPr/>
        </p:nvSpPr>
        <p:spPr>
          <a:xfrm>
            <a:off x="6653725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3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83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1" name="Google Shape;2521;p83"/>
          <p:cNvSpPr txBox="1"/>
          <p:nvPr/>
        </p:nvSpPr>
        <p:spPr>
          <a:xfrm>
            <a:off x="7488675" y="277857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Peticiones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84"/>
          <p:cNvSpPr/>
          <p:nvPr/>
        </p:nvSpPr>
        <p:spPr>
          <a:xfrm>
            <a:off x="7569675" y="30895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84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8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29" name="Google Shape;2529;p84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84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84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84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3" name="Google Shape;2533;p84"/>
          <p:cNvCxnSpPr>
            <a:stCxn id="2529" idx="6"/>
            <a:endCxn id="2530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4" name="Google Shape;2534;p84"/>
          <p:cNvCxnSpPr>
            <a:stCxn id="2529" idx="4"/>
            <a:endCxn id="2531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5" name="Google Shape;2535;p84"/>
          <p:cNvCxnSpPr>
            <a:stCxn id="2529" idx="5"/>
            <a:endCxn id="2532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6" name="Google Shape;2536;p84"/>
          <p:cNvCxnSpPr>
            <a:stCxn id="2531" idx="6"/>
            <a:endCxn id="2532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7" name="Google Shape;2537;p84"/>
          <p:cNvCxnSpPr>
            <a:stCxn id="2530" idx="4"/>
            <a:endCxn id="2532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84"/>
          <p:cNvCxnSpPr>
            <a:stCxn id="2531" idx="7"/>
            <a:endCxn id="2530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9" name="Google Shape;2539;p84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84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84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84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Google Shape;2543;p84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84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5" name="Google Shape;2545;p84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Google Shape;2546;p84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7" name="Google Shape;2547;p84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8" name="Google Shape;2548;p84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9" name="Google Shape;2549;p84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0" name="Google Shape;2550;p84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1" name="Google Shape;2551;p84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Google Shape;2552;p84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3" name="Google Shape;2553;p84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Google Shape;2554;p84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5" name="Google Shape;2555;p84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Google Shape;2556;p84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7" name="Google Shape;2557;p84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8" name="Google Shape;2558;p84"/>
          <p:cNvSpPr/>
          <p:nvPr/>
        </p:nvSpPr>
        <p:spPr>
          <a:xfrm>
            <a:off x="678168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9" name="Google Shape;2559;p84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0" name="Google Shape;2560;p84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1" name="Google Shape;2561;p84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84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84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4" name="Google Shape;2564;p84"/>
          <p:cNvSpPr/>
          <p:nvPr/>
        </p:nvSpPr>
        <p:spPr>
          <a:xfrm>
            <a:off x="7723570" y="32527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84"/>
          <p:cNvSpPr txBox="1"/>
          <p:nvPr/>
        </p:nvSpPr>
        <p:spPr>
          <a:xfrm>
            <a:off x="6653725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Google Shape;2566;p84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84"/>
          <p:cNvSpPr txBox="1"/>
          <p:nvPr/>
        </p:nvSpPr>
        <p:spPr>
          <a:xfrm>
            <a:off x="7488675" y="277857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Peticiones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85"/>
          <p:cNvSpPr/>
          <p:nvPr/>
        </p:nvSpPr>
        <p:spPr>
          <a:xfrm>
            <a:off x="7569675" y="30895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3" name="Google Shape;2573;p85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4" name="Google Shape;2574;p8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75" name="Google Shape;2575;p85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6" name="Google Shape;2576;p85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7" name="Google Shape;2577;p85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8" name="Google Shape;2578;p85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9" name="Google Shape;2579;p85"/>
          <p:cNvCxnSpPr>
            <a:stCxn id="2575" idx="6"/>
            <a:endCxn id="2576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0" name="Google Shape;2580;p85"/>
          <p:cNvCxnSpPr>
            <a:stCxn id="2575" idx="4"/>
            <a:endCxn id="2577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1" name="Google Shape;2581;p85"/>
          <p:cNvCxnSpPr>
            <a:stCxn id="2575" idx="5"/>
            <a:endCxn id="2578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2" name="Google Shape;2582;p85"/>
          <p:cNvCxnSpPr>
            <a:stCxn id="2577" idx="6"/>
            <a:endCxn id="2578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3" name="Google Shape;2583;p85"/>
          <p:cNvCxnSpPr>
            <a:stCxn id="2576" idx="4"/>
            <a:endCxn id="2578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4" name="Google Shape;2584;p85"/>
          <p:cNvCxnSpPr>
            <a:stCxn id="2577" idx="7"/>
            <a:endCxn id="2576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5" name="Google Shape;2585;p85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6" name="Google Shape;2586;p85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7" name="Google Shape;2587;p85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8" name="Google Shape;2588;p85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9" name="Google Shape;2589;p85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0" name="Google Shape;2590;p85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1" name="Google Shape;2591;p85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2" name="Google Shape;2592;p85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3" name="Google Shape;2593;p85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4" name="Google Shape;2594;p85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5" name="Google Shape;2595;p85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p85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7" name="Google Shape;2597;p85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8" name="Google Shape;2598;p85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9" name="Google Shape;2599;p85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0" name="Google Shape;2600;p85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1" name="Google Shape;2601;p85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2" name="Google Shape;2602;p85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3" name="Google Shape;2603;p85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4" name="Google Shape;2604;p85"/>
          <p:cNvSpPr/>
          <p:nvPr/>
        </p:nvSpPr>
        <p:spPr>
          <a:xfrm>
            <a:off x="678168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5" name="Google Shape;2605;p85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6" name="Google Shape;2606;p85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7" name="Google Shape;2607;p85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8" name="Google Shape;2608;p85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9" name="Google Shape;2609;p85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0" name="Google Shape;2610;p85"/>
          <p:cNvSpPr/>
          <p:nvPr/>
        </p:nvSpPr>
        <p:spPr>
          <a:xfrm>
            <a:off x="7723570" y="325272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C?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p85"/>
          <p:cNvSpPr txBox="1"/>
          <p:nvPr/>
        </p:nvSpPr>
        <p:spPr>
          <a:xfrm>
            <a:off x="6653725" y="344022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 ←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p85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3" name="Google Shape;2613;p85"/>
          <p:cNvSpPr txBox="1"/>
          <p:nvPr/>
        </p:nvSpPr>
        <p:spPr>
          <a:xfrm>
            <a:off x="7488675" y="277857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Peticiones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86"/>
          <p:cNvSpPr/>
          <p:nvPr/>
        </p:nvSpPr>
        <p:spPr>
          <a:xfrm>
            <a:off x="7569675" y="30895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9" name="Google Shape;2619;p86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0" name="Google Shape;2620;p8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1" name="Google Shape;2621;p86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2" name="Google Shape;2622;p86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3" name="Google Shape;2623;p86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4" name="Google Shape;2624;p86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5" name="Google Shape;2625;p86"/>
          <p:cNvCxnSpPr>
            <a:stCxn id="2621" idx="6"/>
            <a:endCxn id="2622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6" name="Google Shape;2626;p86"/>
          <p:cNvCxnSpPr>
            <a:stCxn id="2621" idx="4"/>
            <a:endCxn id="2623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7" name="Google Shape;2627;p86"/>
          <p:cNvCxnSpPr>
            <a:stCxn id="2621" idx="5"/>
            <a:endCxn id="2624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8" name="Google Shape;2628;p86"/>
          <p:cNvCxnSpPr>
            <a:stCxn id="2623" idx="6"/>
            <a:endCxn id="2624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9" name="Google Shape;2629;p86"/>
          <p:cNvCxnSpPr>
            <a:stCxn id="2622" idx="4"/>
            <a:endCxn id="2624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86"/>
          <p:cNvCxnSpPr>
            <a:stCxn id="2623" idx="7"/>
            <a:endCxn id="2622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1" name="Google Shape;2631;p86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86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86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86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Google Shape;2635;p86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6" name="Google Shape;2636;p86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7" name="Google Shape;2637;p86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8" name="Google Shape;2638;p86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9" name="Google Shape;2639;p86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0" name="Google Shape;2640;p86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1" name="Google Shape;2641;p86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2" name="Google Shape;2642;p86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3" name="Google Shape;2643;p86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4" name="Google Shape;2644;p86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86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6" name="Google Shape;2646;p86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7" name="Google Shape;2647;p86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8" name="Google Shape;2648;p86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9" name="Google Shape;2649;p86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0" name="Google Shape;2650;p86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1" name="Google Shape;2651;p86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2" name="Google Shape;2652;p86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3" name="Google Shape;2653;p86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4" name="Google Shape;2654;p86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5" name="Google Shape;2655;p86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6" name="Google Shape;2656;p86"/>
          <p:cNvSpPr/>
          <p:nvPr/>
        </p:nvSpPr>
        <p:spPr>
          <a:xfrm>
            <a:off x="6043870" y="3011850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7" name="Google Shape;2657;p86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2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8" name="Google Shape;2658;p86"/>
          <p:cNvSpPr txBox="1"/>
          <p:nvPr/>
        </p:nvSpPr>
        <p:spPr>
          <a:xfrm>
            <a:off x="7488675" y="277857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Peticiones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87"/>
          <p:cNvSpPr/>
          <p:nvPr/>
        </p:nvSpPr>
        <p:spPr>
          <a:xfrm>
            <a:off x="7569675" y="30895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4" name="Google Shape;2664;p87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5" name="Google Shape;2665;p8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66" name="Google Shape;2666;p87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7" name="Google Shape;2667;p87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8" name="Google Shape;2668;p87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9" name="Google Shape;2669;p87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0" name="Google Shape;2670;p87"/>
          <p:cNvCxnSpPr>
            <a:stCxn id="2666" idx="6"/>
            <a:endCxn id="2667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1" name="Google Shape;2671;p87"/>
          <p:cNvCxnSpPr>
            <a:stCxn id="2666" idx="4"/>
            <a:endCxn id="2668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2" name="Google Shape;2672;p87"/>
          <p:cNvCxnSpPr>
            <a:stCxn id="2666" idx="5"/>
            <a:endCxn id="2669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3" name="Google Shape;2673;p87"/>
          <p:cNvCxnSpPr>
            <a:stCxn id="2668" idx="6"/>
            <a:endCxn id="2669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4" name="Google Shape;2674;p87"/>
          <p:cNvCxnSpPr>
            <a:stCxn id="2667" idx="4"/>
            <a:endCxn id="2669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5" name="Google Shape;2675;p87"/>
          <p:cNvCxnSpPr>
            <a:stCxn id="2668" idx="7"/>
            <a:endCxn id="2667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6" name="Google Shape;2676;p87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7" name="Google Shape;2677;p87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8" name="Google Shape;2678;p87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9" name="Google Shape;2679;p87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87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1" name="Google Shape;2681;p87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2" name="Google Shape;2682;p87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3" name="Google Shape;2683;p87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4" name="Google Shape;2684;p87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5" name="Google Shape;2685;p87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6" name="Google Shape;2686;p87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7" name="Google Shape;2687;p87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8" name="Google Shape;2688;p87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9" name="Google Shape;2689;p87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0" name="Google Shape;2690;p87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1" name="Google Shape;2691;p87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2" name="Google Shape;2692;p87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3" name="Google Shape;2693;p87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4" name="Google Shape;2694;p87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87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6" name="Google Shape;2696;p87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7" name="Google Shape;2697;p87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8" name="Google Shape;2698;p87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9" name="Google Shape;2699;p87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0" name="Google Shape;2700;p87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1" name="Google Shape;2701;p87"/>
          <p:cNvSpPr/>
          <p:nvPr/>
        </p:nvSpPr>
        <p:spPr>
          <a:xfrm>
            <a:off x="6043870" y="1652175"/>
            <a:ext cx="412200" cy="393600"/>
          </a:xfrm>
          <a:prstGeom prst="verticalScrol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2" name="Google Shape;2702;p87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 = 3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3" name="Google Shape;2703;p87"/>
          <p:cNvSpPr txBox="1"/>
          <p:nvPr/>
        </p:nvSpPr>
        <p:spPr>
          <a:xfrm>
            <a:off x="7488675" y="277857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Peticiones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88"/>
          <p:cNvSpPr/>
          <p:nvPr/>
        </p:nvSpPr>
        <p:spPr>
          <a:xfrm>
            <a:off x="7569675" y="30895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9" name="Google Shape;2709;p88"/>
          <p:cNvSpPr/>
          <p:nvPr/>
        </p:nvSpPr>
        <p:spPr>
          <a:xfrm>
            <a:off x="7488675" y="15250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0" name="Google Shape;2710;p8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11" name="Google Shape;2711;p88"/>
          <p:cNvSpPr/>
          <p:nvPr/>
        </p:nvSpPr>
        <p:spPr>
          <a:xfrm>
            <a:off x="2534038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2" name="Google Shape;2712;p88"/>
          <p:cNvSpPr/>
          <p:nvPr/>
        </p:nvSpPr>
        <p:spPr>
          <a:xfrm>
            <a:off x="5889963" y="115862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88"/>
          <p:cNvSpPr/>
          <p:nvPr/>
        </p:nvSpPr>
        <p:spPr>
          <a:xfrm>
            <a:off x="2534038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4" name="Google Shape;2714;p88"/>
          <p:cNvSpPr/>
          <p:nvPr/>
        </p:nvSpPr>
        <p:spPr>
          <a:xfrm>
            <a:off x="5889963" y="3264875"/>
            <a:ext cx="720000" cy="72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5" name="Google Shape;2715;p88"/>
          <p:cNvCxnSpPr>
            <a:stCxn id="2711" idx="6"/>
            <a:endCxn id="2712" idx="2"/>
          </p:cNvCxnSpPr>
          <p:nvPr/>
        </p:nvCxnSpPr>
        <p:spPr>
          <a:xfrm>
            <a:off x="3254038" y="151862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6" name="Google Shape;2716;p88"/>
          <p:cNvCxnSpPr>
            <a:stCxn id="2711" idx="4"/>
            <a:endCxn id="2713" idx="0"/>
          </p:cNvCxnSpPr>
          <p:nvPr/>
        </p:nvCxnSpPr>
        <p:spPr>
          <a:xfrm>
            <a:off x="2894038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7" name="Google Shape;2717;p88"/>
          <p:cNvCxnSpPr>
            <a:stCxn id="2711" idx="5"/>
            <a:endCxn id="2714" idx="1"/>
          </p:cNvCxnSpPr>
          <p:nvPr/>
        </p:nvCxnSpPr>
        <p:spPr>
          <a:xfrm>
            <a:off x="3148596" y="1773183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8" name="Google Shape;2718;p88"/>
          <p:cNvCxnSpPr>
            <a:stCxn id="2713" idx="6"/>
            <a:endCxn id="2714" idx="2"/>
          </p:cNvCxnSpPr>
          <p:nvPr/>
        </p:nvCxnSpPr>
        <p:spPr>
          <a:xfrm>
            <a:off x="3254038" y="3624875"/>
            <a:ext cx="26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9" name="Google Shape;2719;p88"/>
          <p:cNvCxnSpPr>
            <a:stCxn id="2712" idx="4"/>
            <a:endCxn id="2714" idx="0"/>
          </p:cNvCxnSpPr>
          <p:nvPr/>
        </p:nvCxnSpPr>
        <p:spPr>
          <a:xfrm>
            <a:off x="6249963" y="1878625"/>
            <a:ext cx="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0" name="Google Shape;2720;p88"/>
          <p:cNvCxnSpPr>
            <a:stCxn id="2713" idx="7"/>
            <a:endCxn id="2712" idx="3"/>
          </p:cNvCxnSpPr>
          <p:nvPr/>
        </p:nvCxnSpPr>
        <p:spPr>
          <a:xfrm flipH="1" rot="10800000">
            <a:off x="3148596" y="1773117"/>
            <a:ext cx="2846700" cy="15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1" name="Google Shape;2721;p88"/>
          <p:cNvSpPr/>
          <p:nvPr/>
        </p:nvSpPr>
        <p:spPr>
          <a:xfrm>
            <a:off x="1814050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2" name="Google Shape;2722;p88"/>
          <p:cNvSpPr/>
          <p:nvPr/>
        </p:nvSpPr>
        <p:spPr>
          <a:xfrm>
            <a:off x="1814050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3" name="Google Shape;2723;p88"/>
          <p:cNvSpPr/>
          <p:nvPr/>
        </p:nvSpPr>
        <p:spPr>
          <a:xfrm>
            <a:off x="6609975" y="398487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4" name="Google Shape;2724;p88"/>
          <p:cNvSpPr/>
          <p:nvPr/>
        </p:nvSpPr>
        <p:spPr>
          <a:xfrm>
            <a:off x="6609975" y="438625"/>
            <a:ext cx="7200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5" name="Google Shape;2725;p88"/>
          <p:cNvSpPr/>
          <p:nvPr/>
        </p:nvSpPr>
        <p:spPr>
          <a:xfrm>
            <a:off x="133850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6" name="Google Shape;2726;p88"/>
          <p:cNvSpPr/>
          <p:nvPr/>
        </p:nvSpPr>
        <p:spPr>
          <a:xfrm>
            <a:off x="133850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7" name="Google Shape;2727;p88"/>
          <p:cNvSpPr/>
          <p:nvPr/>
        </p:nvSpPr>
        <p:spPr>
          <a:xfrm>
            <a:off x="7488675" y="43862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88"/>
          <p:cNvSpPr/>
          <p:nvPr/>
        </p:nvSpPr>
        <p:spPr>
          <a:xfrm>
            <a:off x="7488675" y="3984875"/>
            <a:ext cx="1493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9" name="Google Shape;2729;p88"/>
          <p:cNvSpPr txBox="1"/>
          <p:nvPr/>
        </p:nvSpPr>
        <p:spPr>
          <a:xfrm>
            <a:off x="1814050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0" name="Google Shape;2730;p88"/>
          <p:cNvSpPr txBox="1"/>
          <p:nvPr/>
        </p:nvSpPr>
        <p:spPr>
          <a:xfrm>
            <a:off x="6609975" y="9992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1" name="Google Shape;2731;p88"/>
          <p:cNvSpPr txBox="1"/>
          <p:nvPr/>
        </p:nvSpPr>
        <p:spPr>
          <a:xfrm>
            <a:off x="1814050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2" name="Google Shape;2732;p88"/>
          <p:cNvSpPr txBox="1"/>
          <p:nvPr/>
        </p:nvSpPr>
        <p:spPr>
          <a:xfrm>
            <a:off x="6609975" y="4704875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Receiver()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3" name="Google Shape;2733;p88"/>
          <p:cNvSpPr/>
          <p:nvPr/>
        </p:nvSpPr>
        <p:spPr>
          <a:xfrm>
            <a:off x="217550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4" name="Google Shape;2734;p88"/>
          <p:cNvSpPr/>
          <p:nvPr/>
        </p:nvSpPr>
        <p:spPr>
          <a:xfrm>
            <a:off x="6921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5" name="Google Shape;2735;p88"/>
          <p:cNvSpPr/>
          <p:nvPr/>
        </p:nvSpPr>
        <p:spPr>
          <a:xfrm>
            <a:off x="6921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6" name="Google Shape;2736;p88"/>
          <p:cNvSpPr/>
          <p:nvPr/>
        </p:nvSpPr>
        <p:spPr>
          <a:xfrm>
            <a:off x="11667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alibri"/>
                <a:ea typeface="Calibri"/>
                <a:cs typeface="Calibri"/>
                <a:sym typeface="Calibri"/>
              </a:rPr>
              <a:t>Ad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7" name="Google Shape;2737;p88"/>
          <p:cNvSpPr/>
          <p:nvPr/>
        </p:nvSpPr>
        <p:spPr>
          <a:xfrm>
            <a:off x="7572375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8" name="Google Shape;2738;p88"/>
          <p:cNvSpPr/>
          <p:nvPr/>
        </p:nvSpPr>
        <p:spPr>
          <a:xfrm>
            <a:off x="7572375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9" name="Google Shape;2739;p88"/>
          <p:cNvSpPr/>
          <p:nvPr/>
        </p:nvSpPr>
        <p:spPr>
          <a:xfrm>
            <a:off x="80469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0" name="Google Shape;2740;p88"/>
          <p:cNvSpPr/>
          <p:nvPr/>
        </p:nvSpPr>
        <p:spPr>
          <a:xfrm>
            <a:off x="8521563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1" name="Google Shape;2741;p88"/>
          <p:cNvSpPr/>
          <p:nvPr/>
        </p:nvSpPr>
        <p:spPr>
          <a:xfrm>
            <a:off x="116673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2" name="Google Shape;2742;p88"/>
          <p:cNvSpPr/>
          <p:nvPr/>
        </p:nvSpPr>
        <p:spPr>
          <a:xfrm>
            <a:off x="217538" y="401262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3" name="Google Shape;2743;p88"/>
          <p:cNvSpPr/>
          <p:nvPr/>
        </p:nvSpPr>
        <p:spPr>
          <a:xfrm>
            <a:off x="6781688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4" name="Google Shape;2744;p88"/>
          <p:cNvSpPr/>
          <p:nvPr/>
        </p:nvSpPr>
        <p:spPr>
          <a:xfrm>
            <a:off x="8046963" y="466375"/>
            <a:ext cx="376800" cy="664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5" name="Google Shape;2745;p88"/>
          <p:cNvSpPr txBox="1"/>
          <p:nvPr/>
        </p:nvSpPr>
        <p:spPr>
          <a:xfrm>
            <a:off x="7407675" y="121412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SC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6" name="Google Shape;2746;p88"/>
          <p:cNvSpPr txBox="1"/>
          <p:nvPr/>
        </p:nvSpPr>
        <p:spPr>
          <a:xfrm>
            <a:off x="6648825" y="1333975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 → SC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7" name="Google Shape;2747;p88"/>
          <p:cNvSpPr txBox="1"/>
          <p:nvPr/>
        </p:nvSpPr>
        <p:spPr>
          <a:xfrm>
            <a:off x="7488675" y="2778575"/>
            <a:ext cx="165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Cola Peticiones Pendientes 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8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</a:t>
            </a:r>
            <a:r>
              <a:rPr lang="es"/>
              <a:t>Métricas</a:t>
            </a:r>
            <a:r>
              <a:rPr lang="es"/>
              <a:t>.</a:t>
            </a:r>
            <a:endParaRPr/>
          </a:p>
        </p:txBody>
      </p:sp>
      <p:sp>
        <p:nvSpPr>
          <p:cNvPr id="2753" name="Google Shape;2753;p8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90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Tiempo que pasan los nodos fuera de la sección crítica	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Tiempo hasta entrar en la sección crítica.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Tiempo medio de respuesta en el servidor.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Tiempo desde que sales de la sección crítica hasta que respondes las solicitudes pendientes.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Número </a:t>
            </a:r>
            <a:r>
              <a:rPr lang="es"/>
              <a:t>medio </a:t>
            </a:r>
            <a:r>
              <a:rPr lang="es"/>
              <a:t>de mensajes por nodo.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s"/>
              <a:t>Número de procesos y nodos</a:t>
            </a:r>
            <a:endParaRPr/>
          </a:p>
        </p:txBody>
      </p:sp>
      <p:sp>
        <p:nvSpPr>
          <p:cNvPr id="2759" name="Google Shape;2759;p9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60" name="Google Shape;2760;p90"/>
          <p:cNvSpPr txBox="1"/>
          <p:nvPr/>
        </p:nvSpPr>
        <p:spPr>
          <a:xfrm>
            <a:off x="3072000" y="5854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Métricas</a:t>
            </a:r>
            <a:endParaRPr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9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/>
              <a:t>Fin</a:t>
            </a:r>
            <a:endParaRPr sz="7000"/>
          </a:p>
        </p:txBody>
      </p:sp>
      <p:sp>
        <p:nvSpPr>
          <p:cNvPr id="2766" name="Google Shape;2766;p9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88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2.2. </a:t>
            </a:r>
            <a:r>
              <a:rPr lang="es"/>
              <a:t>Sistema de Prioridades.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2889038" y="1310000"/>
            <a:ext cx="432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/>
              <a:t>Anulaciones</a:t>
            </a:r>
            <a:endParaRPr b="1" sz="3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700"/>
              <a:t>Pagos, Admin</a:t>
            </a:r>
            <a:endParaRPr b="1" sz="3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700"/>
              <a:t>Reservas</a:t>
            </a:r>
            <a:r>
              <a:rPr b="1" lang="es" sz="3700"/>
              <a:t>, </a:t>
            </a:r>
            <a:r>
              <a:rPr b="1" lang="es" sz="3700"/>
              <a:t>Consultas</a:t>
            </a:r>
            <a:endParaRPr b="1" sz="3700"/>
          </a:p>
        </p:txBody>
      </p:sp>
      <p:sp>
        <p:nvSpPr>
          <p:cNvPr id="177" name="Google Shape;177;p20"/>
          <p:cNvSpPr/>
          <p:nvPr/>
        </p:nvSpPr>
        <p:spPr>
          <a:xfrm>
            <a:off x="2395275" y="1310000"/>
            <a:ext cx="293100" cy="244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928663" y="1359300"/>
            <a:ext cx="293100" cy="293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955813" y="3540400"/>
            <a:ext cx="238800" cy="293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37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</a:t>
            </a:r>
            <a:r>
              <a:rPr lang="es"/>
              <a:t>. Descripción de los procesos: Main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326250"/>
            <a:ext cx="3686100" cy="31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proceso Main será el encargado de crear, gestionar y eliminar todos los procesos que </a:t>
            </a:r>
            <a:r>
              <a:rPr lang="es"/>
              <a:t>existirán</a:t>
            </a:r>
            <a:r>
              <a:rPr lang="es"/>
              <a:t> dentro de un nodo.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Así</a:t>
            </a:r>
            <a:r>
              <a:rPr lang="es"/>
              <a:t> mismo se </a:t>
            </a:r>
            <a:r>
              <a:rPr lang="es"/>
              <a:t>encargará</a:t>
            </a:r>
            <a:r>
              <a:rPr lang="es"/>
              <a:t> de la creación e </a:t>
            </a:r>
            <a:r>
              <a:rPr lang="es"/>
              <a:t>inicialización</a:t>
            </a:r>
            <a:r>
              <a:rPr lang="es"/>
              <a:t> de los </a:t>
            </a:r>
            <a:r>
              <a:rPr lang="es"/>
              <a:t>semáforos </a:t>
            </a:r>
            <a:r>
              <a:rPr lang="es"/>
              <a:t>y de los buzones.</a:t>
            </a:r>
            <a:endParaRPr/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000" y="1074625"/>
            <a:ext cx="2241587" cy="351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