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Lst>
  <p:sldSz cy="5143500" cx="9144000"/>
  <p:notesSz cx="6858000" cy="9144000"/>
  <p:embeddedFontLst>
    <p:embeddedFont>
      <p:font typeface="Nunito"/>
      <p:regular r:id="rId100"/>
      <p:bold r:id="rId101"/>
      <p:italic r:id="rId102"/>
      <p:boldItalic r:id="rId10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Nunito-boldItalic.fntdata"/><Relationship Id="rId102" Type="http://schemas.openxmlformats.org/officeDocument/2006/relationships/font" Target="fonts/Nunito-italic.fntdata"/><Relationship Id="rId101" Type="http://schemas.openxmlformats.org/officeDocument/2006/relationships/font" Target="fonts/Nunito-bold.fntdata"/><Relationship Id="rId100" Type="http://schemas.openxmlformats.org/officeDocument/2006/relationships/font" Target="fonts/Nunito-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00e8c9b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00e8c9b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00e8c9b3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00e8c9b3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00e8c9b3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d00e8c9b3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00e8c9b3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d00e8c9b3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d00e8c9b3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d00e8c9b3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d00e8c9b32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d00e8c9b32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d00e8c9b32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d00e8c9b32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d00e8c9b32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d00e8c9b32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d00e8c9b32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d00e8c9b32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d00e8c9b32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d00e8c9b32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d25b74fb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d25b74f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d00e8c9b32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d00e8c9b32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d00e8c9b32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2d00e8c9b32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d9d31c3d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d9d31c3d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d9d31c3d6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d9d31c3d6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d9d31c3d6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d9d31c3d6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d9d31c3d6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d9d31c3d6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d9d31c3d6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d9d31c3d6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d9d31c3d6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d9d31c3d6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d9d31c3d68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2d9d31c3d68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d00e8c9b32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d00e8c9b32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00e8c9b3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00e8c9b3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2d00e8c9b32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2d00e8c9b32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2d00e8c9b32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2d00e8c9b32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2d00e8c9b32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2d00e8c9b32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2d00e8c9b32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2d00e8c9b32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2d00e8c9b32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2d00e8c9b32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2d00e8c9b32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2d00e8c9b32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2d00e8c9b32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2d00e8c9b32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2d00e8c9b32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5" name="Google Shape;1355;g2d00e8c9b32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2d00e8c9b32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2d00e8c9b32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2d00e8c9b32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2d00e8c9b32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d3193ab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d3193ab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g28f51b3304b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9" name="Google Shape;1479;g28f51b3304b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2d00e8c9b32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2d00e8c9b32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g2d00e8c9b32_0_1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1" name="Google Shape;1561;g2d00e8c9b32_0_1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g2d00e8c9b32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4" name="Google Shape;1604;g2d00e8c9b32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2d00e8c9b32_0_1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2d00e8c9b32_0_1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2d00e8c9b32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2d00e8c9b32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2d00e8c9b32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4" name="Google Shape;1734;g2d00e8c9b32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2d00e8c9b32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2d00e8c9b32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g2d00e8c9b32_0_1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8" name="Google Shape;1828;g2d00e8c9b32_0_1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g2d00e8c9b32_0_1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6" name="Google Shape;1876;g2d00e8c9b32_0_1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f51b3304b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f51b3304b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9" name="Shape 1919"/>
        <p:cNvGrpSpPr/>
        <p:nvPr/>
      </p:nvGrpSpPr>
      <p:grpSpPr>
        <a:xfrm>
          <a:off x="0" y="0"/>
          <a:ext cx="0" cy="0"/>
          <a:chOff x="0" y="0"/>
          <a:chExt cx="0" cy="0"/>
        </a:xfrm>
      </p:grpSpPr>
      <p:sp>
        <p:nvSpPr>
          <p:cNvPr id="1920" name="Google Shape;1920;g2d00e8c9b32_0_1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1" name="Google Shape;1921;g2d00e8c9b32_0_1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4" name="Shape 1964"/>
        <p:cNvGrpSpPr/>
        <p:nvPr/>
      </p:nvGrpSpPr>
      <p:grpSpPr>
        <a:xfrm>
          <a:off x="0" y="0"/>
          <a:ext cx="0" cy="0"/>
          <a:chOff x="0" y="0"/>
          <a:chExt cx="0" cy="0"/>
        </a:xfrm>
      </p:grpSpPr>
      <p:sp>
        <p:nvSpPr>
          <p:cNvPr id="1965" name="Google Shape;1965;g2d00e8c9b32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6" name="Google Shape;1966;g2d00e8c9b32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2d00e8c9b32_0_1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1" name="Google Shape;2011;g2d00e8c9b32_0_1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2d00e8c9b32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2d00e8c9b32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6" name="Shape 2096"/>
        <p:cNvGrpSpPr/>
        <p:nvPr/>
      </p:nvGrpSpPr>
      <p:grpSpPr>
        <a:xfrm>
          <a:off x="0" y="0"/>
          <a:ext cx="0" cy="0"/>
          <a:chOff x="0" y="0"/>
          <a:chExt cx="0" cy="0"/>
        </a:xfrm>
      </p:grpSpPr>
      <p:sp>
        <p:nvSpPr>
          <p:cNvPr id="2097" name="Google Shape;2097;g28f51b330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8" name="Google Shape;2098;g28f51b330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g28f51b3304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28f51b3304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6" name="Shape 2186"/>
        <p:cNvGrpSpPr/>
        <p:nvPr/>
      </p:nvGrpSpPr>
      <p:grpSpPr>
        <a:xfrm>
          <a:off x="0" y="0"/>
          <a:ext cx="0" cy="0"/>
          <a:chOff x="0" y="0"/>
          <a:chExt cx="0" cy="0"/>
        </a:xfrm>
      </p:grpSpPr>
      <p:sp>
        <p:nvSpPr>
          <p:cNvPr id="2187" name="Google Shape;2187;g28f51b3304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8" name="Google Shape;2188;g28f51b3304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g28f51b3304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28f51b3304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3" name="Shape 2273"/>
        <p:cNvGrpSpPr/>
        <p:nvPr/>
      </p:nvGrpSpPr>
      <p:grpSpPr>
        <a:xfrm>
          <a:off x="0" y="0"/>
          <a:ext cx="0" cy="0"/>
          <a:chOff x="0" y="0"/>
          <a:chExt cx="0" cy="0"/>
        </a:xfrm>
      </p:grpSpPr>
      <p:sp>
        <p:nvSpPr>
          <p:cNvPr id="2274" name="Google Shape;2274;g28f51b3304b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5" name="Google Shape;2275;g28f51b3304b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28f51b3304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28f51b3304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00e8c9b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00e8c9b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3" name="Shape 2363"/>
        <p:cNvGrpSpPr/>
        <p:nvPr/>
      </p:nvGrpSpPr>
      <p:grpSpPr>
        <a:xfrm>
          <a:off x="0" y="0"/>
          <a:ext cx="0" cy="0"/>
          <a:chOff x="0" y="0"/>
          <a:chExt cx="0" cy="0"/>
        </a:xfrm>
      </p:grpSpPr>
      <p:sp>
        <p:nvSpPr>
          <p:cNvPr id="2364" name="Google Shape;2364;g28f51b3304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5" name="Google Shape;2365;g28f51b3304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2" name="Shape 2412"/>
        <p:cNvGrpSpPr/>
        <p:nvPr/>
      </p:nvGrpSpPr>
      <p:grpSpPr>
        <a:xfrm>
          <a:off x="0" y="0"/>
          <a:ext cx="0" cy="0"/>
          <a:chOff x="0" y="0"/>
          <a:chExt cx="0" cy="0"/>
        </a:xfrm>
      </p:grpSpPr>
      <p:sp>
        <p:nvSpPr>
          <p:cNvPr id="2413" name="Google Shape;2413;g28f51b3304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28f51b3304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1" name="Shape 2461"/>
        <p:cNvGrpSpPr/>
        <p:nvPr/>
      </p:nvGrpSpPr>
      <p:grpSpPr>
        <a:xfrm>
          <a:off x="0" y="0"/>
          <a:ext cx="0" cy="0"/>
          <a:chOff x="0" y="0"/>
          <a:chExt cx="0" cy="0"/>
        </a:xfrm>
      </p:grpSpPr>
      <p:sp>
        <p:nvSpPr>
          <p:cNvPr id="2462" name="Google Shape;2462;g28f51b3304b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3" name="Google Shape;2463;g28f51b3304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0" name="Shape 2510"/>
        <p:cNvGrpSpPr/>
        <p:nvPr/>
      </p:nvGrpSpPr>
      <p:grpSpPr>
        <a:xfrm>
          <a:off x="0" y="0"/>
          <a:ext cx="0" cy="0"/>
          <a:chOff x="0" y="0"/>
          <a:chExt cx="0" cy="0"/>
        </a:xfrm>
      </p:grpSpPr>
      <p:sp>
        <p:nvSpPr>
          <p:cNvPr id="2511" name="Google Shape;2511;g28f51b3304b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2" name="Google Shape;2512;g28f51b3304b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5" name="Shape 2555"/>
        <p:cNvGrpSpPr/>
        <p:nvPr/>
      </p:nvGrpSpPr>
      <p:grpSpPr>
        <a:xfrm>
          <a:off x="0" y="0"/>
          <a:ext cx="0" cy="0"/>
          <a:chOff x="0" y="0"/>
          <a:chExt cx="0" cy="0"/>
        </a:xfrm>
      </p:grpSpPr>
      <p:sp>
        <p:nvSpPr>
          <p:cNvPr id="2556" name="Google Shape;2556;g28f51b3304b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7" name="Google Shape;2557;g28f51b3304b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28f51b3304b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28f51b3304b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2" name="Shape 2652"/>
        <p:cNvGrpSpPr/>
        <p:nvPr/>
      </p:nvGrpSpPr>
      <p:grpSpPr>
        <a:xfrm>
          <a:off x="0" y="0"/>
          <a:ext cx="0" cy="0"/>
          <a:chOff x="0" y="0"/>
          <a:chExt cx="0" cy="0"/>
        </a:xfrm>
      </p:grpSpPr>
      <p:sp>
        <p:nvSpPr>
          <p:cNvPr id="2653" name="Google Shape;2653;g28f51b3304b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4" name="Google Shape;2654;g28f51b3304b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28f51b3304b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28f51b3304b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9" name="Shape 2749"/>
        <p:cNvGrpSpPr/>
        <p:nvPr/>
      </p:nvGrpSpPr>
      <p:grpSpPr>
        <a:xfrm>
          <a:off x="0" y="0"/>
          <a:ext cx="0" cy="0"/>
          <a:chOff x="0" y="0"/>
          <a:chExt cx="0" cy="0"/>
        </a:xfrm>
      </p:grpSpPr>
      <p:sp>
        <p:nvSpPr>
          <p:cNvPr id="2750" name="Google Shape;2750;g28f51b3304b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1" name="Google Shape;2751;g28f51b3304b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4" name="Shape 2794"/>
        <p:cNvGrpSpPr/>
        <p:nvPr/>
      </p:nvGrpSpPr>
      <p:grpSpPr>
        <a:xfrm>
          <a:off x="0" y="0"/>
          <a:ext cx="0" cy="0"/>
          <a:chOff x="0" y="0"/>
          <a:chExt cx="0" cy="0"/>
        </a:xfrm>
      </p:grpSpPr>
      <p:sp>
        <p:nvSpPr>
          <p:cNvPr id="2795" name="Google Shape;2795;g28f51b3304b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6" name="Google Shape;2796;g28f51b3304b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f51b3304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f51b3304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9" name="Shape 2839"/>
        <p:cNvGrpSpPr/>
        <p:nvPr/>
      </p:nvGrpSpPr>
      <p:grpSpPr>
        <a:xfrm>
          <a:off x="0" y="0"/>
          <a:ext cx="0" cy="0"/>
          <a:chOff x="0" y="0"/>
          <a:chExt cx="0" cy="0"/>
        </a:xfrm>
      </p:grpSpPr>
      <p:sp>
        <p:nvSpPr>
          <p:cNvPr id="2840" name="Google Shape;2840;g28f51b3304b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1" name="Google Shape;2841;g28f51b3304b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3" name="Shape 2883"/>
        <p:cNvGrpSpPr/>
        <p:nvPr/>
      </p:nvGrpSpPr>
      <p:grpSpPr>
        <a:xfrm>
          <a:off x="0" y="0"/>
          <a:ext cx="0" cy="0"/>
          <a:chOff x="0" y="0"/>
          <a:chExt cx="0" cy="0"/>
        </a:xfrm>
      </p:grpSpPr>
      <p:sp>
        <p:nvSpPr>
          <p:cNvPr id="2884" name="Google Shape;2884;g2d00e8c9b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5" name="Google Shape;2885;g2d00e8c9b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9" name="Shape 2889"/>
        <p:cNvGrpSpPr/>
        <p:nvPr/>
      </p:nvGrpSpPr>
      <p:grpSpPr>
        <a:xfrm>
          <a:off x="0" y="0"/>
          <a:ext cx="0" cy="0"/>
          <a:chOff x="0" y="0"/>
          <a:chExt cx="0" cy="0"/>
        </a:xfrm>
      </p:grpSpPr>
      <p:sp>
        <p:nvSpPr>
          <p:cNvPr id="2890" name="Google Shape;2890;g2cdfd8c772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1" name="Google Shape;2891;g2cdfd8c772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7" name="Shape 2897"/>
        <p:cNvGrpSpPr/>
        <p:nvPr/>
      </p:nvGrpSpPr>
      <p:grpSpPr>
        <a:xfrm>
          <a:off x="0" y="0"/>
          <a:ext cx="0" cy="0"/>
          <a:chOff x="0" y="0"/>
          <a:chExt cx="0" cy="0"/>
        </a:xfrm>
      </p:grpSpPr>
      <p:sp>
        <p:nvSpPr>
          <p:cNvPr id="2898" name="Google Shape;2898;g2ce615711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9" name="Google Shape;2899;g2ce615711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4" name="Shape 2904"/>
        <p:cNvGrpSpPr/>
        <p:nvPr/>
      </p:nvGrpSpPr>
      <p:grpSpPr>
        <a:xfrm>
          <a:off x="0" y="0"/>
          <a:ext cx="0" cy="0"/>
          <a:chOff x="0" y="0"/>
          <a:chExt cx="0" cy="0"/>
        </a:xfrm>
      </p:grpSpPr>
      <p:sp>
        <p:nvSpPr>
          <p:cNvPr id="2905" name="Google Shape;2905;g2cd25b74fb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6" name="Google Shape;2906;g2cd25b74fb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2" name="Shape 2912"/>
        <p:cNvGrpSpPr/>
        <p:nvPr/>
      </p:nvGrpSpPr>
      <p:grpSpPr>
        <a:xfrm>
          <a:off x="0" y="0"/>
          <a:ext cx="0" cy="0"/>
          <a:chOff x="0" y="0"/>
          <a:chExt cx="0" cy="0"/>
        </a:xfrm>
      </p:grpSpPr>
      <p:sp>
        <p:nvSpPr>
          <p:cNvPr id="2913" name="Google Shape;2913;g28f51b3304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4" name="Google Shape;2914;g28f51b3304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9" name="Shape 2919"/>
        <p:cNvGrpSpPr/>
        <p:nvPr/>
      </p:nvGrpSpPr>
      <p:grpSpPr>
        <a:xfrm>
          <a:off x="0" y="0"/>
          <a:ext cx="0" cy="0"/>
          <a:chOff x="0" y="0"/>
          <a:chExt cx="0" cy="0"/>
        </a:xfrm>
      </p:grpSpPr>
      <p:sp>
        <p:nvSpPr>
          <p:cNvPr id="2920" name="Google Shape;2920;g2d9d8b6dd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1" name="Google Shape;2921;g2d9d8b6dd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6" name="Shape 2926"/>
        <p:cNvGrpSpPr/>
        <p:nvPr/>
      </p:nvGrpSpPr>
      <p:grpSpPr>
        <a:xfrm>
          <a:off x="0" y="0"/>
          <a:ext cx="0" cy="0"/>
          <a:chOff x="0" y="0"/>
          <a:chExt cx="0" cy="0"/>
        </a:xfrm>
      </p:grpSpPr>
      <p:sp>
        <p:nvSpPr>
          <p:cNvPr id="2927" name="Google Shape;2927;g2cdfd8c772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8" name="Google Shape;2928;g2cdfd8c772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4" name="Shape 2934"/>
        <p:cNvGrpSpPr/>
        <p:nvPr/>
      </p:nvGrpSpPr>
      <p:grpSpPr>
        <a:xfrm>
          <a:off x="0" y="0"/>
          <a:ext cx="0" cy="0"/>
          <a:chOff x="0" y="0"/>
          <a:chExt cx="0" cy="0"/>
        </a:xfrm>
      </p:grpSpPr>
      <p:sp>
        <p:nvSpPr>
          <p:cNvPr id="2935" name="Google Shape;2935;g2ce8a6d9f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6" name="Google Shape;2936;g2ce8a6d9f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2" name="Shape 2942"/>
        <p:cNvGrpSpPr/>
        <p:nvPr/>
      </p:nvGrpSpPr>
      <p:grpSpPr>
        <a:xfrm>
          <a:off x="0" y="0"/>
          <a:ext cx="0" cy="0"/>
          <a:chOff x="0" y="0"/>
          <a:chExt cx="0" cy="0"/>
        </a:xfrm>
      </p:grpSpPr>
      <p:sp>
        <p:nvSpPr>
          <p:cNvPr id="2943" name="Google Shape;2943;g2cd3193ab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4" name="Google Shape;2944;g2cd3193ab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d3193aba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d3193aba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0" name="Shape 2950"/>
        <p:cNvGrpSpPr/>
        <p:nvPr/>
      </p:nvGrpSpPr>
      <p:grpSpPr>
        <a:xfrm>
          <a:off x="0" y="0"/>
          <a:ext cx="0" cy="0"/>
          <a:chOff x="0" y="0"/>
          <a:chExt cx="0" cy="0"/>
        </a:xfrm>
      </p:grpSpPr>
      <p:sp>
        <p:nvSpPr>
          <p:cNvPr id="2951" name="Google Shape;2951;g2d9d8b6dd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2" name="Google Shape;2952;g2d9d8b6dd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8" name="Shape 2958"/>
        <p:cNvGrpSpPr/>
        <p:nvPr/>
      </p:nvGrpSpPr>
      <p:grpSpPr>
        <a:xfrm>
          <a:off x="0" y="0"/>
          <a:ext cx="0" cy="0"/>
          <a:chOff x="0" y="0"/>
          <a:chExt cx="0" cy="0"/>
        </a:xfrm>
      </p:grpSpPr>
      <p:sp>
        <p:nvSpPr>
          <p:cNvPr id="2959" name="Google Shape;2959;g2d00e8c9b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0" name="Google Shape;2960;g2d00e8c9b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4" name="Shape 2964"/>
        <p:cNvGrpSpPr/>
        <p:nvPr/>
      </p:nvGrpSpPr>
      <p:grpSpPr>
        <a:xfrm>
          <a:off x="0" y="0"/>
          <a:ext cx="0" cy="0"/>
          <a:chOff x="0" y="0"/>
          <a:chExt cx="0" cy="0"/>
        </a:xfrm>
      </p:grpSpPr>
      <p:sp>
        <p:nvSpPr>
          <p:cNvPr id="2965" name="Google Shape;2965;g2d9d31c3d68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6" name="Google Shape;2966;g2d9d31c3d68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1" name="Shape 2991"/>
        <p:cNvGrpSpPr/>
        <p:nvPr/>
      </p:nvGrpSpPr>
      <p:grpSpPr>
        <a:xfrm>
          <a:off x="0" y="0"/>
          <a:ext cx="0" cy="0"/>
          <a:chOff x="0" y="0"/>
          <a:chExt cx="0" cy="0"/>
        </a:xfrm>
      </p:grpSpPr>
      <p:sp>
        <p:nvSpPr>
          <p:cNvPr id="2992" name="Google Shape;2992;g2d29cef66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3" name="Google Shape;2993;g2d29cef66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8" name="Shape 2998"/>
        <p:cNvGrpSpPr/>
        <p:nvPr/>
      </p:nvGrpSpPr>
      <p:grpSpPr>
        <a:xfrm>
          <a:off x="0" y="0"/>
          <a:ext cx="0" cy="0"/>
          <a:chOff x="0" y="0"/>
          <a:chExt cx="0" cy="0"/>
        </a:xfrm>
      </p:grpSpPr>
      <p:sp>
        <p:nvSpPr>
          <p:cNvPr id="2999" name="Google Shape;2999;g2d29cef66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0" name="Google Shape;3000;g2d29cef66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4" name="Shape 3004"/>
        <p:cNvGrpSpPr/>
        <p:nvPr/>
      </p:nvGrpSpPr>
      <p:grpSpPr>
        <a:xfrm>
          <a:off x="0" y="0"/>
          <a:ext cx="0" cy="0"/>
          <a:chOff x="0" y="0"/>
          <a:chExt cx="0" cy="0"/>
        </a:xfrm>
      </p:grpSpPr>
      <p:sp>
        <p:nvSpPr>
          <p:cNvPr id="3005" name="Google Shape;3005;g2d9d31c3d6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6" name="Google Shape;3006;g2d9d31c3d6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0" name="Shape 3010"/>
        <p:cNvGrpSpPr/>
        <p:nvPr/>
      </p:nvGrpSpPr>
      <p:grpSpPr>
        <a:xfrm>
          <a:off x="0" y="0"/>
          <a:ext cx="0" cy="0"/>
          <a:chOff x="0" y="0"/>
          <a:chExt cx="0" cy="0"/>
        </a:xfrm>
      </p:grpSpPr>
      <p:sp>
        <p:nvSpPr>
          <p:cNvPr id="3011" name="Google Shape;3011;g2d28d4704f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2" name="Google Shape;3012;g2d28d4704f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7" name="Shape 3017"/>
        <p:cNvGrpSpPr/>
        <p:nvPr/>
      </p:nvGrpSpPr>
      <p:grpSpPr>
        <a:xfrm>
          <a:off x="0" y="0"/>
          <a:ext cx="0" cy="0"/>
          <a:chOff x="0" y="0"/>
          <a:chExt cx="0" cy="0"/>
        </a:xfrm>
      </p:grpSpPr>
      <p:sp>
        <p:nvSpPr>
          <p:cNvPr id="3018" name="Google Shape;3018;g2d28d4704f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9" name="Google Shape;3019;g2d28d4704f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3" name="Shape 3023"/>
        <p:cNvGrpSpPr/>
        <p:nvPr/>
      </p:nvGrpSpPr>
      <p:grpSpPr>
        <a:xfrm>
          <a:off x="0" y="0"/>
          <a:ext cx="0" cy="0"/>
          <a:chOff x="0" y="0"/>
          <a:chExt cx="0" cy="0"/>
        </a:xfrm>
      </p:grpSpPr>
      <p:sp>
        <p:nvSpPr>
          <p:cNvPr id="3024" name="Google Shape;3024;g2d9d31c3d6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5" name="Google Shape;3025;g2d9d31c3d6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9" name="Shape 3029"/>
        <p:cNvGrpSpPr/>
        <p:nvPr/>
      </p:nvGrpSpPr>
      <p:grpSpPr>
        <a:xfrm>
          <a:off x="0" y="0"/>
          <a:ext cx="0" cy="0"/>
          <a:chOff x="0" y="0"/>
          <a:chExt cx="0" cy="0"/>
        </a:xfrm>
      </p:grpSpPr>
      <p:sp>
        <p:nvSpPr>
          <p:cNvPr id="3030" name="Google Shape;3030;g2d28d4704f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1" name="Google Shape;3031;g2d28d4704f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28d4704f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28d4704f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6" name="Shape 3036"/>
        <p:cNvGrpSpPr/>
        <p:nvPr/>
      </p:nvGrpSpPr>
      <p:grpSpPr>
        <a:xfrm>
          <a:off x="0" y="0"/>
          <a:ext cx="0" cy="0"/>
          <a:chOff x="0" y="0"/>
          <a:chExt cx="0" cy="0"/>
        </a:xfrm>
      </p:grpSpPr>
      <p:sp>
        <p:nvSpPr>
          <p:cNvPr id="3037" name="Google Shape;3037;g2d28d4704f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8" name="Google Shape;3038;g2d28d4704f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2" name="Shape 3042"/>
        <p:cNvGrpSpPr/>
        <p:nvPr/>
      </p:nvGrpSpPr>
      <p:grpSpPr>
        <a:xfrm>
          <a:off x="0" y="0"/>
          <a:ext cx="0" cy="0"/>
          <a:chOff x="0" y="0"/>
          <a:chExt cx="0" cy="0"/>
        </a:xfrm>
      </p:grpSpPr>
      <p:sp>
        <p:nvSpPr>
          <p:cNvPr id="3043" name="Google Shape;3043;g2d9d31c3d6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4" name="Google Shape;3044;g2d9d31c3d6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8" name="Shape 3048"/>
        <p:cNvGrpSpPr/>
        <p:nvPr/>
      </p:nvGrpSpPr>
      <p:grpSpPr>
        <a:xfrm>
          <a:off x="0" y="0"/>
          <a:ext cx="0" cy="0"/>
          <a:chOff x="0" y="0"/>
          <a:chExt cx="0" cy="0"/>
        </a:xfrm>
      </p:grpSpPr>
      <p:sp>
        <p:nvSpPr>
          <p:cNvPr id="3049" name="Google Shape;3049;g2d28d4704f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0" name="Google Shape;3050;g2d28d4704f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5" name="Shape 3055"/>
        <p:cNvGrpSpPr/>
        <p:nvPr/>
      </p:nvGrpSpPr>
      <p:grpSpPr>
        <a:xfrm>
          <a:off x="0" y="0"/>
          <a:ext cx="0" cy="0"/>
          <a:chOff x="0" y="0"/>
          <a:chExt cx="0" cy="0"/>
        </a:xfrm>
      </p:grpSpPr>
      <p:sp>
        <p:nvSpPr>
          <p:cNvPr id="3056" name="Google Shape;3056;g2d28d4704f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7" name="Google Shape;3057;g2d28d4704f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1" name="Shape 3061"/>
        <p:cNvGrpSpPr/>
        <p:nvPr/>
      </p:nvGrpSpPr>
      <p:grpSpPr>
        <a:xfrm>
          <a:off x="0" y="0"/>
          <a:ext cx="0" cy="0"/>
          <a:chOff x="0" y="0"/>
          <a:chExt cx="0" cy="0"/>
        </a:xfrm>
      </p:grpSpPr>
      <p:sp>
        <p:nvSpPr>
          <p:cNvPr id="3062" name="Google Shape;3062;g2cd3193ab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3" name="Google Shape;3063;g2cd3193ab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 Id="rId3" Type="http://schemas.openxmlformats.org/officeDocument/2006/relationships/image" Target="../media/image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 Id="rId3" Type="http://schemas.openxmlformats.org/officeDocument/2006/relationships/image" Target="../media/image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 Id="rId3"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 Id="rId3" Type="http://schemas.openxmlformats.org/officeDocument/2006/relationships/image" Target="../media/image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65198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Sistema Distribuido de Taquilla Virtual</a:t>
            </a:r>
            <a:endParaRPr/>
          </a:p>
        </p:txBody>
      </p:sp>
      <p:sp>
        <p:nvSpPr>
          <p:cNvPr id="129" name="Google Shape;129;p13"/>
          <p:cNvSpPr txBox="1"/>
          <p:nvPr>
            <p:ph idx="1" type="subTitle"/>
          </p:nvPr>
        </p:nvSpPr>
        <p:spPr>
          <a:xfrm>
            <a:off x="311700" y="3100075"/>
            <a:ext cx="8520600" cy="8082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s"/>
              <a:t>Bedriñana Cárdenas, Renato</a:t>
            </a:r>
            <a:endParaRPr/>
          </a:p>
          <a:p>
            <a:pPr indent="0" lvl="0" marL="0" rtl="0" algn="ctr">
              <a:spcBef>
                <a:spcPts val="0"/>
              </a:spcBef>
              <a:spcAft>
                <a:spcPts val="0"/>
              </a:spcAft>
              <a:buNone/>
            </a:pPr>
            <a:r>
              <a:rPr lang="es"/>
              <a:t>Blanco Demelo, Hugo</a:t>
            </a:r>
            <a:endParaRPr/>
          </a:p>
          <a:p>
            <a:pPr indent="0" lvl="0" marL="0" rtl="0" algn="ctr">
              <a:spcBef>
                <a:spcPts val="0"/>
              </a:spcBef>
              <a:spcAft>
                <a:spcPts val="0"/>
              </a:spcAft>
              <a:buNone/>
            </a:pPr>
            <a:r>
              <a:rPr lang="es"/>
              <a:t>Blanco Pumar, Pablo</a:t>
            </a:r>
            <a:endParaRPr/>
          </a:p>
          <a:p>
            <a:pPr indent="0" lvl="0" marL="0" rtl="0" algn="ctr">
              <a:spcBef>
                <a:spcPts val="0"/>
              </a:spcBef>
              <a:spcAft>
                <a:spcPts val="0"/>
              </a:spcAft>
              <a:buNone/>
            </a:pPr>
            <a:r>
              <a:rPr lang="es"/>
              <a:t>Esparis Matanza, Santiago</a:t>
            </a:r>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92" name="Google Shape;192;p22"/>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93" name="Google Shape;193;p22"/>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94" name="Google Shape;194;p22"/>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95" name="Google Shape;195;p22"/>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96" name="Google Shape;196;p22"/>
          <p:cNvCxnSpPr>
            <a:stCxn id="192" idx="6"/>
            <a:endCxn id="193"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22"/>
          <p:cNvCxnSpPr>
            <a:stCxn id="192" idx="4"/>
            <a:endCxn id="194"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2"/>
          <p:cNvCxnSpPr>
            <a:stCxn id="192" idx="5"/>
            <a:endCxn id="195"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2"/>
          <p:cNvCxnSpPr>
            <a:stCxn id="194" idx="6"/>
            <a:endCxn id="195"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22"/>
          <p:cNvCxnSpPr>
            <a:stCxn id="193" idx="4"/>
            <a:endCxn id="195"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22"/>
          <p:cNvCxnSpPr>
            <a:stCxn id="194" idx="7"/>
            <a:endCxn id="193"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02" name="Google Shape;202;p22"/>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3" name="Google Shape;203;p22"/>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4" name="Google Shape;204;p22"/>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5" name="Google Shape;205;p22"/>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6" name="Google Shape;206;p22"/>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7" name="Google Shape;207;p22"/>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8" name="Google Shape;208;p22"/>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9" name="Google Shape;209;p22"/>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0" name="Google Shape;210;p22"/>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11" name="Google Shape;211;p22"/>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12" name="Google Shape;212;p22"/>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13" name="Google Shape;213;p22"/>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14" name="Google Shape;214;p22"/>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15" name="Google Shape;215;p22"/>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16" name="Google Shape;216;p22"/>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17" name="Google Shape;217;p22"/>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18" name="Google Shape;218;p22"/>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19" name="Google Shape;219;p22"/>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20" name="Google Shape;220;p22"/>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21" name="Google Shape;221;p22"/>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22" name="Google Shape;222;p22"/>
          <p:cNvSpPr/>
          <p:nvPr/>
        </p:nvSpPr>
        <p:spPr>
          <a:xfrm>
            <a:off x="852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23" name="Google Shape;223;p22"/>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24" name="Google Shape;224;p22"/>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25" name="Google Shape;225;p22"/>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31" name="Google Shape;231;p23"/>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32" name="Google Shape;232;p23"/>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33" name="Google Shape;233;p23"/>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34" name="Google Shape;234;p23"/>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35" name="Google Shape;235;p23"/>
          <p:cNvCxnSpPr>
            <a:stCxn id="231" idx="6"/>
            <a:endCxn id="232"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23"/>
          <p:cNvCxnSpPr>
            <a:stCxn id="231" idx="4"/>
            <a:endCxn id="233"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23"/>
          <p:cNvCxnSpPr>
            <a:stCxn id="231" idx="5"/>
            <a:endCxn id="234"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23"/>
          <p:cNvCxnSpPr>
            <a:stCxn id="233" idx="6"/>
            <a:endCxn id="234"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23"/>
          <p:cNvCxnSpPr>
            <a:stCxn id="232" idx="4"/>
            <a:endCxn id="234"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23"/>
          <p:cNvCxnSpPr>
            <a:stCxn id="233" idx="7"/>
            <a:endCxn id="232"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41" name="Google Shape;241;p23"/>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2" name="Google Shape;242;p23"/>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 name="Google Shape;243;p23"/>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4" name="Google Shape;244;p23"/>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5" name="Google Shape;245;p23"/>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6" name="Google Shape;246;p23"/>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7" name="Google Shape;247;p23"/>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8" name="Google Shape;248;p23"/>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9" name="Google Shape;249;p23"/>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50" name="Google Shape;250;p23"/>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51" name="Google Shape;251;p23"/>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52" name="Google Shape;252;p23"/>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53" name="Google Shape;253;p23"/>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54" name="Google Shape;254;p23"/>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55" name="Google Shape;255;p23"/>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56" name="Google Shape;256;p23"/>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57" name="Google Shape;257;p23"/>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58" name="Google Shape;258;p23"/>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59" name="Google Shape;259;p23"/>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60" name="Google Shape;260;p23"/>
          <p:cNvSpPr/>
          <p:nvPr/>
        </p:nvSpPr>
        <p:spPr>
          <a:xfrm>
            <a:off x="852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61" name="Google Shape;261;p23"/>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62" name="Google Shape;262;p23"/>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63" name="Google Shape;263;p23"/>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64" name="Google Shape;264;p23"/>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65" name="Google Shape;265;p23"/>
          <p:cNvSpPr/>
          <p:nvPr/>
        </p:nvSpPr>
        <p:spPr>
          <a:xfrm>
            <a:off x="3100145" y="12877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66" name="Google Shape;266;p23"/>
          <p:cNvSpPr/>
          <p:nvPr/>
        </p:nvSpPr>
        <p:spPr>
          <a:xfrm>
            <a:off x="2961245" y="156210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67" name="Google Shape;267;p23"/>
          <p:cNvSpPr/>
          <p:nvPr/>
        </p:nvSpPr>
        <p:spPr>
          <a:xfrm>
            <a:off x="2687945" y="17221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68" name="Google Shape;268;p23"/>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74" name="Google Shape;274;p24"/>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75" name="Google Shape;275;p24"/>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76" name="Google Shape;276;p24"/>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77" name="Google Shape;277;p24"/>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78" name="Google Shape;278;p24"/>
          <p:cNvCxnSpPr>
            <a:stCxn id="274" idx="6"/>
            <a:endCxn id="275"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24"/>
          <p:cNvCxnSpPr>
            <a:stCxn id="274" idx="4"/>
            <a:endCxn id="276"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24"/>
          <p:cNvCxnSpPr>
            <a:stCxn id="274" idx="5"/>
            <a:endCxn id="277"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24"/>
          <p:cNvCxnSpPr>
            <a:stCxn id="276" idx="6"/>
            <a:endCxn id="277"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24"/>
          <p:cNvCxnSpPr>
            <a:stCxn id="275" idx="4"/>
            <a:endCxn id="277"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24"/>
          <p:cNvCxnSpPr>
            <a:stCxn id="276" idx="7"/>
            <a:endCxn id="275"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84" name="Google Shape;284;p24"/>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5" name="Google Shape;285;p24"/>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6" name="Google Shape;286;p24"/>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7" name="Google Shape;287;p24"/>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8" name="Google Shape;288;p24"/>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9" name="Google Shape;289;p24"/>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0" name="Google Shape;290;p24"/>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1" name="Google Shape;291;p24"/>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2" name="Google Shape;292;p24"/>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93" name="Google Shape;293;p24"/>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94" name="Google Shape;294;p24"/>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95" name="Google Shape;295;p24"/>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96" name="Google Shape;296;p24"/>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97" name="Google Shape;297;p24"/>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98" name="Google Shape;298;p24"/>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99" name="Google Shape;299;p24"/>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300" name="Google Shape;300;p24"/>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301" name="Google Shape;301;p24"/>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302" name="Google Shape;302;p24"/>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303" name="Google Shape;303;p24"/>
          <p:cNvSpPr/>
          <p:nvPr/>
        </p:nvSpPr>
        <p:spPr>
          <a:xfrm>
            <a:off x="852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304" name="Google Shape;304;p24"/>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305" name="Google Shape;305;p24"/>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306" name="Google Shape;306;p24"/>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307" name="Google Shape;307;p24"/>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308" name="Google Shape;308;p24"/>
          <p:cNvSpPr/>
          <p:nvPr/>
        </p:nvSpPr>
        <p:spPr>
          <a:xfrm>
            <a:off x="5690945" y="13140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309" name="Google Shape;309;p24"/>
          <p:cNvSpPr/>
          <p:nvPr/>
        </p:nvSpPr>
        <p:spPr>
          <a:xfrm>
            <a:off x="5788270" y="31546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310" name="Google Shape;310;p24"/>
          <p:cNvSpPr/>
          <p:nvPr/>
        </p:nvSpPr>
        <p:spPr>
          <a:xfrm>
            <a:off x="2687945" y="29767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311" name="Google Shape;311;p24"/>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17" name="Google Shape;317;p25"/>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318" name="Google Shape;318;p25"/>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319" name="Google Shape;319;p25"/>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320" name="Google Shape;320;p25"/>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321" name="Google Shape;321;p25"/>
          <p:cNvCxnSpPr>
            <a:stCxn id="317" idx="6"/>
            <a:endCxn id="318"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25"/>
          <p:cNvCxnSpPr>
            <a:stCxn id="317" idx="4"/>
            <a:endCxn id="319"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25"/>
          <p:cNvCxnSpPr>
            <a:stCxn id="317" idx="5"/>
            <a:endCxn id="320"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25"/>
          <p:cNvCxnSpPr>
            <a:stCxn id="319" idx="6"/>
            <a:endCxn id="320"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25"/>
          <p:cNvCxnSpPr>
            <a:stCxn id="318" idx="4"/>
            <a:endCxn id="320"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25"/>
          <p:cNvCxnSpPr>
            <a:stCxn id="319" idx="7"/>
            <a:endCxn id="318"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327" name="Google Shape;327;p25"/>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8" name="Google Shape;328;p25"/>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9" name="Google Shape;329;p25"/>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0" name="Google Shape;330;p25"/>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1" name="Google Shape;331;p25"/>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2" name="Google Shape;332;p25"/>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3" name="Google Shape;333;p25"/>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4" name="Google Shape;334;p25"/>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5" name="Google Shape;335;p25"/>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336" name="Google Shape;336;p25"/>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337" name="Google Shape;337;p25"/>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338" name="Google Shape;338;p25"/>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339" name="Google Shape;339;p25"/>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340" name="Google Shape;340;p25"/>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341" name="Google Shape;341;p25"/>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342" name="Google Shape;342;p25"/>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343" name="Google Shape;343;p25"/>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344" name="Google Shape;344;p25"/>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345" name="Google Shape;345;p25"/>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346" name="Google Shape;346;p25"/>
          <p:cNvSpPr/>
          <p:nvPr/>
        </p:nvSpPr>
        <p:spPr>
          <a:xfrm>
            <a:off x="852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347" name="Google Shape;347;p25"/>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348" name="Google Shape;348;p25"/>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349" name="Google Shape;349;p25"/>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350" name="Google Shape;350;p25"/>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351" name="Google Shape;351;p25"/>
          <p:cNvSpPr/>
          <p:nvPr/>
        </p:nvSpPr>
        <p:spPr>
          <a:xfrm>
            <a:off x="5690945" y="13140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352" name="Google Shape;352;p25"/>
          <p:cNvSpPr/>
          <p:nvPr/>
        </p:nvSpPr>
        <p:spPr>
          <a:xfrm>
            <a:off x="5788270" y="31546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353" name="Google Shape;353;p25"/>
          <p:cNvSpPr/>
          <p:nvPr/>
        </p:nvSpPr>
        <p:spPr>
          <a:xfrm>
            <a:off x="2687945" y="29767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800">
              <a:latin typeface="Calibri"/>
              <a:ea typeface="Calibri"/>
              <a:cs typeface="Calibri"/>
              <a:sym typeface="Calibri"/>
            </a:endParaRPr>
          </a:p>
        </p:txBody>
      </p:sp>
      <p:sp>
        <p:nvSpPr>
          <p:cNvPr id="354" name="Google Shape;354;p25"/>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60" name="Google Shape;360;p26"/>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361" name="Google Shape;361;p26"/>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362" name="Google Shape;362;p26"/>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363" name="Google Shape;363;p26"/>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364" name="Google Shape;364;p26"/>
          <p:cNvCxnSpPr>
            <a:stCxn id="360" idx="6"/>
            <a:endCxn id="361"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26"/>
          <p:cNvCxnSpPr>
            <a:stCxn id="360" idx="4"/>
            <a:endCxn id="362"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26"/>
          <p:cNvCxnSpPr>
            <a:stCxn id="360" idx="5"/>
            <a:endCxn id="363"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26"/>
          <p:cNvCxnSpPr>
            <a:stCxn id="362" idx="6"/>
            <a:endCxn id="363"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26"/>
          <p:cNvCxnSpPr>
            <a:stCxn id="361" idx="4"/>
            <a:endCxn id="363"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26"/>
          <p:cNvCxnSpPr>
            <a:stCxn id="362" idx="7"/>
            <a:endCxn id="361"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370" name="Google Shape;370;p26"/>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1" name="Google Shape;371;p26"/>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2" name="Google Shape;372;p26"/>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3" name="Google Shape;373;p26"/>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4" name="Google Shape;374;p26"/>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5" name="Google Shape;375;p26"/>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6" name="Google Shape;376;p26"/>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7" name="Google Shape;377;p26"/>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8" name="Google Shape;378;p26"/>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379" name="Google Shape;379;p26"/>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380" name="Google Shape;380;p26"/>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381" name="Google Shape;381;p26"/>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382" name="Google Shape;382;p26"/>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383" name="Google Shape;383;p26"/>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384" name="Google Shape;384;p26"/>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385" name="Google Shape;385;p26"/>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386" name="Google Shape;386;p26"/>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387" name="Google Shape;387;p26"/>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388" name="Google Shape;388;p26"/>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389" name="Google Shape;389;p26"/>
          <p:cNvSpPr/>
          <p:nvPr/>
        </p:nvSpPr>
        <p:spPr>
          <a:xfrm>
            <a:off x="852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390" name="Google Shape;390;p26"/>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391" name="Google Shape;391;p26"/>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392" name="Google Shape;392;p26"/>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393" name="Google Shape;393;p26"/>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394" name="Google Shape;394;p26"/>
          <p:cNvSpPr/>
          <p:nvPr/>
        </p:nvSpPr>
        <p:spPr>
          <a:xfrm>
            <a:off x="3100145" y="13018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395" name="Google Shape;395;p26"/>
          <p:cNvSpPr/>
          <p:nvPr/>
        </p:nvSpPr>
        <p:spPr>
          <a:xfrm>
            <a:off x="2894045" y="15186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396" name="Google Shape;396;p26"/>
          <p:cNvSpPr/>
          <p:nvPr/>
        </p:nvSpPr>
        <p:spPr>
          <a:xfrm>
            <a:off x="2687945" y="16954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800">
              <a:latin typeface="Calibri"/>
              <a:ea typeface="Calibri"/>
              <a:cs typeface="Calibri"/>
              <a:sym typeface="Calibri"/>
            </a:endParaRPr>
          </a:p>
        </p:txBody>
      </p:sp>
      <p:sp>
        <p:nvSpPr>
          <p:cNvPr id="397" name="Google Shape;397;p26"/>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3</a:t>
            </a:r>
            <a:endParaRPr sz="1200">
              <a:solidFill>
                <a:schemeClr val="dk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403" name="Google Shape;403;p27"/>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404" name="Google Shape;404;p27"/>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405" name="Google Shape;405;p27"/>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406" name="Google Shape;406;p27"/>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407" name="Google Shape;407;p27"/>
          <p:cNvCxnSpPr>
            <a:stCxn id="403" idx="6"/>
            <a:endCxn id="404"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27"/>
          <p:cNvCxnSpPr>
            <a:stCxn id="403" idx="4"/>
            <a:endCxn id="405"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27"/>
          <p:cNvCxnSpPr>
            <a:stCxn id="403" idx="5"/>
            <a:endCxn id="406"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27"/>
          <p:cNvCxnSpPr>
            <a:stCxn id="405" idx="6"/>
            <a:endCxn id="406"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27"/>
          <p:cNvCxnSpPr>
            <a:stCxn id="404" idx="4"/>
            <a:endCxn id="406"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412" name="Google Shape;412;p27"/>
          <p:cNvCxnSpPr>
            <a:stCxn id="405" idx="7"/>
            <a:endCxn id="404"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413" name="Google Shape;413;p27"/>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4" name="Google Shape;414;p27"/>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5" name="Google Shape;415;p27"/>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6" name="Google Shape;416;p27"/>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7" name="Google Shape;417;p27"/>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8" name="Google Shape;418;p27"/>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9" name="Google Shape;419;p27"/>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0" name="Google Shape;420;p27"/>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1" name="Google Shape;421;p27"/>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422" name="Google Shape;422;p27"/>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423" name="Google Shape;423;p27"/>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424" name="Google Shape;424;p27"/>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425" name="Google Shape;425;p27"/>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426" name="Google Shape;426;p27"/>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427" name="Google Shape;427;p27"/>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428" name="Google Shape;428;p27"/>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429" name="Google Shape;429;p27"/>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430" name="Google Shape;430;p27"/>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431" name="Google Shape;431;p27"/>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432" name="Google Shape;432;p27"/>
          <p:cNvSpPr/>
          <p:nvPr/>
        </p:nvSpPr>
        <p:spPr>
          <a:xfrm>
            <a:off x="852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433" name="Google Shape;433;p27"/>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434" name="Google Shape;434;p27"/>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435" name="Google Shape;435;p27"/>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436" name="Google Shape;436;p27"/>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437" name="Google Shape;437;p27"/>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443" name="Google Shape;443;p28"/>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444" name="Google Shape;444;p28"/>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445" name="Google Shape;445;p28"/>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446" name="Google Shape;446;p28"/>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447" name="Google Shape;447;p28"/>
          <p:cNvCxnSpPr>
            <a:stCxn id="443" idx="6"/>
            <a:endCxn id="444"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28"/>
          <p:cNvCxnSpPr>
            <a:stCxn id="443" idx="4"/>
            <a:endCxn id="445"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28"/>
          <p:cNvCxnSpPr>
            <a:stCxn id="443" idx="5"/>
            <a:endCxn id="446"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28"/>
          <p:cNvCxnSpPr>
            <a:stCxn id="445" idx="6"/>
            <a:endCxn id="446"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28"/>
          <p:cNvCxnSpPr>
            <a:stCxn id="444" idx="4"/>
            <a:endCxn id="446"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28"/>
          <p:cNvCxnSpPr>
            <a:stCxn id="445" idx="7"/>
            <a:endCxn id="444"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453" name="Google Shape;453;p28"/>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4" name="Google Shape;454;p28"/>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5" name="Google Shape;455;p28"/>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6" name="Google Shape;456;p28"/>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7" name="Google Shape;457;p28"/>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8" name="Google Shape;458;p28"/>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9" name="Google Shape;459;p28"/>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0" name="Google Shape;460;p28"/>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1" name="Google Shape;461;p28"/>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462" name="Google Shape;462;p28"/>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463" name="Google Shape;463;p28"/>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464" name="Google Shape;464;p28"/>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465" name="Google Shape;465;p28"/>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466" name="Google Shape;466;p28"/>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467" name="Google Shape;467;p28"/>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468" name="Google Shape;468;p28"/>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469" name="Google Shape;469;p28"/>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470" name="Google Shape;470;p28"/>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471" name="Google Shape;471;p28"/>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472" name="Google Shape;472;p28"/>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473" name="Google Shape;473;p28"/>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474" name="Google Shape;474;p28"/>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475" name="Google Shape;475;p28"/>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476" name="Google Shape;476;p28"/>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477" name="Google Shape;477;p28"/>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478" name="Google Shape;478;p28"/>
          <p:cNvSpPr/>
          <p:nvPr/>
        </p:nvSpPr>
        <p:spPr>
          <a:xfrm>
            <a:off x="5675695" y="13018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479" name="Google Shape;479;p28"/>
          <p:cNvSpPr/>
          <p:nvPr/>
        </p:nvSpPr>
        <p:spPr>
          <a:xfrm>
            <a:off x="5788270" y="15186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480" name="Google Shape;480;p28"/>
          <p:cNvSpPr/>
          <p:nvPr/>
        </p:nvSpPr>
        <p:spPr>
          <a:xfrm>
            <a:off x="6043870" y="1695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481" name="Google Shape;481;p28"/>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487" name="Google Shape;487;p29"/>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488" name="Google Shape;488;p29"/>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489" name="Google Shape;489;p29"/>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490" name="Google Shape;490;p29"/>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491" name="Google Shape;491;p29"/>
          <p:cNvCxnSpPr>
            <a:stCxn id="487" idx="6"/>
            <a:endCxn id="488"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29"/>
          <p:cNvCxnSpPr>
            <a:stCxn id="487" idx="4"/>
            <a:endCxn id="489"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29"/>
          <p:cNvCxnSpPr>
            <a:stCxn id="487" idx="5"/>
            <a:endCxn id="490"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29"/>
          <p:cNvCxnSpPr>
            <a:stCxn id="489" idx="6"/>
            <a:endCxn id="490"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29"/>
          <p:cNvCxnSpPr>
            <a:stCxn id="488" idx="4"/>
            <a:endCxn id="490"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29"/>
          <p:cNvCxnSpPr>
            <a:stCxn id="489" idx="7"/>
            <a:endCxn id="488"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497" name="Google Shape;497;p29"/>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8" name="Google Shape;498;p29"/>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9" name="Google Shape;499;p29"/>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00" name="Google Shape;500;p29"/>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01" name="Google Shape;501;p29"/>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02" name="Google Shape;502;p29"/>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03" name="Google Shape;503;p29"/>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04" name="Google Shape;504;p29"/>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05" name="Google Shape;505;p29"/>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506" name="Google Shape;506;p29"/>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507" name="Google Shape;507;p29"/>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508" name="Google Shape;508;p29"/>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509" name="Google Shape;509;p29"/>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510" name="Google Shape;510;p29"/>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511" name="Google Shape;511;p29"/>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512" name="Google Shape;512;p29"/>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513" name="Google Shape;513;p29"/>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514" name="Google Shape;514;p29"/>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515" name="Google Shape;515;p29"/>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516" name="Google Shape;516;p29"/>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517" name="Google Shape;517;p29"/>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518" name="Google Shape;518;p29"/>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519" name="Google Shape;519;p29"/>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520" name="Google Shape;520;p29"/>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521" name="Google Shape;521;p29"/>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522" name="Google Shape;522;p29"/>
          <p:cNvSpPr/>
          <p:nvPr/>
        </p:nvSpPr>
        <p:spPr>
          <a:xfrm>
            <a:off x="3077270" y="13140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523" name="Google Shape;523;p29"/>
          <p:cNvSpPr/>
          <p:nvPr/>
        </p:nvSpPr>
        <p:spPr>
          <a:xfrm>
            <a:off x="2953645" y="31721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524" name="Google Shape;524;p29"/>
          <p:cNvSpPr/>
          <p:nvPr/>
        </p:nvSpPr>
        <p:spPr>
          <a:xfrm>
            <a:off x="6043870" y="305945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525" name="Google Shape;525;p29"/>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531" name="Google Shape;531;p30"/>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532" name="Google Shape;532;p30"/>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533" name="Google Shape;533;p30"/>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534" name="Google Shape;534;p30"/>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535" name="Google Shape;535;p30"/>
          <p:cNvCxnSpPr>
            <a:stCxn id="531" idx="6"/>
            <a:endCxn id="532"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30"/>
          <p:cNvCxnSpPr>
            <a:stCxn id="531" idx="4"/>
            <a:endCxn id="533"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30"/>
          <p:cNvCxnSpPr>
            <a:stCxn id="531" idx="5"/>
            <a:endCxn id="534"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30"/>
          <p:cNvCxnSpPr>
            <a:stCxn id="533" idx="6"/>
            <a:endCxn id="534"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30"/>
          <p:cNvCxnSpPr>
            <a:stCxn id="532" idx="4"/>
            <a:endCxn id="534"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30"/>
          <p:cNvCxnSpPr>
            <a:stCxn id="533" idx="7"/>
            <a:endCxn id="532"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541" name="Google Shape;541;p30"/>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2" name="Google Shape;542;p30"/>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3" name="Google Shape;543;p30"/>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4" name="Google Shape;544;p30"/>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5" name="Google Shape;545;p30"/>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6" name="Google Shape;546;p30"/>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7" name="Google Shape;547;p30"/>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8" name="Google Shape;548;p30"/>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9" name="Google Shape;549;p30"/>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550" name="Google Shape;550;p30"/>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551" name="Google Shape;551;p30"/>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552" name="Google Shape;552;p30"/>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553" name="Google Shape;553;p30"/>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554" name="Google Shape;554;p30"/>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555" name="Google Shape;555;p30"/>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556" name="Google Shape;556;p30"/>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557" name="Google Shape;557;p30"/>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558" name="Google Shape;558;p30"/>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559" name="Google Shape;559;p30"/>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560" name="Google Shape;560;p30"/>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561" name="Google Shape;561;p30"/>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562" name="Google Shape;562;p30"/>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563" name="Google Shape;563;p30"/>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564" name="Google Shape;564;p30"/>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565" name="Google Shape;565;p30"/>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566" name="Google Shape;566;p30"/>
          <p:cNvSpPr/>
          <p:nvPr/>
        </p:nvSpPr>
        <p:spPr>
          <a:xfrm>
            <a:off x="3077270" y="13140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567" name="Google Shape;567;p30"/>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568" name="Google Shape;568;p30"/>
          <p:cNvSpPr/>
          <p:nvPr/>
        </p:nvSpPr>
        <p:spPr>
          <a:xfrm>
            <a:off x="6043870" y="3065500"/>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569" name="Google Shape;569;p30"/>
          <p:cNvSpPr/>
          <p:nvPr/>
        </p:nvSpPr>
        <p:spPr>
          <a:xfrm>
            <a:off x="2940145" y="31721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575" name="Google Shape;575;p31"/>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576" name="Google Shape;576;p31"/>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577" name="Google Shape;577;p31"/>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578" name="Google Shape;578;p31"/>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579" name="Google Shape;579;p31"/>
          <p:cNvCxnSpPr>
            <a:stCxn id="575" idx="6"/>
            <a:endCxn id="576"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31"/>
          <p:cNvCxnSpPr>
            <a:stCxn id="575" idx="4"/>
            <a:endCxn id="577"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31"/>
          <p:cNvCxnSpPr>
            <a:stCxn id="575" idx="5"/>
            <a:endCxn id="578"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31"/>
          <p:cNvCxnSpPr>
            <a:stCxn id="577" idx="6"/>
            <a:endCxn id="578"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31"/>
          <p:cNvCxnSpPr>
            <a:stCxn id="576" idx="4"/>
            <a:endCxn id="578"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31"/>
          <p:cNvCxnSpPr>
            <a:stCxn id="577" idx="7"/>
            <a:endCxn id="576"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585" name="Google Shape;585;p31"/>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86" name="Google Shape;586;p31"/>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87" name="Google Shape;587;p31"/>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88" name="Google Shape;588;p31"/>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89" name="Google Shape;589;p31"/>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90" name="Google Shape;590;p31"/>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91" name="Google Shape;591;p31"/>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92" name="Google Shape;592;p31"/>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93" name="Google Shape;593;p31"/>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594" name="Google Shape;594;p31"/>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595" name="Google Shape;595;p31"/>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596" name="Google Shape;596;p31"/>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597" name="Google Shape;597;p31"/>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598" name="Google Shape;598;p31"/>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599" name="Google Shape;599;p31"/>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600" name="Google Shape;600;p31"/>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601" name="Google Shape;601;p31"/>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602" name="Google Shape;602;p31"/>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603" name="Google Shape;603;p31"/>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604" name="Google Shape;604;p31"/>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605" name="Google Shape;605;p31"/>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606" name="Google Shape;606;p31"/>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607" name="Google Shape;607;p31"/>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608" name="Google Shape;608;p31"/>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609" name="Google Shape;609;p31"/>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610" name="Google Shape;610;p31"/>
          <p:cNvSpPr/>
          <p:nvPr/>
        </p:nvSpPr>
        <p:spPr>
          <a:xfrm>
            <a:off x="3077270" y="13140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611" name="Google Shape;611;p31"/>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2</a:t>
            </a:r>
            <a:endParaRPr sz="1200">
              <a:solidFill>
                <a:schemeClr val="dk2"/>
              </a:solidFill>
              <a:latin typeface="Calibri"/>
              <a:ea typeface="Calibri"/>
              <a:cs typeface="Calibri"/>
              <a:sym typeface="Calibri"/>
            </a:endParaRPr>
          </a:p>
        </p:txBody>
      </p:sp>
      <p:sp>
        <p:nvSpPr>
          <p:cNvPr id="612" name="Google Shape;612;p31"/>
          <p:cNvSpPr/>
          <p:nvPr/>
        </p:nvSpPr>
        <p:spPr>
          <a:xfrm>
            <a:off x="6043870" y="1655800"/>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613" name="Google Shape;613;p31"/>
          <p:cNvSpPr/>
          <p:nvPr/>
        </p:nvSpPr>
        <p:spPr>
          <a:xfrm>
            <a:off x="5790020" y="1564350"/>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588700"/>
            <a:ext cx="7505700" cy="6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136" name="Google Shape;136;p14"/>
          <p:cNvSpPr txBox="1"/>
          <p:nvPr>
            <p:ph idx="1" type="body"/>
          </p:nvPr>
        </p:nvSpPr>
        <p:spPr>
          <a:xfrm>
            <a:off x="819300" y="1445425"/>
            <a:ext cx="7505700" cy="33327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es"/>
              <a:t>Revisión</a:t>
            </a:r>
            <a:r>
              <a:rPr lang="es"/>
              <a:t> de los requisitos.</a:t>
            </a:r>
            <a:endParaRPr/>
          </a:p>
          <a:p>
            <a:pPr indent="-311150" lvl="0" marL="457200" rtl="0" algn="l">
              <a:spcBef>
                <a:spcPts val="1000"/>
              </a:spcBef>
              <a:spcAft>
                <a:spcPts val="0"/>
              </a:spcAft>
              <a:buSzPts val="1300"/>
              <a:buAutoNum type="arabicPeriod"/>
            </a:pPr>
            <a:r>
              <a:rPr lang="es"/>
              <a:t>Decisiones de diseño</a:t>
            </a:r>
            <a:r>
              <a:rPr lang="es"/>
              <a:t>.</a:t>
            </a:r>
            <a:endParaRPr/>
          </a:p>
          <a:p>
            <a:pPr indent="-298450" lvl="1" marL="914400" rtl="0" algn="l">
              <a:spcBef>
                <a:spcPts val="1000"/>
              </a:spcBef>
              <a:spcAft>
                <a:spcPts val="0"/>
              </a:spcAft>
              <a:buSzPts val="1100"/>
              <a:buAutoNum type="arabicPeriod"/>
            </a:pPr>
            <a:r>
              <a:rPr lang="es"/>
              <a:t>Decisiones de diseño.</a:t>
            </a:r>
            <a:endParaRPr/>
          </a:p>
          <a:p>
            <a:pPr indent="-298450" lvl="1" marL="914400" rtl="0" algn="l">
              <a:spcBef>
                <a:spcPts val="1000"/>
              </a:spcBef>
              <a:spcAft>
                <a:spcPts val="0"/>
              </a:spcAft>
              <a:buSzPts val="1100"/>
              <a:buAutoNum type="arabicPeriod"/>
            </a:pPr>
            <a:r>
              <a:rPr lang="es"/>
              <a:t>Prioridades</a:t>
            </a:r>
            <a:endParaRPr/>
          </a:p>
          <a:p>
            <a:pPr indent="-311150" lvl="0" marL="457200" rtl="0" algn="l">
              <a:spcBef>
                <a:spcPts val="1000"/>
              </a:spcBef>
              <a:spcAft>
                <a:spcPts val="0"/>
              </a:spcAft>
              <a:buSzPts val="1300"/>
              <a:buAutoNum type="arabicPeriod"/>
            </a:pPr>
            <a:r>
              <a:rPr lang="es"/>
              <a:t>Casos de Uso.</a:t>
            </a:r>
            <a:endParaRPr/>
          </a:p>
          <a:p>
            <a:pPr indent="-311150" lvl="0" marL="457200" rtl="0" algn="l">
              <a:spcBef>
                <a:spcPts val="1000"/>
              </a:spcBef>
              <a:spcAft>
                <a:spcPts val="0"/>
              </a:spcAft>
              <a:buSzPts val="1300"/>
              <a:buAutoNum type="arabicPeriod"/>
            </a:pPr>
            <a:r>
              <a:rPr lang="es"/>
              <a:t>Procesos.</a:t>
            </a:r>
            <a:endParaRPr/>
          </a:p>
          <a:p>
            <a:pPr indent="-298450" lvl="1" marL="914400" rtl="0" algn="l">
              <a:spcBef>
                <a:spcPts val="1000"/>
              </a:spcBef>
              <a:spcAft>
                <a:spcPts val="0"/>
              </a:spcAft>
              <a:buSzPts val="1100"/>
              <a:buAutoNum type="arabicPeriod"/>
            </a:pPr>
            <a:r>
              <a:rPr lang="es"/>
              <a:t>Main.</a:t>
            </a:r>
            <a:endParaRPr/>
          </a:p>
          <a:p>
            <a:pPr indent="-298450" lvl="1" marL="914400" rtl="0" algn="l">
              <a:spcBef>
                <a:spcPts val="1000"/>
              </a:spcBef>
              <a:spcAft>
                <a:spcPts val="0"/>
              </a:spcAft>
              <a:buSzPts val="1100"/>
              <a:buAutoNum type="arabicPeriod"/>
            </a:pPr>
            <a:r>
              <a:rPr lang="es"/>
              <a:t>Receiver.</a:t>
            </a:r>
            <a:endParaRPr/>
          </a:p>
          <a:p>
            <a:pPr indent="-298450" lvl="1" marL="914400" rtl="0" algn="l">
              <a:spcBef>
                <a:spcPts val="1000"/>
              </a:spcBef>
              <a:spcAft>
                <a:spcPts val="0"/>
              </a:spcAft>
              <a:buSzPts val="1100"/>
              <a:buAutoNum type="arabicPeriod"/>
            </a:pPr>
            <a:r>
              <a:rPr lang="es"/>
              <a:t>Anulaciones, Pagos, Administración, Consultas, Reservas.</a:t>
            </a:r>
            <a:endParaRPr/>
          </a:p>
          <a:p>
            <a:pPr indent="-311150" lvl="0" marL="457200" rtl="0" algn="l">
              <a:spcBef>
                <a:spcPts val="1000"/>
              </a:spcBef>
              <a:spcAft>
                <a:spcPts val="1000"/>
              </a:spcAft>
              <a:buSzPts val="1300"/>
              <a:buAutoNum type="arabicPeriod"/>
            </a:pPr>
            <a:r>
              <a:rPr lang="es"/>
              <a:t>Métricas.</a:t>
            </a:r>
            <a:endParaRPr/>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619" name="Google Shape;619;p32"/>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620" name="Google Shape;620;p32"/>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621" name="Google Shape;621;p32"/>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622" name="Google Shape;622;p32"/>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623" name="Google Shape;623;p32"/>
          <p:cNvCxnSpPr>
            <a:stCxn id="619" idx="6"/>
            <a:endCxn id="620"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32"/>
          <p:cNvCxnSpPr>
            <a:stCxn id="619" idx="4"/>
            <a:endCxn id="621"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32"/>
          <p:cNvCxnSpPr>
            <a:stCxn id="619" idx="5"/>
            <a:endCxn id="622"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32"/>
          <p:cNvCxnSpPr>
            <a:stCxn id="621" idx="6"/>
            <a:endCxn id="622"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32"/>
          <p:cNvCxnSpPr>
            <a:stCxn id="620" idx="4"/>
            <a:endCxn id="622"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32"/>
          <p:cNvCxnSpPr>
            <a:stCxn id="621" idx="7"/>
            <a:endCxn id="620"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629" name="Google Shape;629;p32"/>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30" name="Google Shape;630;p32"/>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31" name="Google Shape;631;p32"/>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32" name="Google Shape;632;p32"/>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33" name="Google Shape;633;p32"/>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34" name="Google Shape;634;p32"/>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35" name="Google Shape;635;p32"/>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36" name="Google Shape;636;p32"/>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37" name="Google Shape;637;p32"/>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638" name="Google Shape;638;p32"/>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639" name="Google Shape;639;p32"/>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640" name="Google Shape;640;p32"/>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641" name="Google Shape;641;p32"/>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642" name="Google Shape;642;p32"/>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643" name="Google Shape;643;p32"/>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644" name="Google Shape;644;p32"/>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645" name="Google Shape;645;p32"/>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646" name="Google Shape;646;p32"/>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647" name="Google Shape;647;p32"/>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648" name="Google Shape;648;p32"/>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649" name="Google Shape;649;p32"/>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650" name="Google Shape;650;p32"/>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651" name="Google Shape;651;p32"/>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652" name="Google Shape;652;p32"/>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653" name="Google Shape;653;p32"/>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654" name="Google Shape;654;p32"/>
          <p:cNvSpPr/>
          <p:nvPr/>
        </p:nvSpPr>
        <p:spPr>
          <a:xfrm>
            <a:off x="3077270" y="13140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655" name="Google Shape;655;p32"/>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2</a:t>
            </a:r>
            <a:endParaRPr sz="1200">
              <a:solidFill>
                <a:schemeClr val="dk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661" name="Google Shape;661;p33"/>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662" name="Google Shape;662;p33"/>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663" name="Google Shape;663;p33"/>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664" name="Google Shape;664;p33"/>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665" name="Google Shape;665;p33"/>
          <p:cNvCxnSpPr>
            <a:stCxn id="661" idx="6"/>
            <a:endCxn id="662"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33"/>
          <p:cNvCxnSpPr>
            <a:stCxn id="661" idx="4"/>
            <a:endCxn id="663"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33"/>
          <p:cNvCxnSpPr>
            <a:stCxn id="661" idx="5"/>
            <a:endCxn id="664"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33"/>
          <p:cNvCxnSpPr>
            <a:stCxn id="663" idx="6"/>
            <a:endCxn id="664"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33"/>
          <p:cNvCxnSpPr>
            <a:stCxn id="662" idx="4"/>
            <a:endCxn id="664"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33"/>
          <p:cNvCxnSpPr>
            <a:stCxn id="663" idx="7"/>
            <a:endCxn id="662"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671" name="Google Shape;671;p33"/>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2" name="Google Shape;672;p33"/>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3" name="Google Shape;673;p33"/>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4" name="Google Shape;674;p33"/>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5" name="Google Shape;675;p33"/>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6" name="Google Shape;676;p33"/>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7" name="Google Shape;677;p33"/>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8" name="Google Shape;678;p33"/>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9" name="Google Shape;679;p33"/>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680" name="Google Shape;680;p33"/>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681" name="Google Shape;681;p33"/>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682" name="Google Shape;682;p33"/>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683" name="Google Shape;683;p33"/>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684" name="Google Shape;684;p33"/>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685" name="Google Shape;685;p33"/>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686" name="Google Shape;686;p33"/>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687" name="Google Shape;687;p33"/>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688" name="Google Shape;688;p33"/>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689" name="Google Shape;689;p33"/>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690" name="Google Shape;690;p33"/>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691" name="Google Shape;691;p33"/>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692" name="Google Shape;692;p33"/>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693" name="Google Shape;693;p33"/>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694" name="Google Shape;694;p33"/>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695" name="Google Shape;695;p33"/>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696" name="Google Shape;696;p33"/>
          <p:cNvSpPr/>
          <p:nvPr/>
        </p:nvSpPr>
        <p:spPr>
          <a:xfrm>
            <a:off x="5690920" y="13018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697" name="Google Shape;697;p33"/>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3</a:t>
            </a:r>
            <a:endParaRPr sz="1200">
              <a:solidFill>
                <a:schemeClr val="dk2"/>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703" name="Google Shape;703;p34"/>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704" name="Google Shape;704;p34"/>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705" name="Google Shape;705;p34"/>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706" name="Google Shape;706;p34"/>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707" name="Google Shape;707;p34"/>
          <p:cNvCxnSpPr>
            <a:stCxn id="703" idx="6"/>
            <a:endCxn id="704"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p34"/>
          <p:cNvCxnSpPr>
            <a:stCxn id="703" idx="4"/>
            <a:endCxn id="705"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p34"/>
          <p:cNvCxnSpPr>
            <a:stCxn id="703" idx="5"/>
            <a:endCxn id="706"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34"/>
          <p:cNvCxnSpPr>
            <a:stCxn id="705" idx="6"/>
            <a:endCxn id="706"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34"/>
          <p:cNvCxnSpPr>
            <a:stCxn id="704" idx="4"/>
            <a:endCxn id="706"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34"/>
          <p:cNvCxnSpPr>
            <a:stCxn id="705" idx="7"/>
            <a:endCxn id="704"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713" name="Google Shape;713;p34"/>
          <p:cNvSpPr/>
          <p:nvPr/>
        </p:nvSpPr>
        <p:spPr>
          <a:xfrm>
            <a:off x="1322225" y="438625"/>
            <a:ext cx="12117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14" name="Google Shape;714;p34"/>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15" name="Google Shape;715;p34"/>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16" name="Google Shape;716;p34"/>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17" name="Google Shape;717;p34"/>
          <p:cNvSpPr/>
          <p:nvPr/>
        </p:nvSpPr>
        <p:spPr>
          <a:xfrm>
            <a:off x="133850" y="438625"/>
            <a:ext cx="10329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18" name="Google Shape;718;p34"/>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19" name="Google Shape;719;p34"/>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20" name="Google Shape;720;p34"/>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21" name="Google Shape;721;p34"/>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722" name="Google Shape;722;p34"/>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723" name="Google Shape;723;p34"/>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724" name="Google Shape;724;p34"/>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725" name="Google Shape;725;p34"/>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726" name="Google Shape;726;p34"/>
          <p:cNvSpPr/>
          <p:nvPr/>
        </p:nvSpPr>
        <p:spPr>
          <a:xfrm>
            <a:off x="14718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r>
              <a:rPr b="1" lang="es" sz="700">
                <a:latin typeface="Calibri"/>
                <a:ea typeface="Calibri"/>
                <a:cs typeface="Calibri"/>
                <a:sym typeface="Calibri"/>
              </a:rPr>
              <a:t>2</a:t>
            </a:r>
            <a:endParaRPr b="1" sz="700">
              <a:latin typeface="Calibri"/>
              <a:ea typeface="Calibri"/>
              <a:cs typeface="Calibri"/>
              <a:sym typeface="Calibri"/>
            </a:endParaRPr>
          </a:p>
        </p:txBody>
      </p:sp>
      <p:sp>
        <p:nvSpPr>
          <p:cNvPr id="727" name="Google Shape;727;p34"/>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728" name="Google Shape;728;p34"/>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729" name="Google Shape;729;p34"/>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730" name="Google Shape;730;p34"/>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731" name="Google Shape;731;p34"/>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732" name="Google Shape;732;p34"/>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733" name="Google Shape;733;p34"/>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734" name="Google Shape;734;p34"/>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735" name="Google Shape;735;p34"/>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r>
              <a:rPr b="1" lang="es" sz="700">
                <a:latin typeface="Calibri"/>
                <a:ea typeface="Calibri"/>
                <a:cs typeface="Calibri"/>
                <a:sym typeface="Calibri"/>
              </a:rPr>
              <a:t>1</a:t>
            </a:r>
            <a:endParaRPr b="1" sz="700">
              <a:latin typeface="Calibri"/>
              <a:ea typeface="Calibri"/>
              <a:cs typeface="Calibri"/>
              <a:sym typeface="Calibri"/>
            </a:endParaRPr>
          </a:p>
        </p:txBody>
      </p:sp>
      <p:sp>
        <p:nvSpPr>
          <p:cNvPr id="736" name="Google Shape;736;p34"/>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a:t>
            </a:r>
            <a:r>
              <a:rPr lang="es" sz="600">
                <a:solidFill>
                  <a:schemeClr val="dk2"/>
                </a:solidFill>
                <a:latin typeface="Calibri"/>
                <a:ea typeface="Calibri"/>
                <a:cs typeface="Calibri"/>
                <a:sym typeface="Calibri"/>
              </a:rPr>
              <a:t>1</a:t>
            </a:r>
            <a:r>
              <a:rPr lang="es" sz="1200">
                <a:solidFill>
                  <a:schemeClr val="dk2"/>
                </a:solidFill>
                <a:latin typeface="Calibri"/>
                <a:ea typeface="Calibri"/>
                <a:cs typeface="Calibri"/>
                <a:sym typeface="Calibri"/>
              </a:rPr>
              <a:t> → SC</a:t>
            </a:r>
            <a:endParaRPr sz="1200">
              <a:solidFill>
                <a:schemeClr val="dk2"/>
              </a:solidFill>
              <a:latin typeface="Calibri"/>
              <a:ea typeface="Calibri"/>
              <a:cs typeface="Calibri"/>
              <a:sym typeface="Calibri"/>
            </a:endParaRPr>
          </a:p>
        </p:txBody>
      </p:sp>
      <p:sp>
        <p:nvSpPr>
          <p:cNvPr id="737" name="Google Shape;737;p34"/>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738" name="Google Shape;738;p34"/>
          <p:cNvSpPr txBox="1"/>
          <p:nvPr/>
        </p:nvSpPr>
        <p:spPr>
          <a:xfrm>
            <a:off x="1814050" y="17032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739" name="Google Shape;739;p34"/>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745" name="Google Shape;745;p35"/>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746" name="Google Shape;746;p35"/>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747" name="Google Shape;747;p35"/>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748" name="Google Shape;748;p35"/>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749" name="Google Shape;749;p35"/>
          <p:cNvCxnSpPr>
            <a:stCxn id="745" idx="6"/>
            <a:endCxn id="746"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35"/>
          <p:cNvCxnSpPr>
            <a:stCxn id="745" idx="4"/>
            <a:endCxn id="747"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35"/>
          <p:cNvCxnSpPr>
            <a:stCxn id="745" idx="5"/>
            <a:endCxn id="748"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35"/>
          <p:cNvCxnSpPr>
            <a:stCxn id="747" idx="6"/>
            <a:endCxn id="748"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35"/>
          <p:cNvCxnSpPr>
            <a:stCxn id="746" idx="4"/>
            <a:endCxn id="748"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35"/>
          <p:cNvCxnSpPr>
            <a:stCxn id="747" idx="7"/>
            <a:endCxn id="746"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755" name="Google Shape;755;p35"/>
          <p:cNvSpPr/>
          <p:nvPr/>
        </p:nvSpPr>
        <p:spPr>
          <a:xfrm>
            <a:off x="1322225" y="438625"/>
            <a:ext cx="12117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56" name="Google Shape;756;p35"/>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57" name="Google Shape;757;p35"/>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58" name="Google Shape;758;p35"/>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59" name="Google Shape;759;p35"/>
          <p:cNvSpPr/>
          <p:nvPr/>
        </p:nvSpPr>
        <p:spPr>
          <a:xfrm>
            <a:off x="133850" y="438625"/>
            <a:ext cx="10329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60" name="Google Shape;760;p35"/>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61" name="Google Shape;761;p35"/>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62" name="Google Shape;762;p35"/>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63" name="Google Shape;763;p35"/>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764" name="Google Shape;764;p35"/>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765" name="Google Shape;765;p35"/>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766" name="Google Shape;766;p35"/>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767" name="Google Shape;767;p35"/>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768" name="Google Shape;768;p35"/>
          <p:cNvSpPr/>
          <p:nvPr/>
        </p:nvSpPr>
        <p:spPr>
          <a:xfrm>
            <a:off x="14718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r>
              <a:rPr b="1" lang="es" sz="700">
                <a:latin typeface="Calibri"/>
                <a:ea typeface="Calibri"/>
                <a:cs typeface="Calibri"/>
                <a:sym typeface="Calibri"/>
              </a:rPr>
              <a:t>2</a:t>
            </a:r>
            <a:endParaRPr b="1" sz="700">
              <a:latin typeface="Calibri"/>
              <a:ea typeface="Calibri"/>
              <a:cs typeface="Calibri"/>
              <a:sym typeface="Calibri"/>
            </a:endParaRPr>
          </a:p>
        </p:txBody>
      </p:sp>
      <p:sp>
        <p:nvSpPr>
          <p:cNvPr id="769" name="Google Shape;769;p35"/>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770" name="Google Shape;770;p35"/>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771" name="Google Shape;771;p35"/>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772" name="Google Shape;772;p35"/>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773" name="Google Shape;773;p35"/>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774" name="Google Shape;774;p35"/>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775" name="Google Shape;775;p35"/>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776" name="Google Shape;776;p35"/>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777" name="Google Shape;777;p35"/>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r>
              <a:rPr b="1" lang="es" sz="700">
                <a:latin typeface="Calibri"/>
                <a:ea typeface="Calibri"/>
                <a:cs typeface="Calibri"/>
                <a:sym typeface="Calibri"/>
              </a:rPr>
              <a:t>1</a:t>
            </a:r>
            <a:endParaRPr b="1" sz="700">
              <a:latin typeface="Calibri"/>
              <a:ea typeface="Calibri"/>
              <a:cs typeface="Calibri"/>
              <a:sym typeface="Calibri"/>
            </a:endParaRPr>
          </a:p>
        </p:txBody>
      </p:sp>
      <p:sp>
        <p:nvSpPr>
          <p:cNvPr id="778" name="Google Shape;778;p35"/>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a:t>
            </a:r>
            <a:r>
              <a:rPr lang="es" sz="600">
                <a:solidFill>
                  <a:schemeClr val="dk2"/>
                </a:solidFill>
                <a:latin typeface="Calibri"/>
                <a:ea typeface="Calibri"/>
                <a:cs typeface="Calibri"/>
                <a:sym typeface="Calibri"/>
              </a:rPr>
              <a:t>1</a:t>
            </a:r>
            <a:r>
              <a:rPr lang="es" sz="1200">
                <a:solidFill>
                  <a:schemeClr val="dk2"/>
                </a:solidFill>
                <a:latin typeface="Calibri"/>
                <a:ea typeface="Calibri"/>
                <a:cs typeface="Calibri"/>
                <a:sym typeface="Calibri"/>
              </a:rPr>
              <a:t> → SC</a:t>
            </a:r>
            <a:endParaRPr sz="1200">
              <a:solidFill>
                <a:schemeClr val="dk2"/>
              </a:solidFill>
              <a:latin typeface="Calibri"/>
              <a:ea typeface="Calibri"/>
              <a:cs typeface="Calibri"/>
              <a:sym typeface="Calibri"/>
            </a:endParaRPr>
          </a:p>
        </p:txBody>
      </p:sp>
      <p:sp>
        <p:nvSpPr>
          <p:cNvPr id="779" name="Google Shape;779;p35"/>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780" name="Google Shape;780;p35"/>
          <p:cNvSpPr txBox="1"/>
          <p:nvPr/>
        </p:nvSpPr>
        <p:spPr>
          <a:xfrm>
            <a:off x="1814050" y="17032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781" name="Google Shape;781;p35"/>
          <p:cNvSpPr/>
          <p:nvPr/>
        </p:nvSpPr>
        <p:spPr>
          <a:xfrm>
            <a:off x="3100145" y="12877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782" name="Google Shape;782;p35"/>
          <p:cNvSpPr/>
          <p:nvPr/>
        </p:nvSpPr>
        <p:spPr>
          <a:xfrm>
            <a:off x="2961245" y="156210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783" name="Google Shape;783;p35"/>
          <p:cNvSpPr/>
          <p:nvPr/>
        </p:nvSpPr>
        <p:spPr>
          <a:xfrm>
            <a:off x="2687945" y="17221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784" name="Google Shape;784;p35"/>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790" name="Google Shape;790;p36"/>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791" name="Google Shape;791;p36"/>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792" name="Google Shape;792;p36"/>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793" name="Google Shape;793;p36"/>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794" name="Google Shape;794;p36"/>
          <p:cNvCxnSpPr>
            <a:stCxn id="790" idx="6"/>
            <a:endCxn id="791"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36"/>
          <p:cNvCxnSpPr>
            <a:stCxn id="790" idx="4"/>
            <a:endCxn id="792"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796" name="Google Shape;796;p36"/>
          <p:cNvCxnSpPr>
            <a:stCxn id="790" idx="5"/>
            <a:endCxn id="793"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797" name="Google Shape;797;p36"/>
          <p:cNvCxnSpPr>
            <a:stCxn id="792" idx="6"/>
            <a:endCxn id="793"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36"/>
          <p:cNvCxnSpPr>
            <a:stCxn id="791" idx="4"/>
            <a:endCxn id="793"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36"/>
          <p:cNvCxnSpPr>
            <a:stCxn id="792" idx="7"/>
            <a:endCxn id="791"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800" name="Google Shape;800;p36"/>
          <p:cNvSpPr/>
          <p:nvPr/>
        </p:nvSpPr>
        <p:spPr>
          <a:xfrm>
            <a:off x="1322225" y="438625"/>
            <a:ext cx="12117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01" name="Google Shape;801;p36"/>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02" name="Google Shape;802;p36"/>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03" name="Google Shape;803;p36"/>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04" name="Google Shape;804;p36"/>
          <p:cNvSpPr/>
          <p:nvPr/>
        </p:nvSpPr>
        <p:spPr>
          <a:xfrm>
            <a:off x="133850" y="438625"/>
            <a:ext cx="10329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05" name="Google Shape;805;p36"/>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06" name="Google Shape;806;p36"/>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07" name="Google Shape;807;p36"/>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08" name="Google Shape;808;p36"/>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809" name="Google Shape;809;p36"/>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810" name="Google Shape;810;p36"/>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811" name="Google Shape;811;p36"/>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812" name="Google Shape;812;p36"/>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813" name="Google Shape;813;p36"/>
          <p:cNvSpPr/>
          <p:nvPr/>
        </p:nvSpPr>
        <p:spPr>
          <a:xfrm>
            <a:off x="14718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r>
              <a:rPr b="1" lang="es" sz="700">
                <a:latin typeface="Calibri"/>
                <a:ea typeface="Calibri"/>
                <a:cs typeface="Calibri"/>
                <a:sym typeface="Calibri"/>
              </a:rPr>
              <a:t>2</a:t>
            </a:r>
            <a:endParaRPr b="1" sz="700">
              <a:latin typeface="Calibri"/>
              <a:ea typeface="Calibri"/>
              <a:cs typeface="Calibri"/>
              <a:sym typeface="Calibri"/>
            </a:endParaRPr>
          </a:p>
        </p:txBody>
      </p:sp>
      <p:sp>
        <p:nvSpPr>
          <p:cNvPr id="814" name="Google Shape;814;p36"/>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815" name="Google Shape;815;p36"/>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816" name="Google Shape;816;p36"/>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817" name="Google Shape;817;p36"/>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818" name="Google Shape;818;p36"/>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819" name="Google Shape;819;p36"/>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820" name="Google Shape;820;p36"/>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821" name="Google Shape;821;p36"/>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822" name="Google Shape;822;p36"/>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r>
              <a:rPr b="1" lang="es" sz="700">
                <a:latin typeface="Calibri"/>
                <a:ea typeface="Calibri"/>
                <a:cs typeface="Calibri"/>
                <a:sym typeface="Calibri"/>
              </a:rPr>
              <a:t>1</a:t>
            </a:r>
            <a:endParaRPr b="1" sz="700">
              <a:latin typeface="Calibri"/>
              <a:ea typeface="Calibri"/>
              <a:cs typeface="Calibri"/>
              <a:sym typeface="Calibri"/>
            </a:endParaRPr>
          </a:p>
        </p:txBody>
      </p:sp>
      <p:sp>
        <p:nvSpPr>
          <p:cNvPr id="823" name="Google Shape;823;p36"/>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a:t>
            </a:r>
            <a:r>
              <a:rPr lang="es" sz="600">
                <a:solidFill>
                  <a:schemeClr val="dk2"/>
                </a:solidFill>
                <a:latin typeface="Calibri"/>
                <a:ea typeface="Calibri"/>
                <a:cs typeface="Calibri"/>
                <a:sym typeface="Calibri"/>
              </a:rPr>
              <a:t>1</a:t>
            </a:r>
            <a:r>
              <a:rPr lang="es" sz="1200">
                <a:solidFill>
                  <a:schemeClr val="dk2"/>
                </a:solidFill>
                <a:latin typeface="Calibri"/>
                <a:ea typeface="Calibri"/>
                <a:cs typeface="Calibri"/>
                <a:sym typeface="Calibri"/>
              </a:rPr>
              <a:t> → SC</a:t>
            </a:r>
            <a:endParaRPr sz="1200">
              <a:solidFill>
                <a:schemeClr val="dk2"/>
              </a:solidFill>
              <a:latin typeface="Calibri"/>
              <a:ea typeface="Calibri"/>
              <a:cs typeface="Calibri"/>
              <a:sym typeface="Calibri"/>
            </a:endParaRPr>
          </a:p>
        </p:txBody>
      </p:sp>
      <p:sp>
        <p:nvSpPr>
          <p:cNvPr id="824" name="Google Shape;824;p36"/>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825" name="Google Shape;825;p36"/>
          <p:cNvSpPr txBox="1"/>
          <p:nvPr/>
        </p:nvSpPr>
        <p:spPr>
          <a:xfrm>
            <a:off x="1814050" y="17032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826" name="Google Shape;826;p36"/>
          <p:cNvSpPr/>
          <p:nvPr/>
        </p:nvSpPr>
        <p:spPr>
          <a:xfrm>
            <a:off x="5583095" y="13140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827" name="Google Shape;827;p36"/>
          <p:cNvSpPr/>
          <p:nvPr/>
        </p:nvSpPr>
        <p:spPr>
          <a:xfrm>
            <a:off x="5837770" y="32312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828" name="Google Shape;828;p36"/>
          <p:cNvSpPr/>
          <p:nvPr/>
        </p:nvSpPr>
        <p:spPr>
          <a:xfrm>
            <a:off x="2687945" y="29767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829" name="Google Shape;829;p36"/>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835" name="Google Shape;835;p37"/>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836" name="Google Shape;836;p37"/>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837" name="Google Shape;837;p37"/>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838" name="Google Shape;838;p37"/>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839" name="Google Shape;839;p37"/>
          <p:cNvCxnSpPr>
            <a:stCxn id="835" idx="6"/>
            <a:endCxn id="836"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p37"/>
          <p:cNvCxnSpPr>
            <a:stCxn id="835" idx="4"/>
            <a:endCxn id="837"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p37"/>
          <p:cNvCxnSpPr>
            <a:stCxn id="835" idx="5"/>
            <a:endCxn id="838"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842" name="Google Shape;842;p37"/>
          <p:cNvCxnSpPr>
            <a:stCxn id="837" idx="6"/>
            <a:endCxn id="838"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p37"/>
          <p:cNvCxnSpPr>
            <a:stCxn id="836" idx="4"/>
            <a:endCxn id="838"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37"/>
          <p:cNvCxnSpPr>
            <a:stCxn id="837" idx="7"/>
            <a:endCxn id="836"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845" name="Google Shape;845;p37"/>
          <p:cNvSpPr/>
          <p:nvPr/>
        </p:nvSpPr>
        <p:spPr>
          <a:xfrm>
            <a:off x="1322225" y="438625"/>
            <a:ext cx="12117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46" name="Google Shape;846;p37"/>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47" name="Google Shape;847;p37"/>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48" name="Google Shape;848;p37"/>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49" name="Google Shape;849;p37"/>
          <p:cNvSpPr/>
          <p:nvPr/>
        </p:nvSpPr>
        <p:spPr>
          <a:xfrm>
            <a:off x="133850" y="438625"/>
            <a:ext cx="10329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50" name="Google Shape;850;p37"/>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51" name="Google Shape;851;p37"/>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52" name="Google Shape;852;p37"/>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53" name="Google Shape;853;p37"/>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854" name="Google Shape;854;p37"/>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855" name="Google Shape;855;p37"/>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856" name="Google Shape;856;p37"/>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857" name="Google Shape;857;p37"/>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858" name="Google Shape;858;p37"/>
          <p:cNvSpPr/>
          <p:nvPr/>
        </p:nvSpPr>
        <p:spPr>
          <a:xfrm>
            <a:off x="14718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r>
              <a:rPr b="1" lang="es" sz="700">
                <a:latin typeface="Calibri"/>
                <a:ea typeface="Calibri"/>
                <a:cs typeface="Calibri"/>
                <a:sym typeface="Calibri"/>
              </a:rPr>
              <a:t>2</a:t>
            </a:r>
            <a:endParaRPr b="1" sz="700">
              <a:latin typeface="Calibri"/>
              <a:ea typeface="Calibri"/>
              <a:cs typeface="Calibri"/>
              <a:sym typeface="Calibri"/>
            </a:endParaRPr>
          </a:p>
        </p:txBody>
      </p:sp>
      <p:sp>
        <p:nvSpPr>
          <p:cNvPr id="859" name="Google Shape;859;p37"/>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860" name="Google Shape;860;p37"/>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861" name="Google Shape;861;p37"/>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862" name="Google Shape;862;p37"/>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863" name="Google Shape;863;p37"/>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864" name="Google Shape;864;p37"/>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865" name="Google Shape;865;p37"/>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866" name="Google Shape;866;p37"/>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867" name="Google Shape;867;p37"/>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r>
              <a:rPr b="1" lang="es" sz="700">
                <a:latin typeface="Calibri"/>
                <a:ea typeface="Calibri"/>
                <a:cs typeface="Calibri"/>
                <a:sym typeface="Calibri"/>
              </a:rPr>
              <a:t>1</a:t>
            </a:r>
            <a:endParaRPr b="1" sz="700">
              <a:latin typeface="Calibri"/>
              <a:ea typeface="Calibri"/>
              <a:cs typeface="Calibri"/>
              <a:sym typeface="Calibri"/>
            </a:endParaRPr>
          </a:p>
        </p:txBody>
      </p:sp>
      <p:sp>
        <p:nvSpPr>
          <p:cNvPr id="868" name="Google Shape;868;p37"/>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a:t>
            </a:r>
            <a:r>
              <a:rPr lang="es" sz="600">
                <a:solidFill>
                  <a:schemeClr val="dk2"/>
                </a:solidFill>
                <a:latin typeface="Calibri"/>
                <a:ea typeface="Calibri"/>
                <a:cs typeface="Calibri"/>
                <a:sym typeface="Calibri"/>
              </a:rPr>
              <a:t>1</a:t>
            </a:r>
            <a:r>
              <a:rPr lang="es" sz="1200">
                <a:solidFill>
                  <a:schemeClr val="dk2"/>
                </a:solidFill>
                <a:latin typeface="Calibri"/>
                <a:ea typeface="Calibri"/>
                <a:cs typeface="Calibri"/>
                <a:sym typeface="Calibri"/>
              </a:rPr>
              <a:t> → SC</a:t>
            </a:r>
            <a:endParaRPr sz="1200">
              <a:solidFill>
                <a:schemeClr val="dk2"/>
              </a:solidFill>
              <a:latin typeface="Calibri"/>
              <a:ea typeface="Calibri"/>
              <a:cs typeface="Calibri"/>
              <a:sym typeface="Calibri"/>
            </a:endParaRPr>
          </a:p>
        </p:txBody>
      </p:sp>
      <p:sp>
        <p:nvSpPr>
          <p:cNvPr id="869" name="Google Shape;869;p37"/>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870" name="Google Shape;870;p37"/>
          <p:cNvSpPr txBox="1"/>
          <p:nvPr/>
        </p:nvSpPr>
        <p:spPr>
          <a:xfrm>
            <a:off x="1814050" y="17032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871" name="Google Shape;871;p37"/>
          <p:cNvSpPr txBox="1"/>
          <p:nvPr/>
        </p:nvSpPr>
        <p:spPr>
          <a:xfrm>
            <a:off x="6610100" y="13140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872" name="Google Shape;872;p37"/>
          <p:cNvSpPr/>
          <p:nvPr/>
        </p:nvSpPr>
        <p:spPr>
          <a:xfrm>
            <a:off x="2687945" y="29767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873" name="Google Shape;873;p37"/>
          <p:cNvSpPr/>
          <p:nvPr/>
        </p:nvSpPr>
        <p:spPr>
          <a:xfrm>
            <a:off x="5583095" y="13018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874" name="Google Shape;874;p37"/>
          <p:cNvSpPr/>
          <p:nvPr/>
        </p:nvSpPr>
        <p:spPr>
          <a:xfrm>
            <a:off x="5837770" y="32312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875" name="Google Shape;875;p37"/>
          <p:cNvSpPr/>
          <p:nvPr/>
        </p:nvSpPr>
        <p:spPr>
          <a:xfrm>
            <a:off x="2687945" y="29767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881" name="Google Shape;881;p38"/>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882" name="Google Shape;882;p38"/>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883" name="Google Shape;883;p38"/>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884" name="Google Shape;884;p38"/>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885" name="Google Shape;885;p38"/>
          <p:cNvCxnSpPr>
            <a:stCxn id="881" idx="6"/>
            <a:endCxn id="882"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38"/>
          <p:cNvCxnSpPr>
            <a:stCxn id="881" idx="4"/>
            <a:endCxn id="883"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38"/>
          <p:cNvCxnSpPr>
            <a:stCxn id="881" idx="5"/>
            <a:endCxn id="884"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38"/>
          <p:cNvCxnSpPr>
            <a:stCxn id="883" idx="6"/>
            <a:endCxn id="884"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38"/>
          <p:cNvCxnSpPr>
            <a:stCxn id="882" idx="4"/>
            <a:endCxn id="884"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38"/>
          <p:cNvCxnSpPr>
            <a:stCxn id="883" idx="7"/>
            <a:endCxn id="882"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891" name="Google Shape;891;p38"/>
          <p:cNvSpPr/>
          <p:nvPr/>
        </p:nvSpPr>
        <p:spPr>
          <a:xfrm>
            <a:off x="1322225" y="438625"/>
            <a:ext cx="12117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92" name="Google Shape;892;p38"/>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93" name="Google Shape;893;p38"/>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94" name="Google Shape;894;p38"/>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95" name="Google Shape;895;p38"/>
          <p:cNvSpPr/>
          <p:nvPr/>
        </p:nvSpPr>
        <p:spPr>
          <a:xfrm>
            <a:off x="133850" y="438625"/>
            <a:ext cx="10329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96" name="Google Shape;896;p38"/>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97" name="Google Shape;897;p38"/>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98" name="Google Shape;898;p38"/>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99" name="Google Shape;899;p38"/>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900" name="Google Shape;900;p38"/>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901" name="Google Shape;901;p38"/>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902" name="Google Shape;902;p38"/>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903" name="Google Shape;903;p38"/>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904" name="Google Shape;904;p38"/>
          <p:cNvSpPr/>
          <p:nvPr/>
        </p:nvSpPr>
        <p:spPr>
          <a:xfrm>
            <a:off x="14718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r>
              <a:rPr b="1" lang="es" sz="700">
                <a:latin typeface="Calibri"/>
                <a:ea typeface="Calibri"/>
                <a:cs typeface="Calibri"/>
                <a:sym typeface="Calibri"/>
              </a:rPr>
              <a:t>2</a:t>
            </a:r>
            <a:endParaRPr b="1" sz="700">
              <a:latin typeface="Calibri"/>
              <a:ea typeface="Calibri"/>
              <a:cs typeface="Calibri"/>
              <a:sym typeface="Calibri"/>
            </a:endParaRPr>
          </a:p>
        </p:txBody>
      </p:sp>
      <p:sp>
        <p:nvSpPr>
          <p:cNvPr id="905" name="Google Shape;905;p38"/>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906" name="Google Shape;906;p38"/>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907" name="Google Shape;907;p38"/>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908" name="Google Shape;908;p38"/>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909" name="Google Shape;909;p38"/>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910" name="Google Shape;910;p38"/>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911" name="Google Shape;911;p38"/>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912" name="Google Shape;912;p38"/>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913" name="Google Shape;913;p38"/>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r>
              <a:rPr b="1" lang="es" sz="700">
                <a:latin typeface="Calibri"/>
                <a:ea typeface="Calibri"/>
                <a:cs typeface="Calibri"/>
                <a:sym typeface="Calibri"/>
              </a:rPr>
              <a:t>1</a:t>
            </a:r>
            <a:endParaRPr b="1" sz="700">
              <a:latin typeface="Calibri"/>
              <a:ea typeface="Calibri"/>
              <a:cs typeface="Calibri"/>
              <a:sym typeface="Calibri"/>
            </a:endParaRPr>
          </a:p>
        </p:txBody>
      </p:sp>
      <p:sp>
        <p:nvSpPr>
          <p:cNvPr id="914" name="Google Shape;914;p38"/>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a:t>
            </a:r>
            <a:r>
              <a:rPr lang="es" sz="600">
                <a:solidFill>
                  <a:schemeClr val="dk2"/>
                </a:solidFill>
                <a:latin typeface="Calibri"/>
                <a:ea typeface="Calibri"/>
                <a:cs typeface="Calibri"/>
                <a:sym typeface="Calibri"/>
              </a:rPr>
              <a:t>1</a:t>
            </a:r>
            <a:r>
              <a:rPr lang="es" sz="1200">
                <a:solidFill>
                  <a:schemeClr val="dk2"/>
                </a:solidFill>
                <a:latin typeface="Calibri"/>
                <a:ea typeface="Calibri"/>
                <a:cs typeface="Calibri"/>
                <a:sym typeface="Calibri"/>
              </a:rPr>
              <a:t> → SC</a:t>
            </a:r>
            <a:endParaRPr sz="1200">
              <a:solidFill>
                <a:schemeClr val="dk2"/>
              </a:solidFill>
              <a:latin typeface="Calibri"/>
              <a:ea typeface="Calibri"/>
              <a:cs typeface="Calibri"/>
              <a:sym typeface="Calibri"/>
            </a:endParaRPr>
          </a:p>
        </p:txBody>
      </p:sp>
      <p:sp>
        <p:nvSpPr>
          <p:cNvPr id="915" name="Google Shape;915;p38"/>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916" name="Google Shape;916;p38"/>
          <p:cNvSpPr txBox="1"/>
          <p:nvPr/>
        </p:nvSpPr>
        <p:spPr>
          <a:xfrm>
            <a:off x="1814050" y="17032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3</a:t>
            </a:r>
            <a:endParaRPr sz="1200">
              <a:solidFill>
                <a:schemeClr val="dk2"/>
              </a:solidFill>
              <a:latin typeface="Calibri"/>
              <a:ea typeface="Calibri"/>
              <a:cs typeface="Calibri"/>
              <a:sym typeface="Calibri"/>
            </a:endParaRPr>
          </a:p>
        </p:txBody>
      </p:sp>
      <p:sp>
        <p:nvSpPr>
          <p:cNvPr id="917" name="Google Shape;917;p38"/>
          <p:cNvSpPr txBox="1"/>
          <p:nvPr/>
        </p:nvSpPr>
        <p:spPr>
          <a:xfrm>
            <a:off x="6610100" y="13140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918" name="Google Shape;918;p38"/>
          <p:cNvSpPr/>
          <p:nvPr/>
        </p:nvSpPr>
        <p:spPr>
          <a:xfrm>
            <a:off x="3070170" y="13018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919" name="Google Shape;919;p38"/>
          <p:cNvSpPr/>
          <p:nvPr/>
        </p:nvSpPr>
        <p:spPr>
          <a:xfrm>
            <a:off x="2894045" y="15186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920" name="Google Shape;920;p38"/>
          <p:cNvSpPr/>
          <p:nvPr/>
        </p:nvSpPr>
        <p:spPr>
          <a:xfrm>
            <a:off x="2687945" y="16476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926" name="Google Shape;926;p39"/>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927" name="Google Shape;927;p39"/>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928" name="Google Shape;928;p39"/>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929" name="Google Shape;929;p39"/>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930" name="Google Shape;930;p39"/>
          <p:cNvCxnSpPr>
            <a:stCxn id="926" idx="6"/>
            <a:endCxn id="927"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931" name="Google Shape;931;p39"/>
          <p:cNvCxnSpPr>
            <a:stCxn id="926" idx="4"/>
            <a:endCxn id="928"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932" name="Google Shape;932;p39"/>
          <p:cNvCxnSpPr>
            <a:stCxn id="926" idx="5"/>
            <a:endCxn id="929"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933" name="Google Shape;933;p39"/>
          <p:cNvCxnSpPr>
            <a:stCxn id="928" idx="6"/>
            <a:endCxn id="929"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934" name="Google Shape;934;p39"/>
          <p:cNvCxnSpPr>
            <a:stCxn id="927" idx="4"/>
            <a:endCxn id="929"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935" name="Google Shape;935;p39"/>
          <p:cNvCxnSpPr>
            <a:stCxn id="928" idx="7"/>
            <a:endCxn id="927"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936" name="Google Shape;936;p39"/>
          <p:cNvSpPr/>
          <p:nvPr/>
        </p:nvSpPr>
        <p:spPr>
          <a:xfrm>
            <a:off x="1322225" y="438625"/>
            <a:ext cx="12117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37" name="Google Shape;937;p39"/>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38" name="Google Shape;938;p39"/>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39" name="Google Shape;939;p39"/>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40" name="Google Shape;940;p39"/>
          <p:cNvSpPr/>
          <p:nvPr/>
        </p:nvSpPr>
        <p:spPr>
          <a:xfrm>
            <a:off x="133850" y="438625"/>
            <a:ext cx="10329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41" name="Google Shape;941;p39"/>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42" name="Google Shape;942;p39"/>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43" name="Google Shape;943;p39"/>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44" name="Google Shape;944;p39"/>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945" name="Google Shape;945;p39"/>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946" name="Google Shape;946;p39"/>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947" name="Google Shape;947;p39"/>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948" name="Google Shape;948;p39"/>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949" name="Google Shape;949;p39"/>
          <p:cNvSpPr/>
          <p:nvPr/>
        </p:nvSpPr>
        <p:spPr>
          <a:xfrm>
            <a:off x="14718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r>
              <a:rPr b="1" lang="es" sz="700">
                <a:latin typeface="Calibri"/>
                <a:ea typeface="Calibri"/>
                <a:cs typeface="Calibri"/>
                <a:sym typeface="Calibri"/>
              </a:rPr>
              <a:t>2</a:t>
            </a:r>
            <a:endParaRPr b="1" sz="700">
              <a:latin typeface="Calibri"/>
              <a:ea typeface="Calibri"/>
              <a:cs typeface="Calibri"/>
              <a:sym typeface="Calibri"/>
            </a:endParaRPr>
          </a:p>
        </p:txBody>
      </p:sp>
      <p:sp>
        <p:nvSpPr>
          <p:cNvPr id="950" name="Google Shape;950;p39"/>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951" name="Google Shape;951;p39"/>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952" name="Google Shape;952;p39"/>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953" name="Google Shape;953;p39"/>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954" name="Google Shape;954;p39"/>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955" name="Google Shape;955;p39"/>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956" name="Google Shape;956;p39"/>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957" name="Google Shape;957;p39"/>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958" name="Google Shape;958;p39"/>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r>
              <a:rPr b="1" lang="es" sz="700">
                <a:latin typeface="Calibri"/>
                <a:ea typeface="Calibri"/>
                <a:cs typeface="Calibri"/>
                <a:sym typeface="Calibri"/>
              </a:rPr>
              <a:t>1</a:t>
            </a:r>
            <a:endParaRPr b="1" sz="700">
              <a:latin typeface="Calibri"/>
              <a:ea typeface="Calibri"/>
              <a:cs typeface="Calibri"/>
              <a:sym typeface="Calibri"/>
            </a:endParaRPr>
          </a:p>
        </p:txBody>
      </p:sp>
      <p:sp>
        <p:nvSpPr>
          <p:cNvPr id="959" name="Google Shape;959;p39"/>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a:t>
            </a:r>
            <a:r>
              <a:rPr lang="es" sz="600">
                <a:solidFill>
                  <a:schemeClr val="dk2"/>
                </a:solidFill>
                <a:latin typeface="Calibri"/>
                <a:ea typeface="Calibri"/>
                <a:cs typeface="Calibri"/>
                <a:sym typeface="Calibri"/>
              </a:rPr>
              <a:t>1</a:t>
            </a:r>
            <a:r>
              <a:rPr lang="es" sz="1200">
                <a:solidFill>
                  <a:schemeClr val="dk2"/>
                </a:solidFill>
                <a:latin typeface="Calibri"/>
                <a:ea typeface="Calibri"/>
                <a:cs typeface="Calibri"/>
                <a:sym typeface="Calibri"/>
              </a:rPr>
              <a:t> → SC</a:t>
            </a:r>
            <a:endParaRPr sz="1200">
              <a:solidFill>
                <a:schemeClr val="dk2"/>
              </a:solidFill>
              <a:latin typeface="Calibri"/>
              <a:ea typeface="Calibri"/>
              <a:cs typeface="Calibri"/>
              <a:sym typeface="Calibri"/>
            </a:endParaRPr>
          </a:p>
        </p:txBody>
      </p:sp>
      <p:sp>
        <p:nvSpPr>
          <p:cNvPr id="960" name="Google Shape;960;p39"/>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961" name="Google Shape;961;p39"/>
          <p:cNvSpPr txBox="1"/>
          <p:nvPr/>
        </p:nvSpPr>
        <p:spPr>
          <a:xfrm>
            <a:off x="1814050" y="17032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a:t>
            </a:r>
            <a:r>
              <a:rPr lang="es" sz="600">
                <a:solidFill>
                  <a:schemeClr val="dk2"/>
                </a:solidFill>
                <a:latin typeface="Calibri"/>
                <a:ea typeface="Calibri"/>
                <a:cs typeface="Calibri"/>
                <a:sym typeface="Calibri"/>
              </a:rPr>
              <a:t>2</a:t>
            </a:r>
            <a:r>
              <a:rPr lang="es" sz="1200">
                <a:solidFill>
                  <a:schemeClr val="dk2"/>
                </a:solidFill>
                <a:latin typeface="Calibri"/>
                <a:ea typeface="Calibri"/>
                <a:cs typeface="Calibri"/>
                <a:sym typeface="Calibri"/>
              </a:rPr>
              <a:t> → SC</a:t>
            </a:r>
            <a:endParaRPr sz="1200">
              <a:solidFill>
                <a:schemeClr val="dk2"/>
              </a:solidFill>
              <a:latin typeface="Calibri"/>
              <a:ea typeface="Calibri"/>
              <a:cs typeface="Calibri"/>
              <a:sym typeface="Calibri"/>
            </a:endParaRPr>
          </a:p>
        </p:txBody>
      </p:sp>
      <p:sp>
        <p:nvSpPr>
          <p:cNvPr id="962" name="Google Shape;962;p39"/>
          <p:cNvSpPr txBox="1"/>
          <p:nvPr/>
        </p:nvSpPr>
        <p:spPr>
          <a:xfrm>
            <a:off x="6610100" y="13140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4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968" name="Google Shape;968;p40"/>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969" name="Google Shape;969;p40"/>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970" name="Google Shape;970;p40"/>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971" name="Google Shape;971;p40"/>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972" name="Google Shape;972;p40"/>
          <p:cNvCxnSpPr>
            <a:stCxn id="968" idx="6"/>
            <a:endCxn id="969"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40"/>
          <p:cNvCxnSpPr>
            <a:stCxn id="968" idx="4"/>
            <a:endCxn id="970"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40"/>
          <p:cNvCxnSpPr>
            <a:stCxn id="968" idx="5"/>
            <a:endCxn id="971"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40"/>
          <p:cNvCxnSpPr>
            <a:stCxn id="970" idx="6"/>
            <a:endCxn id="971"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40"/>
          <p:cNvCxnSpPr>
            <a:stCxn id="969" idx="4"/>
            <a:endCxn id="971"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40"/>
          <p:cNvCxnSpPr>
            <a:stCxn id="970" idx="7"/>
            <a:endCxn id="969"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978" name="Google Shape;978;p40"/>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79" name="Google Shape;979;p40"/>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80" name="Google Shape;980;p40"/>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81" name="Google Shape;981;p40"/>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82" name="Google Shape;982;p40"/>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83" name="Google Shape;983;p40"/>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84" name="Google Shape;984;p40"/>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85" name="Google Shape;985;p40"/>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86" name="Google Shape;986;p40"/>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987" name="Google Shape;987;p40"/>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988" name="Google Shape;988;p40"/>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989" name="Google Shape;989;p40"/>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990" name="Google Shape;990;p40"/>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991" name="Google Shape;991;p40"/>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992" name="Google Shape;992;p40"/>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993" name="Google Shape;993;p40"/>
          <p:cNvSpPr/>
          <p:nvPr/>
        </p:nvSpPr>
        <p:spPr>
          <a:xfrm>
            <a:off x="217550"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994" name="Google Shape;994;p40"/>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995" name="Google Shape;995;p40"/>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996" name="Google Shape;996;p40"/>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997" name="Google Shape;997;p40"/>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998" name="Google Shape;998;p40"/>
          <p:cNvSpPr/>
          <p:nvPr/>
        </p:nvSpPr>
        <p:spPr>
          <a:xfrm>
            <a:off x="852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999" name="Google Shape;999;p40"/>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000" name="Google Shape;1000;p40"/>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001" name="Google Shape;1001;p40"/>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007" name="Google Shape;1007;p41"/>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008" name="Google Shape;1008;p41"/>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009" name="Google Shape;1009;p41"/>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010" name="Google Shape;1010;p41"/>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011" name="Google Shape;1011;p41"/>
          <p:cNvCxnSpPr>
            <a:stCxn id="1007" idx="6"/>
            <a:endCxn id="1008"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41"/>
          <p:cNvCxnSpPr>
            <a:stCxn id="1007" idx="4"/>
            <a:endCxn id="1009"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41"/>
          <p:cNvCxnSpPr>
            <a:stCxn id="1007" idx="5"/>
            <a:endCxn id="1010"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41"/>
          <p:cNvCxnSpPr>
            <a:stCxn id="1009" idx="6"/>
            <a:endCxn id="1010"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41"/>
          <p:cNvCxnSpPr>
            <a:stCxn id="1008" idx="4"/>
            <a:endCxn id="1010"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41"/>
          <p:cNvCxnSpPr>
            <a:stCxn id="1009" idx="7"/>
            <a:endCxn id="1008"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017" name="Google Shape;1017;p41"/>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18" name="Google Shape;1018;p41"/>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19" name="Google Shape;1019;p41"/>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20" name="Google Shape;1020;p41"/>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21" name="Google Shape;1021;p41"/>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22" name="Google Shape;1022;p41"/>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23" name="Google Shape;1023;p41"/>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24" name="Google Shape;1024;p41"/>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25" name="Google Shape;1025;p41"/>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026" name="Google Shape;1026;p41"/>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027" name="Google Shape;1027;p41"/>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028" name="Google Shape;1028;p41"/>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029" name="Google Shape;1029;p41"/>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030" name="Google Shape;1030;p41"/>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031" name="Google Shape;1031;p41"/>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032" name="Google Shape;1032;p41"/>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033" name="Google Shape;1033;p41"/>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034" name="Google Shape;1034;p41"/>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035" name="Google Shape;1035;p41"/>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036" name="Google Shape;1036;p41"/>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037" name="Google Shape;1037;p41"/>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038" name="Google Shape;1038;p41"/>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039" name="Google Shape;1039;p41"/>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040" name="Google Shape;1040;p41"/>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041" name="Google Shape;1041;p41"/>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042" name="Google Shape;1042;p41"/>
          <p:cNvSpPr/>
          <p:nvPr/>
        </p:nvSpPr>
        <p:spPr>
          <a:xfrm>
            <a:off x="19856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1</a:t>
            </a:r>
            <a:r>
              <a:rPr lang="es"/>
              <a:t>. </a:t>
            </a:r>
            <a:r>
              <a:rPr lang="es" sz="3000"/>
              <a:t>Revisión de los requisitos.</a:t>
            </a:r>
            <a:endParaRPr/>
          </a:p>
        </p:txBody>
      </p:sp>
      <p:sp>
        <p:nvSpPr>
          <p:cNvPr id="143" name="Google Shape;143;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4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048" name="Google Shape;1048;p42"/>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049" name="Google Shape;1049;p42"/>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050" name="Google Shape;1050;p42"/>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051" name="Google Shape;1051;p42"/>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052" name="Google Shape;1052;p42"/>
          <p:cNvCxnSpPr>
            <a:stCxn id="1048" idx="6"/>
            <a:endCxn id="1049"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42"/>
          <p:cNvCxnSpPr>
            <a:stCxn id="1048" idx="4"/>
            <a:endCxn id="1050"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42"/>
          <p:cNvCxnSpPr>
            <a:stCxn id="1048" idx="5"/>
            <a:endCxn id="1051"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42"/>
          <p:cNvCxnSpPr>
            <a:stCxn id="1050" idx="6"/>
            <a:endCxn id="1051"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42"/>
          <p:cNvCxnSpPr>
            <a:stCxn id="1049" idx="4"/>
            <a:endCxn id="1051"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42"/>
          <p:cNvCxnSpPr>
            <a:stCxn id="1050" idx="7"/>
            <a:endCxn id="1049"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058" name="Google Shape;1058;p42"/>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59" name="Google Shape;1059;p42"/>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60" name="Google Shape;1060;p42"/>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61" name="Google Shape;1061;p42"/>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62" name="Google Shape;1062;p42"/>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63" name="Google Shape;1063;p42"/>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64" name="Google Shape;1064;p42"/>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65" name="Google Shape;1065;p42"/>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66" name="Google Shape;1066;p42"/>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067" name="Google Shape;1067;p42"/>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068" name="Google Shape;1068;p42"/>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069" name="Google Shape;1069;p42"/>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070" name="Google Shape;1070;p42"/>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071" name="Google Shape;1071;p42"/>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072" name="Google Shape;1072;p42"/>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073" name="Google Shape;1073;p42"/>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074" name="Google Shape;1074;p42"/>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075" name="Google Shape;1075;p42"/>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076" name="Google Shape;1076;p42"/>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077" name="Google Shape;1077;p42"/>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078" name="Google Shape;1078;p42"/>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079" name="Google Shape;1079;p42"/>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080" name="Google Shape;1080;p42"/>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081" name="Google Shape;1081;p42"/>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082" name="Google Shape;1082;p42"/>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083" name="Google Shape;1083;p42"/>
          <p:cNvSpPr/>
          <p:nvPr/>
        </p:nvSpPr>
        <p:spPr>
          <a:xfrm>
            <a:off x="19856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084" name="Google Shape;1084;p42"/>
          <p:cNvSpPr/>
          <p:nvPr/>
        </p:nvSpPr>
        <p:spPr>
          <a:xfrm>
            <a:off x="2993445" y="31428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085" name="Google Shape;1085;p42"/>
          <p:cNvSpPr/>
          <p:nvPr/>
        </p:nvSpPr>
        <p:spPr>
          <a:xfrm>
            <a:off x="3148595" y="34280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086" name="Google Shape;1086;p42"/>
          <p:cNvSpPr/>
          <p:nvPr/>
        </p:nvSpPr>
        <p:spPr>
          <a:xfrm>
            <a:off x="2687945" y="29767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087" name="Google Shape;1087;p42"/>
          <p:cNvSpPr txBox="1"/>
          <p:nvPr/>
        </p:nvSpPr>
        <p:spPr>
          <a:xfrm>
            <a:off x="1814050"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4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093" name="Google Shape;1093;p43"/>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094" name="Google Shape;1094;p43"/>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095" name="Google Shape;1095;p43"/>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096" name="Google Shape;1096;p43"/>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097" name="Google Shape;1097;p43"/>
          <p:cNvCxnSpPr>
            <a:stCxn id="1093" idx="6"/>
            <a:endCxn id="1094"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43"/>
          <p:cNvCxnSpPr>
            <a:stCxn id="1093" idx="4"/>
            <a:endCxn id="1095"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43"/>
          <p:cNvCxnSpPr>
            <a:stCxn id="1093" idx="5"/>
            <a:endCxn id="1096"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43"/>
          <p:cNvCxnSpPr>
            <a:stCxn id="1095" idx="6"/>
            <a:endCxn id="1096"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43"/>
          <p:cNvCxnSpPr>
            <a:stCxn id="1094" idx="4"/>
            <a:endCxn id="1096"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43"/>
          <p:cNvCxnSpPr>
            <a:stCxn id="1095" idx="7"/>
            <a:endCxn id="1094"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103" name="Google Shape;1103;p43"/>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04" name="Google Shape;1104;p43"/>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05" name="Google Shape;1105;p43"/>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06" name="Google Shape;1106;p43"/>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07" name="Google Shape;1107;p43"/>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08" name="Google Shape;1108;p43"/>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09" name="Google Shape;1109;p43"/>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10" name="Google Shape;1110;p43"/>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11" name="Google Shape;1111;p43"/>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112" name="Google Shape;1112;p43"/>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113" name="Google Shape;1113;p43"/>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114" name="Google Shape;1114;p43"/>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115" name="Google Shape;1115;p43"/>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116" name="Google Shape;1116;p43"/>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117" name="Google Shape;1117;p43"/>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118" name="Google Shape;1118;p43"/>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119" name="Google Shape;1119;p43"/>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120" name="Google Shape;1120;p43"/>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121" name="Google Shape;1121;p43"/>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122" name="Google Shape;1122;p43"/>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123" name="Google Shape;1123;p43"/>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124" name="Google Shape;1124;p43"/>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125" name="Google Shape;1125;p43"/>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126" name="Google Shape;1126;p43"/>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127" name="Google Shape;1127;p43"/>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128" name="Google Shape;1128;p43"/>
          <p:cNvSpPr/>
          <p:nvPr/>
        </p:nvSpPr>
        <p:spPr>
          <a:xfrm>
            <a:off x="19856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129" name="Google Shape;1129;p43"/>
          <p:cNvSpPr/>
          <p:nvPr/>
        </p:nvSpPr>
        <p:spPr>
          <a:xfrm>
            <a:off x="5805245" y="158835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130" name="Google Shape;1130;p43"/>
          <p:cNvSpPr/>
          <p:nvPr/>
        </p:nvSpPr>
        <p:spPr>
          <a:xfrm>
            <a:off x="5708920" y="34280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131" name="Google Shape;1131;p43"/>
          <p:cNvSpPr/>
          <p:nvPr/>
        </p:nvSpPr>
        <p:spPr>
          <a:xfrm>
            <a:off x="2687945" y="1695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132" name="Google Shape;1132;p43"/>
          <p:cNvSpPr txBox="1"/>
          <p:nvPr/>
        </p:nvSpPr>
        <p:spPr>
          <a:xfrm>
            <a:off x="1814050"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4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138" name="Google Shape;1138;p44"/>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139" name="Google Shape;1139;p44"/>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140" name="Google Shape;1140;p44"/>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141" name="Google Shape;1141;p44"/>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142" name="Google Shape;1142;p44"/>
          <p:cNvCxnSpPr>
            <a:stCxn id="1138" idx="6"/>
            <a:endCxn id="1139"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143" name="Google Shape;1143;p44"/>
          <p:cNvCxnSpPr>
            <a:stCxn id="1138" idx="4"/>
            <a:endCxn id="1140"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44"/>
          <p:cNvCxnSpPr>
            <a:stCxn id="1138" idx="5"/>
            <a:endCxn id="1141"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145" name="Google Shape;1145;p44"/>
          <p:cNvCxnSpPr>
            <a:stCxn id="1140" idx="6"/>
            <a:endCxn id="1141"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44"/>
          <p:cNvCxnSpPr>
            <a:stCxn id="1139" idx="4"/>
            <a:endCxn id="1141"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44"/>
          <p:cNvCxnSpPr>
            <a:stCxn id="1140" idx="7"/>
            <a:endCxn id="1139"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148" name="Google Shape;1148;p44"/>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49" name="Google Shape;1149;p44"/>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50" name="Google Shape;1150;p44"/>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51" name="Google Shape;1151;p44"/>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52" name="Google Shape;1152;p44"/>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53" name="Google Shape;1153;p44"/>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54" name="Google Shape;1154;p44"/>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55" name="Google Shape;1155;p44"/>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56" name="Google Shape;1156;p44"/>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157" name="Google Shape;1157;p44"/>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158" name="Google Shape;1158;p44"/>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159" name="Google Shape;1159;p44"/>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160" name="Google Shape;1160;p44"/>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161" name="Google Shape;1161;p44"/>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162" name="Google Shape;1162;p44"/>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163" name="Google Shape;1163;p44"/>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164" name="Google Shape;1164;p44"/>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165" name="Google Shape;1165;p44"/>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166" name="Google Shape;1166;p44"/>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167" name="Google Shape;1167;p44"/>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168" name="Google Shape;1168;p44"/>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169" name="Google Shape;1169;p44"/>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170" name="Google Shape;1170;p44"/>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171" name="Google Shape;1171;p44"/>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172" name="Google Shape;1172;p44"/>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173" name="Google Shape;1173;p44"/>
          <p:cNvSpPr/>
          <p:nvPr/>
        </p:nvSpPr>
        <p:spPr>
          <a:xfrm>
            <a:off x="19856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174" name="Google Shape;1174;p44"/>
          <p:cNvSpPr/>
          <p:nvPr/>
        </p:nvSpPr>
        <p:spPr>
          <a:xfrm>
            <a:off x="5805245" y="158835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175" name="Google Shape;1175;p44"/>
          <p:cNvSpPr/>
          <p:nvPr/>
        </p:nvSpPr>
        <p:spPr>
          <a:xfrm>
            <a:off x="5708920" y="34280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176" name="Google Shape;1176;p44"/>
          <p:cNvSpPr/>
          <p:nvPr/>
        </p:nvSpPr>
        <p:spPr>
          <a:xfrm>
            <a:off x="2687945" y="1695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177" name="Google Shape;1177;p44"/>
          <p:cNvSpPr txBox="1"/>
          <p:nvPr/>
        </p:nvSpPr>
        <p:spPr>
          <a:xfrm>
            <a:off x="1814050"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4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183" name="Google Shape;1183;p45"/>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184" name="Google Shape;1184;p45"/>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185" name="Google Shape;1185;p45"/>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186" name="Google Shape;1186;p45"/>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187" name="Google Shape;1187;p45"/>
          <p:cNvCxnSpPr>
            <a:stCxn id="1183" idx="6"/>
            <a:endCxn id="1184"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188" name="Google Shape;1188;p45"/>
          <p:cNvCxnSpPr>
            <a:stCxn id="1183" idx="4"/>
            <a:endCxn id="1185"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189" name="Google Shape;1189;p45"/>
          <p:cNvCxnSpPr>
            <a:stCxn id="1183" idx="5"/>
            <a:endCxn id="1186"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190" name="Google Shape;1190;p45"/>
          <p:cNvCxnSpPr>
            <a:stCxn id="1185" idx="6"/>
            <a:endCxn id="1186"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191" name="Google Shape;1191;p45"/>
          <p:cNvCxnSpPr>
            <a:stCxn id="1184" idx="4"/>
            <a:endCxn id="1186"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192" name="Google Shape;1192;p45"/>
          <p:cNvCxnSpPr>
            <a:stCxn id="1185" idx="7"/>
            <a:endCxn id="1184"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193" name="Google Shape;1193;p45"/>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94" name="Google Shape;1194;p45"/>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95" name="Google Shape;1195;p45"/>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96" name="Google Shape;1196;p45"/>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97" name="Google Shape;1197;p45"/>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98" name="Google Shape;1198;p45"/>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99" name="Google Shape;1199;p45"/>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00" name="Google Shape;1200;p45"/>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01" name="Google Shape;1201;p45"/>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202" name="Google Shape;1202;p45"/>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203" name="Google Shape;1203;p45"/>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204" name="Google Shape;1204;p45"/>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205" name="Google Shape;1205;p45"/>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206" name="Google Shape;1206;p45"/>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207" name="Google Shape;1207;p45"/>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208" name="Google Shape;1208;p45"/>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209" name="Google Shape;1209;p45"/>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210" name="Google Shape;1210;p45"/>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211" name="Google Shape;1211;p45"/>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212" name="Google Shape;1212;p45"/>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213" name="Google Shape;1213;p45"/>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214" name="Google Shape;1214;p45"/>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215" name="Google Shape;1215;p45"/>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216" name="Google Shape;1216;p45"/>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217" name="Google Shape;1217;p45"/>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218" name="Google Shape;1218;p45"/>
          <p:cNvSpPr/>
          <p:nvPr/>
        </p:nvSpPr>
        <p:spPr>
          <a:xfrm>
            <a:off x="19856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219" name="Google Shape;1219;p45"/>
          <p:cNvSpPr/>
          <p:nvPr/>
        </p:nvSpPr>
        <p:spPr>
          <a:xfrm>
            <a:off x="5805245" y="158835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220" name="Google Shape;1220;p45"/>
          <p:cNvSpPr/>
          <p:nvPr/>
        </p:nvSpPr>
        <p:spPr>
          <a:xfrm>
            <a:off x="3064795" y="34280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221" name="Google Shape;1221;p45"/>
          <p:cNvSpPr/>
          <p:nvPr/>
        </p:nvSpPr>
        <p:spPr>
          <a:xfrm>
            <a:off x="2687945" y="1695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222" name="Google Shape;1222;p45"/>
          <p:cNvSpPr txBox="1"/>
          <p:nvPr/>
        </p:nvSpPr>
        <p:spPr>
          <a:xfrm>
            <a:off x="1814050"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1</a:t>
            </a:r>
            <a:endParaRPr sz="1200">
              <a:solidFill>
                <a:schemeClr val="dk2"/>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4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228" name="Google Shape;1228;p46"/>
          <p:cNvSpPr/>
          <p:nvPr/>
        </p:nvSpPr>
        <p:spPr>
          <a:xfrm>
            <a:off x="253391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229" name="Google Shape;1229;p46"/>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230" name="Google Shape;1230;p46"/>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231" name="Google Shape;1231;p46"/>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232" name="Google Shape;1232;p46"/>
          <p:cNvCxnSpPr>
            <a:stCxn id="1228" idx="6"/>
            <a:endCxn id="1229" idx="2"/>
          </p:cNvCxnSpPr>
          <p:nvPr/>
        </p:nvCxnSpPr>
        <p:spPr>
          <a:xfrm>
            <a:off x="3253913" y="1518625"/>
            <a:ext cx="2636100" cy="0"/>
          </a:xfrm>
          <a:prstGeom prst="straightConnector1">
            <a:avLst/>
          </a:prstGeom>
          <a:noFill/>
          <a:ln cap="flat" cmpd="sng" w="9525">
            <a:solidFill>
              <a:schemeClr val="dk2"/>
            </a:solidFill>
            <a:prstDash val="solid"/>
            <a:round/>
            <a:headEnd len="med" w="med" type="none"/>
            <a:tailEnd len="med" w="med" type="none"/>
          </a:ln>
        </p:spPr>
      </p:cxnSp>
      <p:cxnSp>
        <p:nvCxnSpPr>
          <p:cNvPr id="1233" name="Google Shape;1233;p46"/>
          <p:cNvCxnSpPr>
            <a:stCxn id="1228" idx="4"/>
            <a:endCxn id="1230" idx="0"/>
          </p:cNvCxnSpPr>
          <p:nvPr/>
        </p:nvCxnSpPr>
        <p:spPr>
          <a:xfrm>
            <a:off x="289391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234" name="Google Shape;1234;p46"/>
          <p:cNvCxnSpPr>
            <a:stCxn id="1228" idx="5"/>
            <a:endCxn id="1231" idx="1"/>
          </p:cNvCxnSpPr>
          <p:nvPr/>
        </p:nvCxnSpPr>
        <p:spPr>
          <a:xfrm>
            <a:off x="3148471" y="1773183"/>
            <a:ext cx="2847000" cy="1597200"/>
          </a:xfrm>
          <a:prstGeom prst="straightConnector1">
            <a:avLst/>
          </a:prstGeom>
          <a:noFill/>
          <a:ln cap="flat" cmpd="sng" w="9525">
            <a:solidFill>
              <a:schemeClr val="dk2"/>
            </a:solidFill>
            <a:prstDash val="solid"/>
            <a:round/>
            <a:headEnd len="med" w="med" type="none"/>
            <a:tailEnd len="med" w="med" type="none"/>
          </a:ln>
        </p:spPr>
      </p:cxnSp>
      <p:cxnSp>
        <p:nvCxnSpPr>
          <p:cNvPr id="1235" name="Google Shape;1235;p46"/>
          <p:cNvCxnSpPr>
            <a:stCxn id="1230" idx="6"/>
            <a:endCxn id="1231"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236" name="Google Shape;1236;p46"/>
          <p:cNvCxnSpPr>
            <a:stCxn id="1229" idx="4"/>
            <a:endCxn id="1231"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237" name="Google Shape;1237;p46"/>
          <p:cNvCxnSpPr>
            <a:stCxn id="1230" idx="7"/>
            <a:endCxn id="1229"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238" name="Google Shape;1238;p46"/>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39" name="Google Shape;1239;p46"/>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40" name="Google Shape;1240;p46"/>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41" name="Google Shape;1241;p46"/>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42" name="Google Shape;1242;p46"/>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43" name="Google Shape;1243;p46"/>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44" name="Google Shape;1244;p46"/>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45" name="Google Shape;1245;p46"/>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46" name="Google Shape;1246;p46"/>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247" name="Google Shape;1247;p46"/>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248" name="Google Shape;1248;p46"/>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249" name="Google Shape;1249;p46"/>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250" name="Google Shape;1250;p46"/>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251" name="Google Shape;1251;p46"/>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252" name="Google Shape;1252;p46"/>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253" name="Google Shape;1253;p46"/>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254" name="Google Shape;1254;p46"/>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255" name="Google Shape;1255;p46"/>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256" name="Google Shape;1256;p46"/>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257" name="Google Shape;1257;p46"/>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258" name="Google Shape;1258;p46"/>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259" name="Google Shape;1259;p46"/>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260" name="Google Shape;1260;p46"/>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261" name="Google Shape;1261;p46"/>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262" name="Google Shape;1262;p46"/>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263" name="Google Shape;1263;p46"/>
          <p:cNvSpPr/>
          <p:nvPr/>
        </p:nvSpPr>
        <p:spPr>
          <a:xfrm>
            <a:off x="19856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264" name="Google Shape;1264;p46"/>
          <p:cNvSpPr/>
          <p:nvPr/>
        </p:nvSpPr>
        <p:spPr>
          <a:xfrm>
            <a:off x="5805245" y="158835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265" name="Google Shape;1265;p46"/>
          <p:cNvSpPr/>
          <p:nvPr/>
        </p:nvSpPr>
        <p:spPr>
          <a:xfrm>
            <a:off x="2687945" y="1695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266" name="Google Shape;1266;p46"/>
          <p:cNvSpPr txBox="1"/>
          <p:nvPr/>
        </p:nvSpPr>
        <p:spPr>
          <a:xfrm>
            <a:off x="1814050"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1</a:t>
            </a:r>
            <a:endParaRPr sz="1200">
              <a:solidFill>
                <a:schemeClr val="dk2"/>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4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272" name="Google Shape;1272;p47"/>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273" name="Google Shape;1273;p47"/>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274" name="Google Shape;1274;p47"/>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275" name="Google Shape;1275;p47"/>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276" name="Google Shape;1276;p47"/>
          <p:cNvCxnSpPr>
            <a:stCxn id="1272" idx="6"/>
            <a:endCxn id="1273"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47"/>
          <p:cNvCxnSpPr>
            <a:stCxn id="1272" idx="4"/>
            <a:endCxn id="1274"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47"/>
          <p:cNvCxnSpPr>
            <a:stCxn id="1272" idx="5"/>
            <a:endCxn id="1275"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47"/>
          <p:cNvCxnSpPr>
            <a:stCxn id="1274" idx="6"/>
            <a:endCxn id="1275"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47"/>
          <p:cNvCxnSpPr>
            <a:stCxn id="1273" idx="4"/>
            <a:endCxn id="1275"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47"/>
          <p:cNvCxnSpPr>
            <a:stCxn id="1274" idx="7"/>
            <a:endCxn id="1273"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282" name="Google Shape;1282;p47"/>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83" name="Google Shape;1283;p47"/>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84" name="Google Shape;1284;p47"/>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85" name="Google Shape;1285;p47"/>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86" name="Google Shape;1286;p47"/>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87" name="Google Shape;1287;p47"/>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88" name="Google Shape;1288;p47"/>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89" name="Google Shape;1289;p47"/>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90" name="Google Shape;1290;p47"/>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291" name="Google Shape;1291;p47"/>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292" name="Google Shape;1292;p47"/>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293" name="Google Shape;1293;p47"/>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294" name="Google Shape;1294;p47"/>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295" name="Google Shape;1295;p47"/>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296" name="Google Shape;1296;p47"/>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297" name="Google Shape;1297;p47"/>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298" name="Google Shape;1298;p47"/>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299" name="Google Shape;1299;p47"/>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300" name="Google Shape;1300;p47"/>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301" name="Google Shape;1301;p47"/>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302" name="Google Shape;1302;p47"/>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303" name="Google Shape;1303;p47"/>
          <p:cNvSpPr/>
          <p:nvPr/>
        </p:nvSpPr>
        <p:spPr>
          <a:xfrm>
            <a:off x="19856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304" name="Google Shape;1304;p47"/>
          <p:cNvSpPr txBox="1"/>
          <p:nvPr/>
        </p:nvSpPr>
        <p:spPr>
          <a:xfrm>
            <a:off x="1814050" y="13261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305" name="Google Shape;1305;p47"/>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306" name="Google Shape;1306;p47"/>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1307" name="Google Shape;1307;p47"/>
          <p:cNvSpPr/>
          <p:nvPr/>
        </p:nvSpPr>
        <p:spPr>
          <a:xfrm>
            <a:off x="19856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308" name="Google Shape;1308;p47"/>
          <p:cNvSpPr/>
          <p:nvPr/>
        </p:nvSpPr>
        <p:spPr>
          <a:xfrm>
            <a:off x="5805245" y="158835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309" name="Google Shape;1309;p47"/>
          <p:cNvSpPr/>
          <p:nvPr/>
        </p:nvSpPr>
        <p:spPr>
          <a:xfrm>
            <a:off x="2687945" y="1695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310" name="Google Shape;1310;p47"/>
          <p:cNvSpPr txBox="1"/>
          <p:nvPr/>
        </p:nvSpPr>
        <p:spPr>
          <a:xfrm>
            <a:off x="1814050"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1</a:t>
            </a:r>
            <a:endParaRPr sz="1200">
              <a:solidFill>
                <a:schemeClr val="dk2"/>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4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316" name="Google Shape;1316;p48"/>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317" name="Google Shape;1317;p48"/>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318" name="Google Shape;1318;p48"/>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319" name="Google Shape;1319;p48"/>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320" name="Google Shape;1320;p48"/>
          <p:cNvCxnSpPr>
            <a:stCxn id="1316" idx="6"/>
            <a:endCxn id="1317"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48"/>
          <p:cNvCxnSpPr>
            <a:stCxn id="1316" idx="4"/>
            <a:endCxn id="1318"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48"/>
          <p:cNvCxnSpPr>
            <a:stCxn id="1316" idx="5"/>
            <a:endCxn id="1319"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48"/>
          <p:cNvCxnSpPr>
            <a:stCxn id="1318" idx="6"/>
            <a:endCxn id="1319"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48"/>
          <p:cNvCxnSpPr>
            <a:stCxn id="1317" idx="4"/>
            <a:endCxn id="1319"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48"/>
          <p:cNvCxnSpPr>
            <a:stCxn id="1318" idx="7"/>
            <a:endCxn id="1317"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326" name="Google Shape;1326;p48"/>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27" name="Google Shape;1327;p48"/>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28" name="Google Shape;1328;p48"/>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29" name="Google Shape;1329;p48"/>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30" name="Google Shape;1330;p48"/>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31" name="Google Shape;1331;p48"/>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32" name="Google Shape;1332;p48"/>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33" name="Google Shape;1333;p48"/>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34" name="Google Shape;1334;p48"/>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335" name="Google Shape;1335;p48"/>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336" name="Google Shape;1336;p48"/>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337" name="Google Shape;1337;p48"/>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338" name="Google Shape;1338;p48"/>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339" name="Google Shape;1339;p48"/>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340" name="Google Shape;1340;p48"/>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341" name="Google Shape;1341;p48"/>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342" name="Google Shape;1342;p48"/>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343" name="Google Shape;1343;p48"/>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344" name="Google Shape;1344;p48"/>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345" name="Google Shape;1345;p48"/>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346" name="Google Shape;1346;p48"/>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347" name="Google Shape;1347;p48"/>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348" name="Google Shape;1348;p48"/>
          <p:cNvSpPr/>
          <p:nvPr/>
        </p:nvSpPr>
        <p:spPr>
          <a:xfrm>
            <a:off x="852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349" name="Google Shape;1349;p48"/>
          <p:cNvSpPr/>
          <p:nvPr/>
        </p:nvSpPr>
        <p:spPr>
          <a:xfrm>
            <a:off x="19856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350" name="Google Shape;1350;p48"/>
          <p:cNvSpPr/>
          <p:nvPr/>
        </p:nvSpPr>
        <p:spPr>
          <a:xfrm>
            <a:off x="5805245" y="158835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351" name="Google Shape;1351;p48"/>
          <p:cNvSpPr/>
          <p:nvPr/>
        </p:nvSpPr>
        <p:spPr>
          <a:xfrm>
            <a:off x="2687945" y="1695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352" name="Google Shape;1352;p48"/>
          <p:cNvSpPr txBox="1"/>
          <p:nvPr/>
        </p:nvSpPr>
        <p:spPr>
          <a:xfrm>
            <a:off x="1814050"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1</a:t>
            </a:r>
            <a:endParaRPr sz="1200">
              <a:solidFill>
                <a:schemeClr val="dk2"/>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4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358" name="Google Shape;1358;p49"/>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359" name="Google Shape;1359;p49"/>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360" name="Google Shape;1360;p49"/>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361" name="Google Shape;1361;p49"/>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362" name="Google Shape;1362;p49"/>
          <p:cNvCxnSpPr>
            <a:stCxn id="1358" idx="6"/>
            <a:endCxn id="1359"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49"/>
          <p:cNvCxnSpPr>
            <a:stCxn id="1358" idx="4"/>
            <a:endCxn id="1360"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49"/>
          <p:cNvCxnSpPr>
            <a:stCxn id="1358" idx="5"/>
            <a:endCxn id="1361"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49"/>
          <p:cNvCxnSpPr>
            <a:stCxn id="1360" idx="6"/>
            <a:endCxn id="1361"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49"/>
          <p:cNvCxnSpPr>
            <a:stCxn id="1359" idx="4"/>
            <a:endCxn id="1361"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49"/>
          <p:cNvCxnSpPr>
            <a:stCxn id="1360" idx="7"/>
            <a:endCxn id="1359"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368" name="Google Shape;1368;p49"/>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69" name="Google Shape;1369;p49"/>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70" name="Google Shape;1370;p49"/>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71" name="Google Shape;1371;p49"/>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72" name="Google Shape;1372;p49"/>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73" name="Google Shape;1373;p49"/>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74" name="Google Shape;1374;p49"/>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75" name="Google Shape;1375;p49"/>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76" name="Google Shape;1376;p49"/>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377" name="Google Shape;1377;p49"/>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378" name="Google Shape;1378;p49"/>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379" name="Google Shape;1379;p49"/>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380" name="Google Shape;1380;p49"/>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381" name="Google Shape;1381;p49"/>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382" name="Google Shape;1382;p49"/>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383" name="Google Shape;1383;p49"/>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384" name="Google Shape;1384;p49"/>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385" name="Google Shape;1385;p49"/>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386" name="Google Shape;1386;p49"/>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387" name="Google Shape;1387;p49"/>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388" name="Google Shape;1388;p49"/>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389" name="Google Shape;1389;p49"/>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390" name="Google Shape;1390;p49"/>
          <p:cNvSpPr/>
          <p:nvPr/>
        </p:nvSpPr>
        <p:spPr>
          <a:xfrm>
            <a:off x="852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391" name="Google Shape;1391;p49"/>
          <p:cNvSpPr/>
          <p:nvPr/>
        </p:nvSpPr>
        <p:spPr>
          <a:xfrm>
            <a:off x="19856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392" name="Google Shape;1392;p49"/>
          <p:cNvSpPr/>
          <p:nvPr/>
        </p:nvSpPr>
        <p:spPr>
          <a:xfrm>
            <a:off x="5805245" y="1588350"/>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393" name="Google Shape;1393;p49"/>
          <p:cNvSpPr/>
          <p:nvPr/>
        </p:nvSpPr>
        <p:spPr>
          <a:xfrm>
            <a:off x="2687945" y="16954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394" name="Google Shape;1394;p49"/>
          <p:cNvSpPr txBox="1"/>
          <p:nvPr/>
        </p:nvSpPr>
        <p:spPr>
          <a:xfrm>
            <a:off x="1814050"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1</a:t>
            </a:r>
            <a:endParaRPr sz="1200">
              <a:solidFill>
                <a:schemeClr val="dk2"/>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5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400" name="Google Shape;1400;p50"/>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401" name="Google Shape;1401;p50"/>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402" name="Google Shape;1402;p50"/>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403" name="Google Shape;1403;p50"/>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404" name="Google Shape;1404;p50"/>
          <p:cNvCxnSpPr>
            <a:stCxn id="1400" idx="6"/>
            <a:endCxn id="1401"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405" name="Google Shape;1405;p50"/>
          <p:cNvCxnSpPr>
            <a:stCxn id="1400" idx="4"/>
            <a:endCxn id="1402"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406" name="Google Shape;1406;p50"/>
          <p:cNvCxnSpPr>
            <a:stCxn id="1400" idx="5"/>
            <a:endCxn id="1403"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407" name="Google Shape;1407;p50"/>
          <p:cNvCxnSpPr>
            <a:stCxn id="1402" idx="6"/>
            <a:endCxn id="1403"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408" name="Google Shape;1408;p50"/>
          <p:cNvCxnSpPr>
            <a:stCxn id="1401" idx="4"/>
            <a:endCxn id="1403"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409" name="Google Shape;1409;p50"/>
          <p:cNvCxnSpPr>
            <a:stCxn id="1402" idx="7"/>
            <a:endCxn id="1401"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410" name="Google Shape;1410;p50"/>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11" name="Google Shape;1411;p50"/>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12" name="Google Shape;1412;p50"/>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13" name="Google Shape;1413;p50"/>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14" name="Google Shape;1414;p50"/>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15" name="Google Shape;1415;p50"/>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16" name="Google Shape;1416;p50"/>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17" name="Google Shape;1417;p50"/>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18" name="Google Shape;1418;p50"/>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419" name="Google Shape;1419;p50"/>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420" name="Google Shape;1420;p50"/>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421" name="Google Shape;1421;p50"/>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422" name="Google Shape;1422;p50"/>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423" name="Google Shape;1423;p50"/>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424" name="Google Shape;1424;p50"/>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425" name="Google Shape;1425;p50"/>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426" name="Google Shape;1426;p50"/>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427" name="Google Shape;1427;p50"/>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428" name="Google Shape;1428;p50"/>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429" name="Google Shape;1429;p50"/>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430" name="Google Shape;1430;p50"/>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431" name="Google Shape;1431;p50"/>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432" name="Google Shape;1432;p50"/>
          <p:cNvSpPr/>
          <p:nvPr/>
        </p:nvSpPr>
        <p:spPr>
          <a:xfrm>
            <a:off x="852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433" name="Google Shape;1433;p50"/>
          <p:cNvSpPr/>
          <p:nvPr/>
        </p:nvSpPr>
        <p:spPr>
          <a:xfrm>
            <a:off x="19856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434" name="Google Shape;1434;p50"/>
          <p:cNvSpPr/>
          <p:nvPr/>
        </p:nvSpPr>
        <p:spPr>
          <a:xfrm>
            <a:off x="2955345" y="3150450"/>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435" name="Google Shape;1435;p50"/>
          <p:cNvSpPr/>
          <p:nvPr/>
        </p:nvSpPr>
        <p:spPr>
          <a:xfrm>
            <a:off x="2687945" y="30466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436" name="Google Shape;1436;p50"/>
          <p:cNvSpPr txBox="1"/>
          <p:nvPr/>
        </p:nvSpPr>
        <p:spPr>
          <a:xfrm>
            <a:off x="1814050"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3</a:t>
            </a:r>
            <a:endParaRPr sz="1200">
              <a:solidFill>
                <a:schemeClr val="dk2"/>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5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442" name="Google Shape;1442;p51"/>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443" name="Google Shape;1443;p51"/>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444" name="Google Shape;1444;p51"/>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445" name="Google Shape;1445;p51"/>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446" name="Google Shape;1446;p51"/>
          <p:cNvCxnSpPr>
            <a:stCxn id="1442" idx="6"/>
            <a:endCxn id="1443"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51"/>
          <p:cNvCxnSpPr>
            <a:stCxn id="1442" idx="4"/>
            <a:endCxn id="1444"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448" name="Google Shape;1448;p51"/>
          <p:cNvCxnSpPr>
            <a:stCxn id="1442" idx="5"/>
            <a:endCxn id="1445"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51"/>
          <p:cNvCxnSpPr>
            <a:stCxn id="1444" idx="6"/>
            <a:endCxn id="1445"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51"/>
          <p:cNvCxnSpPr>
            <a:stCxn id="1443" idx="4"/>
            <a:endCxn id="1445"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51"/>
          <p:cNvCxnSpPr>
            <a:stCxn id="1444" idx="7"/>
            <a:endCxn id="1443"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452" name="Google Shape;1452;p51"/>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53" name="Google Shape;1453;p51"/>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54" name="Google Shape;1454;p51"/>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55" name="Google Shape;1455;p51"/>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56" name="Google Shape;1456;p51"/>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57" name="Google Shape;1457;p51"/>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58" name="Google Shape;1458;p51"/>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59" name="Google Shape;1459;p51"/>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60" name="Google Shape;1460;p51"/>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461" name="Google Shape;1461;p51"/>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462" name="Google Shape;1462;p51"/>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463" name="Google Shape;1463;p51"/>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464" name="Google Shape;1464;p51"/>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465" name="Google Shape;1465;p51"/>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466" name="Google Shape;1466;p51"/>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467" name="Google Shape;1467;p51"/>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468" name="Google Shape;1468;p51"/>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469" name="Google Shape;1469;p51"/>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470" name="Google Shape;1470;p51"/>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471" name="Google Shape;1471;p51"/>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472" name="Google Shape;1472;p51"/>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473" name="Google Shape;1473;p51"/>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474" name="Google Shape;1474;p51"/>
          <p:cNvSpPr/>
          <p:nvPr/>
        </p:nvSpPr>
        <p:spPr>
          <a:xfrm>
            <a:off x="852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475" name="Google Shape;1475;p51"/>
          <p:cNvSpPr/>
          <p:nvPr/>
        </p:nvSpPr>
        <p:spPr>
          <a:xfrm>
            <a:off x="19856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476" name="Google Shape;1476;p51"/>
          <p:cNvSpPr txBox="1"/>
          <p:nvPr/>
        </p:nvSpPr>
        <p:spPr>
          <a:xfrm>
            <a:off x="1814050"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P → SC</a:t>
            </a:r>
            <a:endParaRPr sz="12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idx="1" type="body"/>
          </p:nvPr>
        </p:nvSpPr>
        <p:spPr>
          <a:xfrm>
            <a:off x="819150" y="1266450"/>
            <a:ext cx="7505700" cy="3172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s"/>
              <a:t>[RNF1]</a:t>
            </a:r>
            <a:r>
              <a:rPr lang="es"/>
              <a:t> - La base de datos es monolítica, no se puede acceder solo a parte de ella. </a:t>
            </a:r>
            <a:endParaRPr/>
          </a:p>
          <a:p>
            <a:pPr indent="0" lvl="0" marL="0" rtl="0" algn="l">
              <a:lnSpc>
                <a:spcPct val="150000"/>
              </a:lnSpc>
              <a:spcBef>
                <a:spcPts val="1000"/>
              </a:spcBef>
              <a:spcAft>
                <a:spcPts val="0"/>
              </a:spcAft>
              <a:buNone/>
            </a:pPr>
            <a:r>
              <a:rPr b="1" lang="es"/>
              <a:t>[RNF2]</a:t>
            </a:r>
            <a:r>
              <a:rPr lang="es"/>
              <a:t> - </a:t>
            </a:r>
            <a:r>
              <a:rPr lang="es"/>
              <a:t>Número dinámico de nodos en el sistema distribuido.</a:t>
            </a:r>
            <a:r>
              <a:rPr lang="es"/>
              <a:t> </a:t>
            </a:r>
            <a:endParaRPr/>
          </a:p>
          <a:p>
            <a:pPr indent="0" lvl="0" marL="0" rtl="0" algn="l">
              <a:lnSpc>
                <a:spcPct val="150000"/>
              </a:lnSpc>
              <a:spcBef>
                <a:spcPts val="1000"/>
              </a:spcBef>
              <a:spcAft>
                <a:spcPts val="0"/>
              </a:spcAft>
              <a:buNone/>
            </a:pPr>
            <a:r>
              <a:rPr b="1" lang="es"/>
              <a:t>[RNF3]</a:t>
            </a:r>
            <a:r>
              <a:rPr lang="es"/>
              <a:t> - La sincronización inter-nodo se realizará mediante el algoritmo de tickets de Ricart-Agrawala. Para                 ello también utilizaremos buzones.</a:t>
            </a:r>
            <a:endParaRPr/>
          </a:p>
          <a:p>
            <a:pPr indent="0" lvl="0" marL="0" rtl="0" algn="l">
              <a:lnSpc>
                <a:spcPct val="150000"/>
              </a:lnSpc>
              <a:spcBef>
                <a:spcPts val="1000"/>
              </a:spcBef>
              <a:spcAft>
                <a:spcPts val="0"/>
              </a:spcAft>
              <a:buNone/>
            </a:pPr>
            <a:r>
              <a:rPr b="1" lang="es"/>
              <a:t>[RNF4]</a:t>
            </a:r>
            <a:r>
              <a:rPr lang="es"/>
              <a:t> - Se </a:t>
            </a:r>
            <a:r>
              <a:rPr lang="es"/>
              <a:t>considera</a:t>
            </a:r>
            <a:r>
              <a:rPr lang="es"/>
              <a:t> que no va a haber caídas del sistema.</a:t>
            </a:r>
            <a:endParaRPr/>
          </a:p>
          <a:p>
            <a:pPr indent="0" lvl="0" marL="0" rtl="0" algn="l">
              <a:lnSpc>
                <a:spcPct val="150000"/>
              </a:lnSpc>
              <a:spcBef>
                <a:spcPts val="1000"/>
              </a:spcBef>
              <a:spcAft>
                <a:spcPts val="0"/>
              </a:spcAft>
              <a:buNone/>
            </a:pPr>
            <a:r>
              <a:rPr b="1" lang="es"/>
              <a:t>[RNF5]</a:t>
            </a:r>
            <a:r>
              <a:rPr lang="es"/>
              <a:t> - </a:t>
            </a:r>
            <a:r>
              <a:rPr lang="es"/>
              <a:t>Los procesos estarán un tiempo finito en su sección crítica.</a:t>
            </a:r>
            <a:endParaRPr/>
          </a:p>
          <a:p>
            <a:pPr indent="0" lvl="0" marL="0" rtl="0" algn="l">
              <a:lnSpc>
                <a:spcPct val="150000"/>
              </a:lnSpc>
              <a:spcBef>
                <a:spcPts val="1000"/>
              </a:spcBef>
              <a:spcAft>
                <a:spcPts val="1000"/>
              </a:spcAft>
              <a:buNone/>
            </a:pPr>
            <a:r>
              <a:rPr b="1" lang="es"/>
              <a:t>[RNF6]</a:t>
            </a:r>
            <a:r>
              <a:rPr lang="es"/>
              <a:t> - Las operaciones de mantenimiento conllevarán una parada total del sistema.</a:t>
            </a:r>
            <a:endParaRPr/>
          </a:p>
        </p:txBody>
      </p:sp>
      <p:sp>
        <p:nvSpPr>
          <p:cNvPr id="149" name="Google Shape;149;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50" name="Google Shape;150;p16"/>
          <p:cNvSpPr txBox="1"/>
          <p:nvPr>
            <p:ph type="title"/>
          </p:nvPr>
        </p:nvSpPr>
        <p:spPr>
          <a:xfrm>
            <a:off x="819150" y="387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1.1 Requisitos no funcionales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5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482" name="Google Shape;1482;p52"/>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483" name="Google Shape;1483;p52"/>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484" name="Google Shape;1484;p52"/>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485" name="Google Shape;1485;p52"/>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486" name="Google Shape;1486;p52"/>
          <p:cNvCxnSpPr>
            <a:stCxn id="1482" idx="6"/>
            <a:endCxn id="1483"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487" name="Google Shape;1487;p52"/>
          <p:cNvCxnSpPr>
            <a:stCxn id="1482" idx="4"/>
            <a:endCxn id="1484"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488" name="Google Shape;1488;p52"/>
          <p:cNvCxnSpPr>
            <a:stCxn id="1482" idx="5"/>
            <a:endCxn id="1485"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489" name="Google Shape;1489;p52"/>
          <p:cNvCxnSpPr>
            <a:stCxn id="1484" idx="6"/>
            <a:endCxn id="1485"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490" name="Google Shape;1490;p52"/>
          <p:cNvCxnSpPr>
            <a:stCxn id="1483" idx="4"/>
            <a:endCxn id="1485"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491" name="Google Shape;1491;p52"/>
          <p:cNvCxnSpPr>
            <a:stCxn id="1484" idx="7"/>
            <a:endCxn id="1483"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492" name="Google Shape;1492;p52"/>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93" name="Google Shape;1493;p52"/>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94" name="Google Shape;1494;p52"/>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95" name="Google Shape;1495;p52"/>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96" name="Google Shape;1496;p52"/>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97" name="Google Shape;1497;p52"/>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98" name="Google Shape;1498;p52"/>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99" name="Google Shape;1499;p52"/>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00" name="Google Shape;1500;p52"/>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501" name="Google Shape;1501;p52"/>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502" name="Google Shape;1502;p52"/>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503" name="Google Shape;1503;p52"/>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504" name="Google Shape;1504;p52"/>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05" name="Google Shape;1505;p52"/>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06" name="Google Shape;1506;p52"/>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507" name="Google Shape;1507;p52"/>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508" name="Google Shape;1508;p52"/>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509" name="Google Shape;1509;p52"/>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510" name="Google Shape;1510;p52"/>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511" name="Google Shape;1511;p52"/>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12" name="Google Shape;1512;p52"/>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513" name="Google Shape;1513;p52"/>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14" name="Google Shape;1514;p52"/>
          <p:cNvSpPr/>
          <p:nvPr/>
        </p:nvSpPr>
        <p:spPr>
          <a:xfrm>
            <a:off x="852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15" name="Google Shape;1515;p52"/>
          <p:cNvSpPr/>
          <p:nvPr/>
        </p:nvSpPr>
        <p:spPr>
          <a:xfrm>
            <a:off x="19856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516" name="Google Shape;1516;p52"/>
          <p:cNvSpPr txBox="1"/>
          <p:nvPr/>
        </p:nvSpPr>
        <p:spPr>
          <a:xfrm>
            <a:off x="1814050"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P ← SC</a:t>
            </a:r>
            <a:endParaRPr sz="1200">
              <a:solidFill>
                <a:schemeClr val="dk2"/>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5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522" name="Google Shape;1522;p53"/>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523" name="Google Shape;1523;p53"/>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524" name="Google Shape;1524;p53"/>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525" name="Google Shape;1525;p53"/>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526" name="Google Shape;1526;p53"/>
          <p:cNvCxnSpPr>
            <a:stCxn id="1522" idx="6"/>
            <a:endCxn id="1523"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527" name="Google Shape;1527;p53"/>
          <p:cNvCxnSpPr>
            <a:stCxn id="1522" idx="4"/>
            <a:endCxn id="1524"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528" name="Google Shape;1528;p53"/>
          <p:cNvCxnSpPr>
            <a:stCxn id="1522" idx="5"/>
            <a:endCxn id="1525"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529" name="Google Shape;1529;p53"/>
          <p:cNvCxnSpPr>
            <a:stCxn id="1524" idx="6"/>
            <a:endCxn id="1525"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530" name="Google Shape;1530;p53"/>
          <p:cNvCxnSpPr>
            <a:stCxn id="1523" idx="4"/>
            <a:endCxn id="1525"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531" name="Google Shape;1531;p53"/>
          <p:cNvCxnSpPr>
            <a:stCxn id="1524" idx="7"/>
            <a:endCxn id="1523"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532" name="Google Shape;1532;p53"/>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33" name="Google Shape;1533;p53"/>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34" name="Google Shape;1534;p53"/>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35" name="Google Shape;1535;p53"/>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36" name="Google Shape;1536;p53"/>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37" name="Google Shape;1537;p53"/>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38" name="Google Shape;1538;p53"/>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39" name="Google Shape;1539;p53"/>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40" name="Google Shape;1540;p53"/>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541" name="Google Shape;1541;p53"/>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542" name="Google Shape;1542;p53"/>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543" name="Google Shape;1543;p53"/>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544" name="Google Shape;1544;p53"/>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45" name="Google Shape;1545;p53"/>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46" name="Google Shape;1546;p53"/>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547" name="Google Shape;1547;p53"/>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548" name="Google Shape;1548;p53"/>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549" name="Google Shape;1549;p53"/>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550" name="Google Shape;1550;p53"/>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551" name="Google Shape;1551;p53"/>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52" name="Google Shape;1552;p53"/>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553" name="Google Shape;1553;p53"/>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54" name="Google Shape;1554;p53"/>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555" name="Google Shape;1555;p53"/>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56" name="Google Shape;1556;p53"/>
          <p:cNvSpPr/>
          <p:nvPr/>
        </p:nvSpPr>
        <p:spPr>
          <a:xfrm>
            <a:off x="5675695" y="13018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1557" name="Google Shape;1557;p53"/>
          <p:cNvSpPr/>
          <p:nvPr/>
        </p:nvSpPr>
        <p:spPr>
          <a:xfrm>
            <a:off x="5788270" y="15186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1558" name="Google Shape;1558;p53"/>
          <p:cNvSpPr/>
          <p:nvPr/>
        </p:nvSpPr>
        <p:spPr>
          <a:xfrm>
            <a:off x="6043870" y="1695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sp>
        <p:nvSpPr>
          <p:cNvPr id="1563" name="Google Shape;1563;p5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564" name="Google Shape;1564;p54"/>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565" name="Google Shape;1565;p54"/>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566" name="Google Shape;1566;p54"/>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567" name="Google Shape;1567;p54"/>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568" name="Google Shape;1568;p54"/>
          <p:cNvCxnSpPr>
            <a:stCxn id="1564" idx="6"/>
            <a:endCxn id="1565"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569" name="Google Shape;1569;p54"/>
          <p:cNvCxnSpPr>
            <a:stCxn id="1564" idx="4"/>
            <a:endCxn id="1566"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570" name="Google Shape;1570;p54"/>
          <p:cNvCxnSpPr>
            <a:stCxn id="1564" idx="5"/>
            <a:endCxn id="1567"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571" name="Google Shape;1571;p54"/>
          <p:cNvCxnSpPr>
            <a:stCxn id="1566" idx="6"/>
            <a:endCxn id="1567"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572" name="Google Shape;1572;p54"/>
          <p:cNvCxnSpPr>
            <a:stCxn id="1565" idx="4"/>
            <a:endCxn id="1567"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573" name="Google Shape;1573;p54"/>
          <p:cNvCxnSpPr>
            <a:stCxn id="1566" idx="7"/>
            <a:endCxn id="1565"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574" name="Google Shape;1574;p54"/>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75" name="Google Shape;1575;p54"/>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76" name="Google Shape;1576;p54"/>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77" name="Google Shape;1577;p54"/>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78" name="Google Shape;1578;p54"/>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79" name="Google Shape;1579;p54"/>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80" name="Google Shape;1580;p54"/>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81" name="Google Shape;1581;p54"/>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82" name="Google Shape;1582;p54"/>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583" name="Google Shape;1583;p54"/>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584" name="Google Shape;1584;p54"/>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585" name="Google Shape;1585;p54"/>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586" name="Google Shape;1586;p54"/>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87" name="Google Shape;1587;p54"/>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88" name="Google Shape;1588;p54"/>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589" name="Google Shape;1589;p54"/>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590" name="Google Shape;1590;p54"/>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591" name="Google Shape;1591;p54"/>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592" name="Google Shape;1592;p54"/>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593" name="Google Shape;1593;p54"/>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94" name="Google Shape;1594;p54"/>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595" name="Google Shape;1595;p54"/>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96" name="Google Shape;1596;p54"/>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597" name="Google Shape;1597;p54"/>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598" name="Google Shape;1598;p54"/>
          <p:cNvSpPr/>
          <p:nvPr/>
        </p:nvSpPr>
        <p:spPr>
          <a:xfrm>
            <a:off x="3077270" y="13140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1599" name="Google Shape;1599;p54"/>
          <p:cNvSpPr/>
          <p:nvPr/>
        </p:nvSpPr>
        <p:spPr>
          <a:xfrm>
            <a:off x="2953645" y="31721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1600" name="Google Shape;1600;p54"/>
          <p:cNvSpPr/>
          <p:nvPr/>
        </p:nvSpPr>
        <p:spPr>
          <a:xfrm>
            <a:off x="6043870" y="305945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1601" name="Google Shape;1601;p54"/>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p5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607" name="Google Shape;1607;p55"/>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608" name="Google Shape;1608;p55"/>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609" name="Google Shape;1609;p55"/>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610" name="Google Shape;1610;p55"/>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611" name="Google Shape;1611;p55"/>
          <p:cNvCxnSpPr>
            <a:stCxn id="1607" idx="6"/>
            <a:endCxn id="1608"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612" name="Google Shape;1612;p55"/>
          <p:cNvCxnSpPr>
            <a:stCxn id="1607" idx="4"/>
            <a:endCxn id="1609"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613" name="Google Shape;1613;p55"/>
          <p:cNvCxnSpPr>
            <a:stCxn id="1607" idx="5"/>
            <a:endCxn id="1610"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614" name="Google Shape;1614;p55"/>
          <p:cNvCxnSpPr>
            <a:stCxn id="1609" idx="6"/>
            <a:endCxn id="1610"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615" name="Google Shape;1615;p55"/>
          <p:cNvCxnSpPr>
            <a:stCxn id="1608" idx="4"/>
            <a:endCxn id="1610"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616" name="Google Shape;1616;p55"/>
          <p:cNvCxnSpPr>
            <a:stCxn id="1609" idx="7"/>
            <a:endCxn id="1608"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617" name="Google Shape;1617;p55"/>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18" name="Google Shape;1618;p55"/>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19" name="Google Shape;1619;p55"/>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20" name="Google Shape;1620;p55"/>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21" name="Google Shape;1621;p55"/>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22" name="Google Shape;1622;p55"/>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23" name="Google Shape;1623;p55"/>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24" name="Google Shape;1624;p55"/>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25" name="Google Shape;1625;p55"/>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626" name="Google Shape;1626;p55"/>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627" name="Google Shape;1627;p55"/>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628" name="Google Shape;1628;p55"/>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629" name="Google Shape;1629;p55"/>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630" name="Google Shape;1630;p55"/>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631" name="Google Shape;1631;p55"/>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632" name="Google Shape;1632;p55"/>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633" name="Google Shape;1633;p55"/>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634" name="Google Shape;1634;p55"/>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635" name="Google Shape;1635;p55"/>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636" name="Google Shape;1636;p55"/>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637" name="Google Shape;1637;p55"/>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638" name="Google Shape;1638;p55"/>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639" name="Google Shape;1639;p55"/>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640" name="Google Shape;1640;p55"/>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641" name="Google Shape;1641;p55"/>
          <p:cNvSpPr/>
          <p:nvPr/>
        </p:nvSpPr>
        <p:spPr>
          <a:xfrm>
            <a:off x="3077270" y="13140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1642" name="Google Shape;1642;p55"/>
          <p:cNvSpPr/>
          <p:nvPr/>
        </p:nvSpPr>
        <p:spPr>
          <a:xfrm>
            <a:off x="2953645" y="31721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1643" name="Google Shape;1643;p55"/>
          <p:cNvSpPr/>
          <p:nvPr/>
        </p:nvSpPr>
        <p:spPr>
          <a:xfrm>
            <a:off x="6043870" y="3059450"/>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644" name="Google Shape;1644;p55"/>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5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650" name="Google Shape;1650;p56"/>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651" name="Google Shape;1651;p56"/>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652" name="Google Shape;1652;p56"/>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653" name="Google Shape;1653;p56"/>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654" name="Google Shape;1654;p56"/>
          <p:cNvCxnSpPr>
            <a:stCxn id="1650" idx="6"/>
            <a:endCxn id="1651"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655" name="Google Shape;1655;p56"/>
          <p:cNvCxnSpPr>
            <a:stCxn id="1650" idx="4"/>
            <a:endCxn id="1652"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656" name="Google Shape;1656;p56"/>
          <p:cNvCxnSpPr>
            <a:stCxn id="1650" idx="5"/>
            <a:endCxn id="1653"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657" name="Google Shape;1657;p56"/>
          <p:cNvCxnSpPr>
            <a:stCxn id="1652" idx="6"/>
            <a:endCxn id="1653"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658" name="Google Shape;1658;p56"/>
          <p:cNvCxnSpPr>
            <a:stCxn id="1651" idx="4"/>
            <a:endCxn id="1653"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659" name="Google Shape;1659;p56"/>
          <p:cNvCxnSpPr>
            <a:stCxn id="1652" idx="7"/>
            <a:endCxn id="1651"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660" name="Google Shape;1660;p56"/>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1" name="Google Shape;1661;p56"/>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2" name="Google Shape;1662;p56"/>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3" name="Google Shape;1663;p56"/>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4" name="Google Shape;1664;p56"/>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5" name="Google Shape;1665;p56"/>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6" name="Google Shape;1666;p56"/>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7" name="Google Shape;1667;p56"/>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8" name="Google Shape;1668;p56"/>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669" name="Google Shape;1669;p56"/>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670" name="Google Shape;1670;p56"/>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671" name="Google Shape;1671;p56"/>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672" name="Google Shape;1672;p56"/>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673" name="Google Shape;1673;p56"/>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674" name="Google Shape;1674;p56"/>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675" name="Google Shape;1675;p56"/>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676" name="Google Shape;1676;p56"/>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677" name="Google Shape;1677;p56"/>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678" name="Google Shape;1678;p56"/>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679" name="Google Shape;1679;p56"/>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680" name="Google Shape;1680;p56"/>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681" name="Google Shape;1681;p56"/>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682" name="Google Shape;1682;p56"/>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683" name="Google Shape;1683;p56"/>
          <p:cNvSpPr/>
          <p:nvPr/>
        </p:nvSpPr>
        <p:spPr>
          <a:xfrm>
            <a:off x="678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684" name="Google Shape;1684;p56"/>
          <p:cNvSpPr/>
          <p:nvPr/>
        </p:nvSpPr>
        <p:spPr>
          <a:xfrm>
            <a:off x="3077270" y="13140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1685" name="Google Shape;1685;p56"/>
          <p:cNvSpPr/>
          <p:nvPr/>
        </p:nvSpPr>
        <p:spPr>
          <a:xfrm>
            <a:off x="2953645" y="31721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1686" name="Google Shape;1686;p56"/>
          <p:cNvSpPr/>
          <p:nvPr/>
        </p:nvSpPr>
        <p:spPr>
          <a:xfrm>
            <a:off x="6096595" y="17032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687" name="Google Shape;1687;p56"/>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1</a:t>
            </a:r>
            <a:endParaRPr sz="1200">
              <a:solidFill>
                <a:schemeClr val="dk2"/>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57"/>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93" name="Google Shape;1693;p5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694" name="Google Shape;1694;p57"/>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695" name="Google Shape;1695;p57"/>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696" name="Google Shape;1696;p57"/>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697" name="Google Shape;1697;p57"/>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698" name="Google Shape;1698;p57"/>
          <p:cNvCxnSpPr>
            <a:stCxn id="1694" idx="6"/>
            <a:endCxn id="1695"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699" name="Google Shape;1699;p57"/>
          <p:cNvCxnSpPr>
            <a:stCxn id="1694" idx="4"/>
            <a:endCxn id="1696"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700" name="Google Shape;1700;p57"/>
          <p:cNvCxnSpPr>
            <a:stCxn id="1694" idx="5"/>
            <a:endCxn id="1697"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701" name="Google Shape;1701;p57"/>
          <p:cNvCxnSpPr>
            <a:stCxn id="1696" idx="6"/>
            <a:endCxn id="1697"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702" name="Google Shape;1702;p57"/>
          <p:cNvCxnSpPr>
            <a:stCxn id="1695" idx="4"/>
            <a:endCxn id="1697"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703" name="Google Shape;1703;p57"/>
          <p:cNvCxnSpPr>
            <a:stCxn id="1696" idx="7"/>
            <a:endCxn id="1695"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704" name="Google Shape;1704;p57"/>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05" name="Google Shape;1705;p57"/>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06" name="Google Shape;1706;p57"/>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07" name="Google Shape;1707;p57"/>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08" name="Google Shape;1708;p57"/>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09" name="Google Shape;1709;p57"/>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10" name="Google Shape;1710;p57"/>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11" name="Google Shape;1711;p57"/>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12" name="Google Shape;1712;p57"/>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713" name="Google Shape;1713;p57"/>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714" name="Google Shape;1714;p57"/>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715" name="Google Shape;1715;p57"/>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716" name="Google Shape;1716;p57"/>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717" name="Google Shape;1717;p57"/>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718" name="Google Shape;1718;p57"/>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719" name="Google Shape;1719;p57"/>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720" name="Google Shape;1720;p57"/>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721" name="Google Shape;1721;p57"/>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722" name="Google Shape;1722;p57"/>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723" name="Google Shape;1723;p57"/>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724" name="Google Shape;1724;p57"/>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725" name="Google Shape;1725;p57"/>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726" name="Google Shape;1726;p57"/>
          <p:cNvSpPr/>
          <p:nvPr/>
        </p:nvSpPr>
        <p:spPr>
          <a:xfrm>
            <a:off x="7660263" y="15528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727" name="Google Shape;1727;p57"/>
          <p:cNvSpPr/>
          <p:nvPr/>
        </p:nvSpPr>
        <p:spPr>
          <a:xfrm>
            <a:off x="3077270" y="13140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1728" name="Google Shape;1728;p57"/>
          <p:cNvSpPr/>
          <p:nvPr/>
        </p:nvSpPr>
        <p:spPr>
          <a:xfrm>
            <a:off x="2953645" y="31721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1729" name="Google Shape;1729;p57"/>
          <p:cNvSpPr/>
          <p:nvPr/>
        </p:nvSpPr>
        <p:spPr>
          <a:xfrm>
            <a:off x="67815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730" name="Google Shape;1730;p57"/>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1731" name="Google Shape;1731;p57"/>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p58"/>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37" name="Google Shape;1737;p5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738" name="Google Shape;1738;p58"/>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739" name="Google Shape;1739;p58"/>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740" name="Google Shape;1740;p58"/>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741" name="Google Shape;1741;p58"/>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742" name="Google Shape;1742;p58"/>
          <p:cNvCxnSpPr>
            <a:stCxn id="1738" idx="6"/>
            <a:endCxn id="1739"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743" name="Google Shape;1743;p58"/>
          <p:cNvCxnSpPr>
            <a:stCxn id="1738" idx="4"/>
            <a:endCxn id="1740"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744" name="Google Shape;1744;p58"/>
          <p:cNvCxnSpPr>
            <a:stCxn id="1738" idx="5"/>
            <a:endCxn id="1741"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745" name="Google Shape;1745;p58"/>
          <p:cNvCxnSpPr>
            <a:stCxn id="1740" idx="6"/>
            <a:endCxn id="1741"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746" name="Google Shape;1746;p58"/>
          <p:cNvCxnSpPr>
            <a:stCxn id="1739" idx="4"/>
            <a:endCxn id="1741"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747" name="Google Shape;1747;p58"/>
          <p:cNvCxnSpPr>
            <a:stCxn id="1740" idx="7"/>
            <a:endCxn id="1739"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748" name="Google Shape;1748;p58"/>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49" name="Google Shape;1749;p58"/>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50" name="Google Shape;1750;p58"/>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51" name="Google Shape;1751;p58"/>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52" name="Google Shape;1752;p58"/>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53" name="Google Shape;1753;p58"/>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54" name="Google Shape;1754;p58"/>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55" name="Google Shape;1755;p58"/>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56" name="Google Shape;1756;p58"/>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757" name="Google Shape;1757;p58"/>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758" name="Google Shape;1758;p58"/>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759" name="Google Shape;1759;p58"/>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760" name="Google Shape;1760;p58"/>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761" name="Google Shape;1761;p58"/>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762" name="Google Shape;1762;p58"/>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763" name="Google Shape;1763;p58"/>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764" name="Google Shape;1764;p58"/>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765" name="Google Shape;1765;p58"/>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766" name="Google Shape;1766;p58"/>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767" name="Google Shape;1767;p58"/>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768" name="Google Shape;1768;p58"/>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769" name="Google Shape;1769;p58"/>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770" name="Google Shape;1770;p58"/>
          <p:cNvSpPr/>
          <p:nvPr/>
        </p:nvSpPr>
        <p:spPr>
          <a:xfrm>
            <a:off x="7660263" y="15528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771" name="Google Shape;1771;p58"/>
          <p:cNvSpPr/>
          <p:nvPr/>
        </p:nvSpPr>
        <p:spPr>
          <a:xfrm>
            <a:off x="3077270" y="13140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772" name="Google Shape;1772;p58"/>
          <p:cNvSpPr/>
          <p:nvPr/>
        </p:nvSpPr>
        <p:spPr>
          <a:xfrm>
            <a:off x="2953645" y="31721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773" name="Google Shape;1773;p58"/>
          <p:cNvSpPr/>
          <p:nvPr/>
        </p:nvSpPr>
        <p:spPr>
          <a:xfrm>
            <a:off x="67815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774" name="Google Shape;1774;p58"/>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1775" name="Google Shape;1775;p58"/>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1776" name="Google Shape;1776;p58"/>
          <p:cNvSpPr/>
          <p:nvPr/>
        </p:nvSpPr>
        <p:spPr>
          <a:xfrm>
            <a:off x="6043870" y="1695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777" name="Google Shape;1777;p58"/>
          <p:cNvSpPr/>
          <p:nvPr/>
        </p:nvSpPr>
        <p:spPr>
          <a:xfrm>
            <a:off x="5792395" y="15528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778" name="Google Shape;1778;p58"/>
          <p:cNvSpPr/>
          <p:nvPr/>
        </p:nvSpPr>
        <p:spPr>
          <a:xfrm>
            <a:off x="5631670" y="13218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sp>
        <p:nvSpPr>
          <p:cNvPr id="1783" name="Google Shape;1783;p59"/>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84" name="Google Shape;1784;p5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785" name="Google Shape;1785;p59"/>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786" name="Google Shape;1786;p59"/>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787" name="Google Shape;1787;p59"/>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788" name="Google Shape;1788;p59"/>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789" name="Google Shape;1789;p59"/>
          <p:cNvCxnSpPr>
            <a:stCxn id="1785" idx="6"/>
            <a:endCxn id="1786"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790" name="Google Shape;1790;p59"/>
          <p:cNvCxnSpPr>
            <a:stCxn id="1785" idx="4"/>
            <a:endCxn id="1787"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791" name="Google Shape;1791;p59"/>
          <p:cNvCxnSpPr>
            <a:stCxn id="1785" idx="5"/>
            <a:endCxn id="1788"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792" name="Google Shape;1792;p59"/>
          <p:cNvCxnSpPr>
            <a:stCxn id="1787" idx="6"/>
            <a:endCxn id="1788"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793" name="Google Shape;1793;p59"/>
          <p:cNvCxnSpPr>
            <a:stCxn id="1786" idx="4"/>
            <a:endCxn id="1788"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794" name="Google Shape;1794;p59"/>
          <p:cNvCxnSpPr>
            <a:stCxn id="1787" idx="7"/>
            <a:endCxn id="1786"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795" name="Google Shape;1795;p59"/>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96" name="Google Shape;1796;p59"/>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97" name="Google Shape;1797;p59"/>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98" name="Google Shape;1798;p59"/>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99" name="Google Shape;1799;p59"/>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00" name="Google Shape;1800;p59"/>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01" name="Google Shape;1801;p59"/>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02" name="Google Shape;1802;p59"/>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03" name="Google Shape;1803;p59"/>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804" name="Google Shape;1804;p59"/>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805" name="Google Shape;1805;p59"/>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806" name="Google Shape;1806;p59"/>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807" name="Google Shape;1807;p59"/>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808" name="Google Shape;1808;p59"/>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809" name="Google Shape;1809;p59"/>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810" name="Google Shape;1810;p59"/>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811" name="Google Shape;1811;p59"/>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812" name="Google Shape;1812;p59"/>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813" name="Google Shape;1813;p59"/>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814" name="Google Shape;1814;p59"/>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815" name="Google Shape;1815;p59"/>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816" name="Google Shape;1816;p59"/>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817" name="Google Shape;1817;p59"/>
          <p:cNvSpPr/>
          <p:nvPr/>
        </p:nvSpPr>
        <p:spPr>
          <a:xfrm>
            <a:off x="7660263" y="15528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818" name="Google Shape;1818;p59"/>
          <p:cNvSpPr/>
          <p:nvPr/>
        </p:nvSpPr>
        <p:spPr>
          <a:xfrm>
            <a:off x="5674320" y="13218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819" name="Google Shape;1819;p59"/>
          <p:cNvSpPr/>
          <p:nvPr/>
        </p:nvSpPr>
        <p:spPr>
          <a:xfrm>
            <a:off x="5795895" y="15528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820" name="Google Shape;1820;p59"/>
          <p:cNvSpPr/>
          <p:nvPr/>
        </p:nvSpPr>
        <p:spPr>
          <a:xfrm>
            <a:off x="67815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821" name="Google Shape;1821;p59"/>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1822" name="Google Shape;1822;p59"/>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1823" name="Google Shape;1823;p59"/>
          <p:cNvSpPr/>
          <p:nvPr/>
        </p:nvSpPr>
        <p:spPr>
          <a:xfrm>
            <a:off x="6043870" y="305945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824" name="Google Shape;1824;p59"/>
          <p:cNvSpPr/>
          <p:nvPr/>
        </p:nvSpPr>
        <p:spPr>
          <a:xfrm>
            <a:off x="2939770" y="314540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825" name="Google Shape;1825;p59"/>
          <p:cNvSpPr/>
          <p:nvPr/>
        </p:nvSpPr>
        <p:spPr>
          <a:xfrm>
            <a:off x="3071345" y="13218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60"/>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31" name="Google Shape;1831;p6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832" name="Google Shape;1832;p60"/>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833" name="Google Shape;1833;p60"/>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834" name="Google Shape;1834;p60"/>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835" name="Google Shape;1835;p60"/>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836" name="Google Shape;1836;p60"/>
          <p:cNvCxnSpPr>
            <a:stCxn id="1832" idx="6"/>
            <a:endCxn id="1833"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837" name="Google Shape;1837;p60"/>
          <p:cNvCxnSpPr>
            <a:stCxn id="1832" idx="4"/>
            <a:endCxn id="1834"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838" name="Google Shape;1838;p60"/>
          <p:cNvCxnSpPr>
            <a:stCxn id="1832" idx="5"/>
            <a:endCxn id="1835"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839" name="Google Shape;1839;p60"/>
          <p:cNvCxnSpPr>
            <a:stCxn id="1834" idx="6"/>
            <a:endCxn id="1835"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840" name="Google Shape;1840;p60"/>
          <p:cNvCxnSpPr>
            <a:stCxn id="1833" idx="4"/>
            <a:endCxn id="1835"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841" name="Google Shape;1841;p60"/>
          <p:cNvCxnSpPr>
            <a:stCxn id="1834" idx="7"/>
            <a:endCxn id="1833"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842" name="Google Shape;1842;p60"/>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43" name="Google Shape;1843;p60"/>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44" name="Google Shape;1844;p60"/>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45" name="Google Shape;1845;p60"/>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46" name="Google Shape;1846;p60"/>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47" name="Google Shape;1847;p60"/>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48" name="Google Shape;1848;p60"/>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49" name="Google Shape;1849;p60"/>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50" name="Google Shape;1850;p60"/>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851" name="Google Shape;1851;p60"/>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852" name="Google Shape;1852;p60"/>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853" name="Google Shape;1853;p60"/>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854" name="Google Shape;1854;p60"/>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855" name="Google Shape;1855;p60"/>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856" name="Google Shape;1856;p60"/>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857" name="Google Shape;1857;p60"/>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858" name="Google Shape;1858;p60"/>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859" name="Google Shape;1859;p60"/>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860" name="Google Shape;1860;p60"/>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861" name="Google Shape;1861;p60"/>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862" name="Google Shape;1862;p60"/>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863" name="Google Shape;1863;p60"/>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864" name="Google Shape;1864;p60"/>
          <p:cNvSpPr/>
          <p:nvPr/>
        </p:nvSpPr>
        <p:spPr>
          <a:xfrm>
            <a:off x="7660263" y="15528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865" name="Google Shape;1865;p60"/>
          <p:cNvSpPr/>
          <p:nvPr/>
        </p:nvSpPr>
        <p:spPr>
          <a:xfrm>
            <a:off x="8458970" y="15186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866" name="Google Shape;1866;p60"/>
          <p:cNvSpPr/>
          <p:nvPr/>
        </p:nvSpPr>
        <p:spPr>
          <a:xfrm>
            <a:off x="8650870" y="15186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867" name="Google Shape;1867;p60"/>
          <p:cNvSpPr/>
          <p:nvPr/>
        </p:nvSpPr>
        <p:spPr>
          <a:xfrm>
            <a:off x="67815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868" name="Google Shape;1868;p60"/>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1869" name="Google Shape;1869;p60"/>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1870" name="Google Shape;1870;p60"/>
          <p:cNvSpPr/>
          <p:nvPr/>
        </p:nvSpPr>
        <p:spPr>
          <a:xfrm>
            <a:off x="6043870" y="305945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871" name="Google Shape;1871;p60"/>
          <p:cNvSpPr/>
          <p:nvPr/>
        </p:nvSpPr>
        <p:spPr>
          <a:xfrm>
            <a:off x="2939770" y="314540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872" name="Google Shape;1872;p60"/>
          <p:cNvSpPr/>
          <p:nvPr/>
        </p:nvSpPr>
        <p:spPr>
          <a:xfrm>
            <a:off x="3071345" y="13218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873" name="Google Shape;1873;p60"/>
          <p:cNvSpPr/>
          <p:nvPr/>
        </p:nvSpPr>
        <p:spPr>
          <a:xfrm>
            <a:off x="8349975" y="1715425"/>
            <a:ext cx="720000" cy="537225"/>
          </a:xfrm>
          <a:prstGeom prst="flowChartManualOpe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latin typeface="Calibri"/>
                <a:ea typeface="Calibri"/>
                <a:cs typeface="Calibri"/>
                <a:sym typeface="Calibri"/>
              </a:rPr>
              <a:t>Basura</a:t>
            </a:r>
            <a:endParaRPr sz="700">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7" name="Shape 1877"/>
        <p:cNvGrpSpPr/>
        <p:nvPr/>
      </p:nvGrpSpPr>
      <p:grpSpPr>
        <a:xfrm>
          <a:off x="0" y="0"/>
          <a:ext cx="0" cy="0"/>
          <a:chOff x="0" y="0"/>
          <a:chExt cx="0" cy="0"/>
        </a:xfrm>
      </p:grpSpPr>
      <p:sp>
        <p:nvSpPr>
          <p:cNvPr id="1878" name="Google Shape;1878;p61"/>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79" name="Google Shape;1879;p6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880" name="Google Shape;1880;p61"/>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881" name="Google Shape;1881;p61"/>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882" name="Google Shape;1882;p61"/>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883" name="Google Shape;1883;p61"/>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884" name="Google Shape;1884;p61"/>
          <p:cNvCxnSpPr>
            <a:stCxn id="1880" idx="6"/>
            <a:endCxn id="1881"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885" name="Google Shape;1885;p61"/>
          <p:cNvCxnSpPr>
            <a:stCxn id="1880" idx="4"/>
            <a:endCxn id="1882"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886" name="Google Shape;1886;p61"/>
          <p:cNvCxnSpPr>
            <a:stCxn id="1880" idx="5"/>
            <a:endCxn id="1883"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887" name="Google Shape;1887;p61"/>
          <p:cNvCxnSpPr>
            <a:stCxn id="1882" idx="6"/>
            <a:endCxn id="1883"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888" name="Google Shape;1888;p61"/>
          <p:cNvCxnSpPr>
            <a:stCxn id="1881" idx="4"/>
            <a:endCxn id="1883"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889" name="Google Shape;1889;p61"/>
          <p:cNvCxnSpPr>
            <a:stCxn id="1882" idx="7"/>
            <a:endCxn id="1881"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890" name="Google Shape;1890;p61"/>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91" name="Google Shape;1891;p61"/>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92" name="Google Shape;1892;p61"/>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93" name="Google Shape;1893;p61"/>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94" name="Google Shape;1894;p61"/>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95" name="Google Shape;1895;p61"/>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96" name="Google Shape;1896;p61"/>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97" name="Google Shape;1897;p61"/>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98" name="Google Shape;1898;p61"/>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899" name="Google Shape;1899;p61"/>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900" name="Google Shape;1900;p61"/>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901" name="Google Shape;1901;p61"/>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902" name="Google Shape;1902;p61"/>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903" name="Google Shape;1903;p61"/>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904" name="Google Shape;1904;p61"/>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905" name="Google Shape;1905;p61"/>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906" name="Google Shape;1906;p61"/>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907" name="Google Shape;1907;p61"/>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908" name="Google Shape;1908;p61"/>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909" name="Google Shape;1909;p61"/>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910" name="Google Shape;1910;p61"/>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911" name="Google Shape;1911;p61"/>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912" name="Google Shape;1912;p61"/>
          <p:cNvSpPr/>
          <p:nvPr/>
        </p:nvSpPr>
        <p:spPr>
          <a:xfrm>
            <a:off x="7660263" y="15528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913" name="Google Shape;1913;p61"/>
          <p:cNvSpPr/>
          <p:nvPr/>
        </p:nvSpPr>
        <p:spPr>
          <a:xfrm>
            <a:off x="67815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914" name="Google Shape;1914;p61"/>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1915" name="Google Shape;1915;p61"/>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1916" name="Google Shape;1916;p61"/>
          <p:cNvSpPr/>
          <p:nvPr/>
        </p:nvSpPr>
        <p:spPr>
          <a:xfrm>
            <a:off x="6043870" y="305945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917" name="Google Shape;1917;p61"/>
          <p:cNvSpPr/>
          <p:nvPr/>
        </p:nvSpPr>
        <p:spPr>
          <a:xfrm>
            <a:off x="2939770" y="314540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1918" name="Google Shape;1918;p61"/>
          <p:cNvSpPr/>
          <p:nvPr/>
        </p:nvSpPr>
        <p:spPr>
          <a:xfrm>
            <a:off x="3071345" y="13218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371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1.2 Requisitos funcionales</a:t>
            </a:r>
            <a:endParaRPr/>
          </a:p>
        </p:txBody>
      </p:sp>
      <p:sp>
        <p:nvSpPr>
          <p:cNvPr id="156" name="Google Shape;156;p17"/>
          <p:cNvSpPr txBox="1"/>
          <p:nvPr>
            <p:ph idx="1" type="body"/>
          </p:nvPr>
        </p:nvSpPr>
        <p:spPr>
          <a:xfrm>
            <a:off x="819150" y="1571150"/>
            <a:ext cx="7505700" cy="2448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s"/>
              <a:t>[RF1]</a:t>
            </a:r>
            <a:r>
              <a:rPr lang="es"/>
              <a:t> - </a:t>
            </a:r>
            <a:r>
              <a:rPr lang="es"/>
              <a:t>Hay seis tipos de procesos: Gradas, Eventos, Pagos, Pre-reservas, Anulaciones y Administración. </a:t>
            </a:r>
            <a:endParaRPr/>
          </a:p>
          <a:p>
            <a:pPr indent="0" lvl="0" marL="0" rtl="0" algn="l">
              <a:lnSpc>
                <a:spcPct val="150000"/>
              </a:lnSpc>
              <a:spcBef>
                <a:spcPts val="1000"/>
              </a:spcBef>
              <a:spcAft>
                <a:spcPts val="0"/>
              </a:spcAft>
              <a:buNone/>
            </a:pPr>
            <a:r>
              <a:rPr b="1" lang="es"/>
              <a:t>[RF2 - RF5]</a:t>
            </a:r>
            <a:r>
              <a:rPr lang="es"/>
              <a:t> - </a:t>
            </a:r>
            <a:r>
              <a:rPr lang="es"/>
              <a:t>Los servidores de RESERVAS, PAGOS, ANULACIONES y ADMINISTRACIÓN en exclusión mutua.</a:t>
            </a:r>
            <a:endParaRPr/>
          </a:p>
          <a:p>
            <a:pPr indent="0" lvl="0" marL="0" rtl="0" algn="l">
              <a:spcBef>
                <a:spcPts val="1000"/>
              </a:spcBef>
              <a:spcAft>
                <a:spcPts val="1200"/>
              </a:spcAft>
              <a:buNone/>
            </a:pPr>
            <a:r>
              <a:t/>
            </a:r>
            <a:endParaRPr/>
          </a:p>
        </p:txBody>
      </p:sp>
      <p:sp>
        <p:nvSpPr>
          <p:cNvPr id="157" name="Google Shape;157;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2" name="Shape 1922"/>
        <p:cNvGrpSpPr/>
        <p:nvPr/>
      </p:nvGrpSpPr>
      <p:grpSpPr>
        <a:xfrm>
          <a:off x="0" y="0"/>
          <a:ext cx="0" cy="0"/>
          <a:chOff x="0" y="0"/>
          <a:chExt cx="0" cy="0"/>
        </a:xfrm>
      </p:grpSpPr>
      <p:sp>
        <p:nvSpPr>
          <p:cNvPr id="1923" name="Google Shape;1923;p62"/>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24" name="Google Shape;1924;p6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925" name="Google Shape;1925;p62"/>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926" name="Google Shape;1926;p62"/>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927" name="Google Shape;1927;p62"/>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928" name="Google Shape;1928;p62"/>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929" name="Google Shape;1929;p62"/>
          <p:cNvCxnSpPr>
            <a:stCxn id="1925" idx="6"/>
            <a:endCxn id="1926"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930" name="Google Shape;1930;p62"/>
          <p:cNvCxnSpPr>
            <a:stCxn id="1925" idx="4"/>
            <a:endCxn id="1927"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931" name="Google Shape;1931;p62"/>
          <p:cNvCxnSpPr>
            <a:stCxn id="1925" idx="5"/>
            <a:endCxn id="1928"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932" name="Google Shape;1932;p62"/>
          <p:cNvCxnSpPr>
            <a:stCxn id="1927" idx="6"/>
            <a:endCxn id="1928"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933" name="Google Shape;1933;p62"/>
          <p:cNvCxnSpPr>
            <a:stCxn id="1926" idx="4"/>
            <a:endCxn id="1928"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934" name="Google Shape;1934;p62"/>
          <p:cNvCxnSpPr>
            <a:stCxn id="1927" idx="7"/>
            <a:endCxn id="1926"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935" name="Google Shape;1935;p62"/>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36" name="Google Shape;1936;p62"/>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37" name="Google Shape;1937;p62"/>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38" name="Google Shape;1938;p62"/>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39" name="Google Shape;1939;p62"/>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40" name="Google Shape;1940;p62"/>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41" name="Google Shape;1941;p62"/>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42" name="Google Shape;1942;p62"/>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43" name="Google Shape;1943;p62"/>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944" name="Google Shape;1944;p62"/>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945" name="Google Shape;1945;p62"/>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946" name="Google Shape;1946;p62"/>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947" name="Google Shape;1947;p62"/>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948" name="Google Shape;1948;p62"/>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949" name="Google Shape;1949;p62"/>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950" name="Google Shape;1950;p62"/>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951" name="Google Shape;1951;p62"/>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952" name="Google Shape;1952;p62"/>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953" name="Google Shape;1953;p62"/>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954" name="Google Shape;1954;p62"/>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955" name="Google Shape;1955;p62"/>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956" name="Google Shape;1956;p62"/>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957" name="Google Shape;1957;p62"/>
          <p:cNvSpPr/>
          <p:nvPr/>
        </p:nvSpPr>
        <p:spPr>
          <a:xfrm>
            <a:off x="7660263" y="15528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958" name="Google Shape;1958;p62"/>
          <p:cNvSpPr/>
          <p:nvPr/>
        </p:nvSpPr>
        <p:spPr>
          <a:xfrm>
            <a:off x="67815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959" name="Google Shape;1959;p62"/>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1960" name="Google Shape;1960;p62"/>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1961" name="Google Shape;1961;p62"/>
          <p:cNvSpPr/>
          <p:nvPr/>
        </p:nvSpPr>
        <p:spPr>
          <a:xfrm>
            <a:off x="6043870" y="3059450"/>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962" name="Google Shape;1962;p62"/>
          <p:cNvSpPr/>
          <p:nvPr/>
        </p:nvSpPr>
        <p:spPr>
          <a:xfrm>
            <a:off x="2939770" y="3145400"/>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1963" name="Google Shape;1963;p62"/>
          <p:cNvSpPr/>
          <p:nvPr/>
        </p:nvSpPr>
        <p:spPr>
          <a:xfrm>
            <a:off x="3071345" y="13218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7" name="Shape 1967"/>
        <p:cNvGrpSpPr/>
        <p:nvPr/>
      </p:nvGrpSpPr>
      <p:grpSpPr>
        <a:xfrm>
          <a:off x="0" y="0"/>
          <a:ext cx="0" cy="0"/>
          <a:chOff x="0" y="0"/>
          <a:chExt cx="0" cy="0"/>
        </a:xfrm>
      </p:grpSpPr>
      <p:sp>
        <p:nvSpPr>
          <p:cNvPr id="1968" name="Google Shape;1968;p63"/>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69" name="Google Shape;1969;p6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970" name="Google Shape;1970;p63"/>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1971" name="Google Shape;1971;p63"/>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1972" name="Google Shape;1972;p63"/>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1973" name="Google Shape;1973;p63"/>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1974" name="Google Shape;1974;p63"/>
          <p:cNvCxnSpPr>
            <a:stCxn id="1970" idx="6"/>
            <a:endCxn id="1971"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975" name="Google Shape;1975;p63"/>
          <p:cNvCxnSpPr>
            <a:stCxn id="1970" idx="4"/>
            <a:endCxn id="1972"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976" name="Google Shape;1976;p63"/>
          <p:cNvCxnSpPr>
            <a:stCxn id="1970" idx="5"/>
            <a:endCxn id="1973"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1977" name="Google Shape;1977;p63"/>
          <p:cNvCxnSpPr>
            <a:stCxn id="1972" idx="6"/>
            <a:endCxn id="1973"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1978" name="Google Shape;1978;p63"/>
          <p:cNvCxnSpPr>
            <a:stCxn id="1971" idx="4"/>
            <a:endCxn id="1973"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1979" name="Google Shape;1979;p63"/>
          <p:cNvCxnSpPr>
            <a:stCxn id="1972" idx="7"/>
            <a:endCxn id="1971"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1980" name="Google Shape;1980;p63"/>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1" name="Google Shape;1981;p63"/>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2" name="Google Shape;1982;p63"/>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3" name="Google Shape;1983;p63"/>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4" name="Google Shape;1984;p63"/>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5" name="Google Shape;1985;p63"/>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6" name="Google Shape;1986;p63"/>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7" name="Google Shape;1987;p63"/>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8" name="Google Shape;1988;p63"/>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989" name="Google Shape;1989;p63"/>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990" name="Google Shape;1990;p63"/>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991" name="Google Shape;1991;p63"/>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1992" name="Google Shape;1992;p63"/>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993" name="Google Shape;1993;p63"/>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994" name="Google Shape;1994;p63"/>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1995" name="Google Shape;1995;p63"/>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1996" name="Google Shape;1996;p63"/>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1997" name="Google Shape;1997;p63"/>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1998" name="Google Shape;1998;p63"/>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1999" name="Google Shape;1999;p63"/>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000" name="Google Shape;2000;p63"/>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001" name="Google Shape;2001;p63"/>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002" name="Google Shape;2002;p63"/>
          <p:cNvSpPr/>
          <p:nvPr/>
        </p:nvSpPr>
        <p:spPr>
          <a:xfrm>
            <a:off x="7660263" y="15528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003" name="Google Shape;2003;p63"/>
          <p:cNvSpPr/>
          <p:nvPr/>
        </p:nvSpPr>
        <p:spPr>
          <a:xfrm>
            <a:off x="67815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004" name="Google Shape;2004;p63"/>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005" name="Google Shape;2005;p63"/>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3</a:t>
            </a:r>
            <a:endParaRPr sz="1200">
              <a:solidFill>
                <a:schemeClr val="dk2"/>
              </a:solidFill>
              <a:latin typeface="Calibri"/>
              <a:ea typeface="Calibri"/>
              <a:cs typeface="Calibri"/>
              <a:sym typeface="Calibri"/>
            </a:endParaRPr>
          </a:p>
        </p:txBody>
      </p:sp>
      <p:sp>
        <p:nvSpPr>
          <p:cNvPr id="2006" name="Google Shape;2006;p63"/>
          <p:cNvSpPr/>
          <p:nvPr/>
        </p:nvSpPr>
        <p:spPr>
          <a:xfrm>
            <a:off x="6039320" y="16573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007" name="Google Shape;2007;p63"/>
          <p:cNvSpPr/>
          <p:nvPr/>
        </p:nvSpPr>
        <p:spPr>
          <a:xfrm>
            <a:off x="5774420" y="15528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008" name="Google Shape;2008;p63"/>
          <p:cNvSpPr/>
          <p:nvPr/>
        </p:nvSpPr>
        <p:spPr>
          <a:xfrm>
            <a:off x="5627120" y="13218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p64"/>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14" name="Google Shape;2014;p6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015" name="Google Shape;2015;p64"/>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016" name="Google Shape;2016;p64"/>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017" name="Google Shape;2017;p64"/>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018" name="Google Shape;2018;p64"/>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019" name="Google Shape;2019;p64"/>
          <p:cNvCxnSpPr>
            <a:stCxn id="2015" idx="6"/>
            <a:endCxn id="2016"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020" name="Google Shape;2020;p64"/>
          <p:cNvCxnSpPr>
            <a:stCxn id="2015" idx="4"/>
            <a:endCxn id="2017"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021" name="Google Shape;2021;p64"/>
          <p:cNvCxnSpPr>
            <a:stCxn id="2015" idx="5"/>
            <a:endCxn id="2018"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022" name="Google Shape;2022;p64"/>
          <p:cNvCxnSpPr>
            <a:stCxn id="2017" idx="6"/>
            <a:endCxn id="2018"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023" name="Google Shape;2023;p64"/>
          <p:cNvCxnSpPr>
            <a:stCxn id="2016" idx="4"/>
            <a:endCxn id="2018"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024" name="Google Shape;2024;p64"/>
          <p:cNvCxnSpPr>
            <a:stCxn id="2017" idx="7"/>
            <a:endCxn id="2016"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025" name="Google Shape;2025;p64"/>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26" name="Google Shape;2026;p64"/>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27" name="Google Shape;2027;p64"/>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28" name="Google Shape;2028;p64"/>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29" name="Google Shape;2029;p64"/>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30" name="Google Shape;2030;p64"/>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31" name="Google Shape;2031;p64"/>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32" name="Google Shape;2032;p64"/>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33" name="Google Shape;2033;p64"/>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034" name="Google Shape;2034;p64"/>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035" name="Google Shape;2035;p64"/>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036" name="Google Shape;2036;p64"/>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037" name="Google Shape;2037;p64"/>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038" name="Google Shape;2038;p64"/>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039" name="Google Shape;2039;p64"/>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040" name="Google Shape;2040;p64"/>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041" name="Google Shape;2041;p64"/>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042" name="Google Shape;2042;p64"/>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043" name="Google Shape;2043;p64"/>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044" name="Google Shape;2044;p64"/>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045" name="Google Shape;2045;p64"/>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046" name="Google Shape;2046;p64"/>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047" name="Google Shape;2047;p64"/>
          <p:cNvSpPr/>
          <p:nvPr/>
        </p:nvSpPr>
        <p:spPr>
          <a:xfrm>
            <a:off x="7660263" y="15528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048" name="Google Shape;2048;p64"/>
          <p:cNvSpPr/>
          <p:nvPr/>
        </p:nvSpPr>
        <p:spPr>
          <a:xfrm>
            <a:off x="67815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049" name="Google Shape;2049;p64"/>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050" name="Google Shape;2050;p64"/>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P → SC</a:t>
            </a:r>
            <a:endParaRPr sz="1200">
              <a:solidFill>
                <a:schemeClr val="dk2"/>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65"/>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56" name="Google Shape;2056;p6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057" name="Google Shape;2057;p65"/>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058" name="Google Shape;2058;p65"/>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059" name="Google Shape;2059;p65"/>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060" name="Google Shape;2060;p65"/>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061" name="Google Shape;2061;p65"/>
          <p:cNvCxnSpPr>
            <a:stCxn id="2057" idx="6"/>
            <a:endCxn id="2058"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062" name="Google Shape;2062;p65"/>
          <p:cNvCxnSpPr>
            <a:stCxn id="2057" idx="4"/>
            <a:endCxn id="2059"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063" name="Google Shape;2063;p65"/>
          <p:cNvCxnSpPr>
            <a:stCxn id="2057" idx="5"/>
            <a:endCxn id="2060"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064" name="Google Shape;2064;p65"/>
          <p:cNvCxnSpPr>
            <a:stCxn id="2059" idx="6"/>
            <a:endCxn id="2060"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065" name="Google Shape;2065;p65"/>
          <p:cNvCxnSpPr>
            <a:stCxn id="2058" idx="4"/>
            <a:endCxn id="2060"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066" name="Google Shape;2066;p65"/>
          <p:cNvCxnSpPr>
            <a:stCxn id="2059" idx="7"/>
            <a:endCxn id="2058"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067" name="Google Shape;2067;p65"/>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68" name="Google Shape;2068;p65"/>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69" name="Google Shape;2069;p65"/>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70" name="Google Shape;2070;p65"/>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71" name="Google Shape;2071;p65"/>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72" name="Google Shape;2072;p65"/>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73" name="Google Shape;2073;p65"/>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74" name="Google Shape;2074;p65"/>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75" name="Google Shape;2075;p65"/>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076" name="Google Shape;2076;p65"/>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077" name="Google Shape;2077;p65"/>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078" name="Google Shape;2078;p65"/>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079" name="Google Shape;2079;p65"/>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080" name="Google Shape;2080;p65"/>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081" name="Google Shape;2081;p65"/>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082" name="Google Shape;2082;p65"/>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083" name="Google Shape;2083;p65"/>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084" name="Google Shape;2084;p65"/>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085" name="Google Shape;2085;p65"/>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086" name="Google Shape;2086;p65"/>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087" name="Google Shape;2087;p65"/>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088" name="Google Shape;2088;p65"/>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089" name="Google Shape;2089;p65"/>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090" name="Google Shape;2090;p65"/>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091" name="Google Shape;2091;p65"/>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092" name="Google Shape;2092;p65"/>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2093" name="Google Shape;2093;p65"/>
          <p:cNvSpPr/>
          <p:nvPr/>
        </p:nvSpPr>
        <p:spPr>
          <a:xfrm>
            <a:off x="5675695" y="13018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094" name="Google Shape;2094;p65"/>
          <p:cNvSpPr/>
          <p:nvPr/>
        </p:nvSpPr>
        <p:spPr>
          <a:xfrm>
            <a:off x="5788270" y="15186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095" name="Google Shape;2095;p65"/>
          <p:cNvSpPr/>
          <p:nvPr/>
        </p:nvSpPr>
        <p:spPr>
          <a:xfrm>
            <a:off x="6043870" y="1695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9" name="Shape 2099"/>
        <p:cNvGrpSpPr/>
        <p:nvPr/>
      </p:nvGrpSpPr>
      <p:grpSpPr>
        <a:xfrm>
          <a:off x="0" y="0"/>
          <a:ext cx="0" cy="0"/>
          <a:chOff x="0" y="0"/>
          <a:chExt cx="0" cy="0"/>
        </a:xfrm>
      </p:grpSpPr>
      <p:sp>
        <p:nvSpPr>
          <p:cNvPr id="2100" name="Google Shape;2100;p66"/>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01" name="Google Shape;2101;p6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102" name="Google Shape;2102;p66"/>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103" name="Google Shape;2103;p66"/>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104" name="Google Shape;2104;p66"/>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105" name="Google Shape;2105;p66"/>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106" name="Google Shape;2106;p66"/>
          <p:cNvCxnSpPr>
            <a:stCxn id="2102" idx="6"/>
            <a:endCxn id="2103"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107" name="Google Shape;2107;p66"/>
          <p:cNvCxnSpPr>
            <a:stCxn id="2102" idx="4"/>
            <a:endCxn id="2104"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108" name="Google Shape;2108;p66"/>
          <p:cNvCxnSpPr>
            <a:stCxn id="2102" idx="5"/>
            <a:endCxn id="2105"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109" name="Google Shape;2109;p66"/>
          <p:cNvCxnSpPr>
            <a:stCxn id="2104" idx="6"/>
            <a:endCxn id="2105"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110" name="Google Shape;2110;p66"/>
          <p:cNvCxnSpPr>
            <a:stCxn id="2103" idx="4"/>
            <a:endCxn id="2105"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111" name="Google Shape;2111;p66"/>
          <p:cNvCxnSpPr>
            <a:stCxn id="2104" idx="7"/>
            <a:endCxn id="2103"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112" name="Google Shape;2112;p66"/>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13" name="Google Shape;2113;p66"/>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14" name="Google Shape;2114;p66"/>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15" name="Google Shape;2115;p66"/>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16" name="Google Shape;2116;p66"/>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17" name="Google Shape;2117;p66"/>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18" name="Google Shape;2118;p66"/>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19" name="Google Shape;2119;p66"/>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20" name="Google Shape;2120;p66"/>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121" name="Google Shape;2121;p66"/>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122" name="Google Shape;2122;p66"/>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123" name="Google Shape;2123;p66"/>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124" name="Google Shape;2124;p66"/>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125" name="Google Shape;2125;p66"/>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126" name="Google Shape;2126;p66"/>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127" name="Google Shape;2127;p66"/>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128" name="Google Shape;2128;p66"/>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129" name="Google Shape;2129;p66"/>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130" name="Google Shape;2130;p66"/>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131" name="Google Shape;2131;p66"/>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132" name="Google Shape;2132;p66"/>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133" name="Google Shape;2133;p66"/>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134" name="Google Shape;2134;p66"/>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135" name="Google Shape;2135;p66"/>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136" name="Google Shape;2136;p66"/>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137" name="Google Shape;2137;p66"/>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2138" name="Google Shape;2138;p66"/>
          <p:cNvSpPr/>
          <p:nvPr/>
        </p:nvSpPr>
        <p:spPr>
          <a:xfrm>
            <a:off x="3088395" y="13218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139" name="Google Shape;2139;p66"/>
          <p:cNvSpPr/>
          <p:nvPr/>
        </p:nvSpPr>
        <p:spPr>
          <a:xfrm>
            <a:off x="2944595" y="3142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140" name="Google Shape;2140;p66"/>
          <p:cNvSpPr/>
          <p:nvPr/>
        </p:nvSpPr>
        <p:spPr>
          <a:xfrm>
            <a:off x="6043870" y="30396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67"/>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46" name="Google Shape;2146;p6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147" name="Google Shape;2147;p67"/>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148" name="Google Shape;2148;p67"/>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149" name="Google Shape;2149;p67"/>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150" name="Google Shape;2150;p67"/>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151" name="Google Shape;2151;p67"/>
          <p:cNvCxnSpPr>
            <a:stCxn id="2147" idx="6"/>
            <a:endCxn id="2148"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152" name="Google Shape;2152;p67"/>
          <p:cNvCxnSpPr>
            <a:stCxn id="2147" idx="4"/>
            <a:endCxn id="2149"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153" name="Google Shape;2153;p67"/>
          <p:cNvCxnSpPr>
            <a:stCxn id="2147" idx="5"/>
            <a:endCxn id="2150"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154" name="Google Shape;2154;p67"/>
          <p:cNvCxnSpPr>
            <a:stCxn id="2149" idx="6"/>
            <a:endCxn id="2150"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155" name="Google Shape;2155;p67"/>
          <p:cNvCxnSpPr>
            <a:stCxn id="2148" idx="4"/>
            <a:endCxn id="2150"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156" name="Google Shape;2156;p67"/>
          <p:cNvCxnSpPr>
            <a:stCxn id="2149" idx="7"/>
            <a:endCxn id="2148"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157" name="Google Shape;2157;p67"/>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58" name="Google Shape;2158;p67"/>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59" name="Google Shape;2159;p67"/>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60" name="Google Shape;2160;p67"/>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61" name="Google Shape;2161;p67"/>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62" name="Google Shape;2162;p67"/>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63" name="Google Shape;2163;p67"/>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64" name="Google Shape;2164;p67"/>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65" name="Google Shape;2165;p67"/>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166" name="Google Shape;2166;p67"/>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167" name="Google Shape;2167;p67"/>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168" name="Google Shape;2168;p67"/>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169" name="Google Shape;2169;p67"/>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170" name="Google Shape;2170;p67"/>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171" name="Google Shape;2171;p67"/>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172" name="Google Shape;2172;p67"/>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173" name="Google Shape;2173;p67"/>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174" name="Google Shape;2174;p67"/>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175" name="Google Shape;2175;p67"/>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176" name="Google Shape;2176;p67"/>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177" name="Google Shape;2177;p67"/>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178" name="Google Shape;2178;p67"/>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179" name="Google Shape;2179;p67"/>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180" name="Google Shape;2180;p67"/>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181" name="Google Shape;2181;p67"/>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182" name="Google Shape;2182;p67"/>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2183" name="Google Shape;2183;p67"/>
          <p:cNvSpPr/>
          <p:nvPr/>
        </p:nvSpPr>
        <p:spPr>
          <a:xfrm>
            <a:off x="3088395" y="13218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184" name="Google Shape;2184;p67"/>
          <p:cNvSpPr/>
          <p:nvPr/>
        </p:nvSpPr>
        <p:spPr>
          <a:xfrm>
            <a:off x="2944595" y="31424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185" name="Google Shape;2185;p67"/>
          <p:cNvSpPr/>
          <p:nvPr/>
        </p:nvSpPr>
        <p:spPr>
          <a:xfrm>
            <a:off x="6043870" y="30396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9" name="Shape 2189"/>
        <p:cNvGrpSpPr/>
        <p:nvPr/>
      </p:nvGrpSpPr>
      <p:grpSpPr>
        <a:xfrm>
          <a:off x="0" y="0"/>
          <a:ext cx="0" cy="0"/>
          <a:chOff x="0" y="0"/>
          <a:chExt cx="0" cy="0"/>
        </a:xfrm>
      </p:grpSpPr>
      <p:sp>
        <p:nvSpPr>
          <p:cNvPr id="2190" name="Google Shape;2190;p68"/>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91" name="Google Shape;2191;p6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192" name="Google Shape;2192;p68"/>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193" name="Google Shape;2193;p68"/>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194" name="Google Shape;2194;p68"/>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195" name="Google Shape;2195;p68"/>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196" name="Google Shape;2196;p68"/>
          <p:cNvCxnSpPr>
            <a:stCxn id="2192" idx="6"/>
            <a:endCxn id="2193"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197" name="Google Shape;2197;p68"/>
          <p:cNvCxnSpPr>
            <a:stCxn id="2192" idx="4"/>
            <a:endCxn id="2194"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198" name="Google Shape;2198;p68"/>
          <p:cNvCxnSpPr>
            <a:stCxn id="2192" idx="5"/>
            <a:endCxn id="2195"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199" name="Google Shape;2199;p68"/>
          <p:cNvCxnSpPr>
            <a:stCxn id="2194" idx="6"/>
            <a:endCxn id="2195"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200" name="Google Shape;2200;p68"/>
          <p:cNvCxnSpPr>
            <a:stCxn id="2193" idx="4"/>
            <a:endCxn id="2195"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201" name="Google Shape;2201;p68"/>
          <p:cNvCxnSpPr>
            <a:stCxn id="2194" idx="7"/>
            <a:endCxn id="2193"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202" name="Google Shape;2202;p68"/>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03" name="Google Shape;2203;p68"/>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04" name="Google Shape;2204;p68"/>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05" name="Google Shape;2205;p68"/>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06" name="Google Shape;2206;p68"/>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07" name="Google Shape;2207;p68"/>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08" name="Google Shape;2208;p68"/>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09" name="Google Shape;2209;p68"/>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10" name="Google Shape;2210;p68"/>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211" name="Google Shape;2211;p68"/>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212" name="Google Shape;2212;p68"/>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213" name="Google Shape;2213;p68"/>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214" name="Google Shape;2214;p68"/>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215" name="Google Shape;2215;p68"/>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216" name="Google Shape;2216;p68"/>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217" name="Google Shape;2217;p68"/>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218" name="Google Shape;2218;p68"/>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219" name="Google Shape;2219;p68"/>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220" name="Google Shape;2220;p68"/>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221" name="Google Shape;2221;p68"/>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222" name="Google Shape;2222;p68"/>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223" name="Google Shape;2223;p68"/>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224" name="Google Shape;2224;p68"/>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225" name="Google Shape;2225;p68"/>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226" name="Google Shape;2226;p68"/>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227" name="Google Shape;2227;p68"/>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3</a:t>
            </a:r>
            <a:endParaRPr sz="1200">
              <a:solidFill>
                <a:schemeClr val="dk2"/>
              </a:solidFill>
              <a:latin typeface="Calibri"/>
              <a:ea typeface="Calibri"/>
              <a:cs typeface="Calibri"/>
              <a:sym typeface="Calibri"/>
            </a:endParaRPr>
          </a:p>
        </p:txBody>
      </p:sp>
      <p:sp>
        <p:nvSpPr>
          <p:cNvPr id="2228" name="Google Shape;2228;p68"/>
          <p:cNvSpPr/>
          <p:nvPr/>
        </p:nvSpPr>
        <p:spPr>
          <a:xfrm>
            <a:off x="5675695" y="13018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229" name="Google Shape;2229;p68"/>
          <p:cNvSpPr/>
          <p:nvPr/>
        </p:nvSpPr>
        <p:spPr>
          <a:xfrm>
            <a:off x="5788270" y="15186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230" name="Google Shape;2230;p68"/>
          <p:cNvSpPr/>
          <p:nvPr/>
        </p:nvSpPr>
        <p:spPr>
          <a:xfrm>
            <a:off x="6043870" y="16954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69"/>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36" name="Google Shape;2236;p6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237" name="Google Shape;2237;p69"/>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238" name="Google Shape;2238;p69"/>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239" name="Google Shape;2239;p69"/>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240" name="Google Shape;2240;p69"/>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241" name="Google Shape;2241;p69"/>
          <p:cNvCxnSpPr>
            <a:stCxn id="2237" idx="6"/>
            <a:endCxn id="2238"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242" name="Google Shape;2242;p69"/>
          <p:cNvCxnSpPr>
            <a:stCxn id="2237" idx="4"/>
            <a:endCxn id="2239"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243" name="Google Shape;2243;p69"/>
          <p:cNvCxnSpPr>
            <a:stCxn id="2237" idx="5"/>
            <a:endCxn id="2240"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244" name="Google Shape;2244;p69"/>
          <p:cNvCxnSpPr>
            <a:stCxn id="2239" idx="6"/>
            <a:endCxn id="2240"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245" name="Google Shape;2245;p69"/>
          <p:cNvCxnSpPr>
            <a:stCxn id="2238" idx="4"/>
            <a:endCxn id="2240"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246" name="Google Shape;2246;p69"/>
          <p:cNvCxnSpPr>
            <a:stCxn id="2239" idx="7"/>
            <a:endCxn id="2238"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247" name="Google Shape;2247;p69"/>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48" name="Google Shape;2248;p69"/>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49" name="Google Shape;2249;p69"/>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50" name="Google Shape;2250;p69"/>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51" name="Google Shape;2251;p69"/>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52" name="Google Shape;2252;p69"/>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53" name="Google Shape;2253;p69"/>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54" name="Google Shape;2254;p69"/>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55" name="Google Shape;2255;p69"/>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256" name="Google Shape;2256;p69"/>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257" name="Google Shape;2257;p69"/>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258" name="Google Shape;2258;p69"/>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259" name="Google Shape;2259;p69"/>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260" name="Google Shape;2260;p69"/>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261" name="Google Shape;2261;p69"/>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262" name="Google Shape;2262;p69"/>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263" name="Google Shape;2263;p69"/>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264" name="Google Shape;2264;p69"/>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265" name="Google Shape;2265;p69"/>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266" name="Google Shape;2266;p69"/>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267" name="Google Shape;2267;p69"/>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268" name="Google Shape;2268;p69"/>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269" name="Google Shape;2269;p69"/>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270" name="Google Shape;2270;p69"/>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271" name="Google Shape;2271;p69"/>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272" name="Google Shape;2272;p69"/>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6" name="Shape 2276"/>
        <p:cNvGrpSpPr/>
        <p:nvPr/>
      </p:nvGrpSpPr>
      <p:grpSpPr>
        <a:xfrm>
          <a:off x="0" y="0"/>
          <a:ext cx="0" cy="0"/>
          <a:chOff x="0" y="0"/>
          <a:chExt cx="0" cy="0"/>
        </a:xfrm>
      </p:grpSpPr>
      <p:sp>
        <p:nvSpPr>
          <p:cNvPr id="2277" name="Google Shape;2277;p70"/>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78" name="Google Shape;2278;p7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279" name="Google Shape;2279;p70"/>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280" name="Google Shape;2280;p70"/>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281" name="Google Shape;2281;p70"/>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282" name="Google Shape;2282;p70"/>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283" name="Google Shape;2283;p70"/>
          <p:cNvCxnSpPr>
            <a:stCxn id="2279" idx="6"/>
            <a:endCxn id="2280"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284" name="Google Shape;2284;p70"/>
          <p:cNvCxnSpPr>
            <a:stCxn id="2279" idx="4"/>
            <a:endCxn id="2281"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285" name="Google Shape;2285;p70"/>
          <p:cNvCxnSpPr>
            <a:stCxn id="2279" idx="5"/>
            <a:endCxn id="2282"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286" name="Google Shape;2286;p70"/>
          <p:cNvCxnSpPr>
            <a:stCxn id="2281" idx="6"/>
            <a:endCxn id="2282"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287" name="Google Shape;2287;p70"/>
          <p:cNvCxnSpPr>
            <a:stCxn id="2280" idx="4"/>
            <a:endCxn id="2282"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288" name="Google Shape;2288;p70"/>
          <p:cNvCxnSpPr>
            <a:stCxn id="2281" idx="7"/>
            <a:endCxn id="2280"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289" name="Google Shape;2289;p70"/>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90" name="Google Shape;2290;p70"/>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91" name="Google Shape;2291;p70"/>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92" name="Google Shape;2292;p70"/>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93" name="Google Shape;2293;p70"/>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94" name="Google Shape;2294;p70"/>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95" name="Google Shape;2295;p70"/>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96" name="Google Shape;2296;p70"/>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97" name="Google Shape;2297;p70"/>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298" name="Google Shape;2298;p70"/>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299" name="Google Shape;2299;p70"/>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300" name="Google Shape;2300;p70"/>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301" name="Google Shape;2301;p70"/>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302" name="Google Shape;2302;p70"/>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303" name="Google Shape;2303;p70"/>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304" name="Google Shape;2304;p70"/>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305" name="Google Shape;2305;p70"/>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306" name="Google Shape;2306;p70"/>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307" name="Google Shape;2307;p70"/>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308" name="Google Shape;2308;p70"/>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309" name="Google Shape;2309;p70"/>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310" name="Google Shape;2310;p70"/>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311" name="Google Shape;2311;p70"/>
          <p:cNvSpPr/>
          <p:nvPr/>
        </p:nvSpPr>
        <p:spPr>
          <a:xfrm>
            <a:off x="8521563"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312" name="Google Shape;2312;p70"/>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313" name="Google Shape;2313;p70"/>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sp>
        <p:nvSpPr>
          <p:cNvPr id="2318" name="Google Shape;2318;p71"/>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19" name="Google Shape;2319;p7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320" name="Google Shape;2320;p71"/>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321" name="Google Shape;2321;p71"/>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322" name="Google Shape;2322;p71"/>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323" name="Google Shape;2323;p71"/>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324" name="Google Shape;2324;p71"/>
          <p:cNvCxnSpPr>
            <a:stCxn id="2320" idx="6"/>
            <a:endCxn id="2321"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325" name="Google Shape;2325;p71"/>
          <p:cNvCxnSpPr>
            <a:stCxn id="2320" idx="4"/>
            <a:endCxn id="2322"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326" name="Google Shape;2326;p71"/>
          <p:cNvCxnSpPr>
            <a:stCxn id="2320" idx="5"/>
            <a:endCxn id="2323"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327" name="Google Shape;2327;p71"/>
          <p:cNvCxnSpPr>
            <a:stCxn id="2322" idx="6"/>
            <a:endCxn id="2323"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328" name="Google Shape;2328;p71"/>
          <p:cNvCxnSpPr>
            <a:stCxn id="2321" idx="4"/>
            <a:endCxn id="2323"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329" name="Google Shape;2329;p71"/>
          <p:cNvCxnSpPr>
            <a:stCxn id="2322" idx="7"/>
            <a:endCxn id="2321"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330" name="Google Shape;2330;p71"/>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31" name="Google Shape;2331;p71"/>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32" name="Google Shape;2332;p71"/>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33" name="Google Shape;2333;p71"/>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34" name="Google Shape;2334;p71"/>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35" name="Google Shape;2335;p71"/>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36" name="Google Shape;2336;p71"/>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37" name="Google Shape;2337;p71"/>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38" name="Google Shape;2338;p71"/>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339" name="Google Shape;2339;p71"/>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340" name="Google Shape;2340;p71"/>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341" name="Google Shape;2341;p71"/>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342" name="Google Shape;2342;p71"/>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343" name="Google Shape;2343;p71"/>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344" name="Google Shape;2344;p71"/>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345" name="Google Shape;2345;p71"/>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346" name="Google Shape;2346;p71"/>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347" name="Google Shape;2347;p71"/>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348" name="Google Shape;2348;p71"/>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349" name="Google Shape;2349;p71"/>
          <p:cNvSpPr/>
          <p:nvPr/>
        </p:nvSpPr>
        <p:spPr>
          <a:xfrm>
            <a:off x="678168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350" name="Google Shape;2350;p71"/>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351" name="Google Shape;2351;p71"/>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352" name="Google Shape;2352;p71"/>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353" name="Google Shape;2353;p71"/>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354" name="Google Shape;2354;p71"/>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355" name="Google Shape;2355;p71"/>
          <p:cNvSpPr/>
          <p:nvPr/>
        </p:nvSpPr>
        <p:spPr>
          <a:xfrm>
            <a:off x="5675695" y="13018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356" name="Google Shape;2356;p71"/>
          <p:cNvSpPr/>
          <p:nvPr/>
        </p:nvSpPr>
        <p:spPr>
          <a:xfrm>
            <a:off x="5788270" y="15186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357" name="Google Shape;2357;p71"/>
          <p:cNvSpPr/>
          <p:nvPr/>
        </p:nvSpPr>
        <p:spPr>
          <a:xfrm>
            <a:off x="6043870" y="1695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358" name="Google Shape;2358;p71"/>
          <p:cNvSpPr/>
          <p:nvPr/>
        </p:nvSpPr>
        <p:spPr>
          <a:xfrm>
            <a:off x="6043870" y="30521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r>
              <a:rPr b="1" lang="es" sz="1000">
                <a:latin typeface="Calibri"/>
                <a:ea typeface="Calibri"/>
                <a:cs typeface="Calibri"/>
                <a:sym typeface="Calibri"/>
              </a:rPr>
              <a:t>?</a:t>
            </a:r>
            <a:endParaRPr b="1" sz="1000">
              <a:latin typeface="Calibri"/>
              <a:ea typeface="Calibri"/>
              <a:cs typeface="Calibri"/>
              <a:sym typeface="Calibri"/>
            </a:endParaRPr>
          </a:p>
        </p:txBody>
      </p:sp>
      <p:sp>
        <p:nvSpPr>
          <p:cNvPr id="2359" name="Google Shape;2359;p71"/>
          <p:cNvSpPr/>
          <p:nvPr/>
        </p:nvSpPr>
        <p:spPr>
          <a:xfrm>
            <a:off x="5788270" y="315020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2360" name="Google Shape;2360;p71"/>
          <p:cNvSpPr/>
          <p:nvPr/>
        </p:nvSpPr>
        <p:spPr>
          <a:xfrm>
            <a:off x="5675695" y="34280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2361" name="Google Shape;2361;p71"/>
          <p:cNvSpPr txBox="1"/>
          <p:nvPr/>
        </p:nvSpPr>
        <p:spPr>
          <a:xfrm>
            <a:off x="6610100"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2362" name="Google Shape;2362;p71"/>
          <p:cNvSpPr txBox="1"/>
          <p:nvPr/>
        </p:nvSpPr>
        <p:spPr>
          <a:xfrm>
            <a:off x="6653725"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2</a:t>
            </a:r>
            <a:r>
              <a:rPr lang="es"/>
              <a:t>. Decisiones de diseño.</a:t>
            </a:r>
            <a:endParaRPr/>
          </a:p>
        </p:txBody>
      </p:sp>
      <p:sp>
        <p:nvSpPr>
          <p:cNvPr id="163" name="Google Shape;163;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6" name="Shape 2366"/>
        <p:cNvGrpSpPr/>
        <p:nvPr/>
      </p:nvGrpSpPr>
      <p:grpSpPr>
        <a:xfrm>
          <a:off x="0" y="0"/>
          <a:ext cx="0" cy="0"/>
          <a:chOff x="0" y="0"/>
          <a:chExt cx="0" cy="0"/>
        </a:xfrm>
      </p:grpSpPr>
      <p:sp>
        <p:nvSpPr>
          <p:cNvPr id="2367" name="Google Shape;2367;p72"/>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68" name="Google Shape;2368;p7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369" name="Google Shape;2369;p72"/>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370" name="Google Shape;2370;p72"/>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371" name="Google Shape;2371;p72"/>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372" name="Google Shape;2372;p72"/>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373" name="Google Shape;2373;p72"/>
          <p:cNvCxnSpPr>
            <a:stCxn id="2369" idx="6"/>
            <a:endCxn id="2370"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374" name="Google Shape;2374;p72"/>
          <p:cNvCxnSpPr>
            <a:stCxn id="2369" idx="4"/>
            <a:endCxn id="2371"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375" name="Google Shape;2375;p72"/>
          <p:cNvCxnSpPr>
            <a:stCxn id="2369" idx="5"/>
            <a:endCxn id="2372"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376" name="Google Shape;2376;p72"/>
          <p:cNvCxnSpPr>
            <a:stCxn id="2371" idx="6"/>
            <a:endCxn id="2372"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377" name="Google Shape;2377;p72"/>
          <p:cNvCxnSpPr>
            <a:stCxn id="2370" idx="4"/>
            <a:endCxn id="2372"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378" name="Google Shape;2378;p72"/>
          <p:cNvCxnSpPr>
            <a:stCxn id="2371" idx="7"/>
            <a:endCxn id="2370"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379" name="Google Shape;2379;p72"/>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80" name="Google Shape;2380;p72"/>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81" name="Google Shape;2381;p72"/>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82" name="Google Shape;2382;p72"/>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83" name="Google Shape;2383;p72"/>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84" name="Google Shape;2384;p72"/>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85" name="Google Shape;2385;p72"/>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86" name="Google Shape;2386;p72"/>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87" name="Google Shape;2387;p72"/>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388" name="Google Shape;2388;p72"/>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389" name="Google Shape;2389;p72"/>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390" name="Google Shape;2390;p72"/>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391" name="Google Shape;2391;p72"/>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392" name="Google Shape;2392;p72"/>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393" name="Google Shape;2393;p72"/>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394" name="Google Shape;2394;p72"/>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395" name="Google Shape;2395;p72"/>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396" name="Google Shape;2396;p72"/>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397" name="Google Shape;2397;p72"/>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398" name="Google Shape;2398;p72"/>
          <p:cNvSpPr/>
          <p:nvPr/>
        </p:nvSpPr>
        <p:spPr>
          <a:xfrm>
            <a:off x="678168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399" name="Google Shape;2399;p72"/>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400" name="Google Shape;2400;p72"/>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401" name="Google Shape;2401;p72"/>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402" name="Google Shape;2402;p72"/>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403" name="Google Shape;2403;p72"/>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404" name="Google Shape;2404;p72"/>
          <p:cNvSpPr/>
          <p:nvPr/>
        </p:nvSpPr>
        <p:spPr>
          <a:xfrm>
            <a:off x="3072870" y="13218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405" name="Google Shape;2405;p72"/>
          <p:cNvSpPr/>
          <p:nvPr/>
        </p:nvSpPr>
        <p:spPr>
          <a:xfrm>
            <a:off x="2952370" y="3150200"/>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406" name="Google Shape;2406;p72"/>
          <p:cNvSpPr/>
          <p:nvPr/>
        </p:nvSpPr>
        <p:spPr>
          <a:xfrm>
            <a:off x="6043870" y="3034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407" name="Google Shape;2407;p72"/>
          <p:cNvSpPr/>
          <p:nvPr/>
        </p:nvSpPr>
        <p:spPr>
          <a:xfrm>
            <a:off x="6039320" y="16325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2408" name="Google Shape;2408;p72"/>
          <p:cNvSpPr/>
          <p:nvPr/>
        </p:nvSpPr>
        <p:spPr>
          <a:xfrm>
            <a:off x="2952370" y="15528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2409" name="Google Shape;2409;p72"/>
          <p:cNvSpPr/>
          <p:nvPr/>
        </p:nvSpPr>
        <p:spPr>
          <a:xfrm>
            <a:off x="3072870" y="33703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2410" name="Google Shape;2410;p72"/>
          <p:cNvSpPr txBox="1"/>
          <p:nvPr/>
        </p:nvSpPr>
        <p:spPr>
          <a:xfrm>
            <a:off x="6653725"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2411" name="Google Shape;2411;p72"/>
          <p:cNvSpPr txBox="1"/>
          <p:nvPr/>
        </p:nvSpPr>
        <p:spPr>
          <a:xfrm>
            <a:off x="6648825"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sp>
        <p:nvSpPr>
          <p:cNvPr id="2416" name="Google Shape;2416;p73"/>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17" name="Google Shape;2417;p7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418" name="Google Shape;2418;p73"/>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419" name="Google Shape;2419;p73"/>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420" name="Google Shape;2420;p73"/>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421" name="Google Shape;2421;p73"/>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422" name="Google Shape;2422;p73"/>
          <p:cNvCxnSpPr>
            <a:stCxn id="2418" idx="6"/>
            <a:endCxn id="2419"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423" name="Google Shape;2423;p73"/>
          <p:cNvCxnSpPr>
            <a:stCxn id="2418" idx="4"/>
            <a:endCxn id="2420"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424" name="Google Shape;2424;p73"/>
          <p:cNvCxnSpPr>
            <a:stCxn id="2418" idx="5"/>
            <a:endCxn id="2421"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425" name="Google Shape;2425;p73"/>
          <p:cNvCxnSpPr>
            <a:stCxn id="2420" idx="6"/>
            <a:endCxn id="2421"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426" name="Google Shape;2426;p73"/>
          <p:cNvCxnSpPr>
            <a:stCxn id="2419" idx="4"/>
            <a:endCxn id="2421"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427" name="Google Shape;2427;p73"/>
          <p:cNvCxnSpPr>
            <a:stCxn id="2420" idx="7"/>
            <a:endCxn id="2419"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428" name="Google Shape;2428;p73"/>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29" name="Google Shape;2429;p73"/>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0" name="Google Shape;2430;p73"/>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1" name="Google Shape;2431;p73"/>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2" name="Google Shape;2432;p73"/>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3" name="Google Shape;2433;p73"/>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4" name="Google Shape;2434;p73"/>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5" name="Google Shape;2435;p73"/>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6" name="Google Shape;2436;p73"/>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437" name="Google Shape;2437;p73"/>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438" name="Google Shape;2438;p73"/>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439" name="Google Shape;2439;p73"/>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440" name="Google Shape;2440;p73"/>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441" name="Google Shape;2441;p73"/>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442" name="Google Shape;2442;p73"/>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443" name="Google Shape;2443;p73"/>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444" name="Google Shape;2444;p73"/>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445" name="Google Shape;2445;p73"/>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446" name="Google Shape;2446;p73"/>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447" name="Google Shape;2447;p73"/>
          <p:cNvSpPr/>
          <p:nvPr/>
        </p:nvSpPr>
        <p:spPr>
          <a:xfrm>
            <a:off x="678168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448" name="Google Shape;2448;p73"/>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449" name="Google Shape;2449;p73"/>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450" name="Google Shape;2450;p73"/>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451" name="Google Shape;2451;p73"/>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452" name="Google Shape;2452;p73"/>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453" name="Google Shape;2453;p73"/>
          <p:cNvSpPr/>
          <p:nvPr/>
        </p:nvSpPr>
        <p:spPr>
          <a:xfrm>
            <a:off x="3072870" y="13218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454" name="Google Shape;2454;p73"/>
          <p:cNvSpPr/>
          <p:nvPr/>
        </p:nvSpPr>
        <p:spPr>
          <a:xfrm>
            <a:off x="2952370" y="3150200"/>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455" name="Google Shape;2455;p73"/>
          <p:cNvSpPr/>
          <p:nvPr/>
        </p:nvSpPr>
        <p:spPr>
          <a:xfrm>
            <a:off x="6043870" y="3034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456" name="Google Shape;2456;p73"/>
          <p:cNvSpPr/>
          <p:nvPr/>
        </p:nvSpPr>
        <p:spPr>
          <a:xfrm>
            <a:off x="6039320" y="16325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2457" name="Google Shape;2457;p73"/>
          <p:cNvSpPr/>
          <p:nvPr/>
        </p:nvSpPr>
        <p:spPr>
          <a:xfrm>
            <a:off x="2952370" y="15528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458" name="Google Shape;2458;p73"/>
          <p:cNvSpPr/>
          <p:nvPr/>
        </p:nvSpPr>
        <p:spPr>
          <a:xfrm>
            <a:off x="3072870" y="33703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459" name="Google Shape;2459;p73"/>
          <p:cNvSpPr txBox="1"/>
          <p:nvPr/>
        </p:nvSpPr>
        <p:spPr>
          <a:xfrm>
            <a:off x="6653725"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2460" name="Google Shape;2460;p73"/>
          <p:cNvSpPr txBox="1"/>
          <p:nvPr/>
        </p:nvSpPr>
        <p:spPr>
          <a:xfrm>
            <a:off x="6648825"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4" name="Shape 2464"/>
        <p:cNvGrpSpPr/>
        <p:nvPr/>
      </p:nvGrpSpPr>
      <p:grpSpPr>
        <a:xfrm>
          <a:off x="0" y="0"/>
          <a:ext cx="0" cy="0"/>
          <a:chOff x="0" y="0"/>
          <a:chExt cx="0" cy="0"/>
        </a:xfrm>
      </p:grpSpPr>
      <p:sp>
        <p:nvSpPr>
          <p:cNvPr id="2465" name="Google Shape;2465;p74"/>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66" name="Google Shape;2466;p7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467" name="Google Shape;2467;p74"/>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468" name="Google Shape;2468;p74"/>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469" name="Google Shape;2469;p74"/>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470" name="Google Shape;2470;p74"/>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471" name="Google Shape;2471;p74"/>
          <p:cNvCxnSpPr>
            <a:stCxn id="2467" idx="6"/>
            <a:endCxn id="2468"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472" name="Google Shape;2472;p74"/>
          <p:cNvCxnSpPr>
            <a:stCxn id="2467" idx="4"/>
            <a:endCxn id="2469"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473" name="Google Shape;2473;p74"/>
          <p:cNvCxnSpPr>
            <a:stCxn id="2467" idx="5"/>
            <a:endCxn id="2470"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474" name="Google Shape;2474;p74"/>
          <p:cNvCxnSpPr>
            <a:stCxn id="2469" idx="6"/>
            <a:endCxn id="2470"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475" name="Google Shape;2475;p74"/>
          <p:cNvCxnSpPr>
            <a:stCxn id="2468" idx="4"/>
            <a:endCxn id="2470"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476" name="Google Shape;2476;p74"/>
          <p:cNvCxnSpPr>
            <a:stCxn id="2469" idx="7"/>
            <a:endCxn id="2468"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477" name="Google Shape;2477;p74"/>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78" name="Google Shape;2478;p74"/>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79" name="Google Shape;2479;p74"/>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80" name="Google Shape;2480;p74"/>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81" name="Google Shape;2481;p74"/>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82" name="Google Shape;2482;p74"/>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83" name="Google Shape;2483;p74"/>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84" name="Google Shape;2484;p74"/>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85" name="Google Shape;2485;p74"/>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486" name="Google Shape;2486;p74"/>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487" name="Google Shape;2487;p74"/>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488" name="Google Shape;2488;p74"/>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489" name="Google Shape;2489;p74"/>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490" name="Google Shape;2490;p74"/>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491" name="Google Shape;2491;p74"/>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492" name="Google Shape;2492;p74"/>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493" name="Google Shape;2493;p74"/>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494" name="Google Shape;2494;p74"/>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495" name="Google Shape;2495;p74"/>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496" name="Google Shape;2496;p74"/>
          <p:cNvSpPr/>
          <p:nvPr/>
        </p:nvSpPr>
        <p:spPr>
          <a:xfrm>
            <a:off x="678168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497" name="Google Shape;2497;p74"/>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498" name="Google Shape;2498;p74"/>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499" name="Google Shape;2499;p74"/>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500" name="Google Shape;2500;p74"/>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501" name="Google Shape;2501;p74"/>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502" name="Google Shape;2502;p74"/>
          <p:cNvSpPr/>
          <p:nvPr/>
        </p:nvSpPr>
        <p:spPr>
          <a:xfrm>
            <a:off x="5667920" y="13218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503" name="Google Shape;2503;p74"/>
          <p:cNvSpPr/>
          <p:nvPr/>
        </p:nvSpPr>
        <p:spPr>
          <a:xfrm>
            <a:off x="5788270" y="15186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504" name="Google Shape;2504;p74"/>
          <p:cNvSpPr/>
          <p:nvPr/>
        </p:nvSpPr>
        <p:spPr>
          <a:xfrm>
            <a:off x="6043870" y="3034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505" name="Google Shape;2505;p74"/>
          <p:cNvSpPr/>
          <p:nvPr/>
        </p:nvSpPr>
        <p:spPr>
          <a:xfrm>
            <a:off x="6039320" y="16325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P?</a:t>
            </a:r>
            <a:endParaRPr b="1" sz="1000">
              <a:latin typeface="Calibri"/>
              <a:ea typeface="Calibri"/>
              <a:cs typeface="Calibri"/>
              <a:sym typeface="Calibri"/>
            </a:endParaRPr>
          </a:p>
        </p:txBody>
      </p:sp>
      <p:sp>
        <p:nvSpPr>
          <p:cNvPr id="2506" name="Google Shape;2506;p74"/>
          <p:cNvSpPr/>
          <p:nvPr/>
        </p:nvSpPr>
        <p:spPr>
          <a:xfrm>
            <a:off x="5788270" y="3150200"/>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507" name="Google Shape;2507;p74"/>
          <p:cNvSpPr/>
          <p:nvPr/>
        </p:nvSpPr>
        <p:spPr>
          <a:xfrm>
            <a:off x="5667920" y="33703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508" name="Google Shape;2508;p74"/>
          <p:cNvSpPr txBox="1"/>
          <p:nvPr/>
        </p:nvSpPr>
        <p:spPr>
          <a:xfrm>
            <a:off x="6653725"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2</a:t>
            </a:r>
            <a:endParaRPr sz="1200">
              <a:solidFill>
                <a:schemeClr val="dk2"/>
              </a:solidFill>
              <a:latin typeface="Calibri"/>
              <a:ea typeface="Calibri"/>
              <a:cs typeface="Calibri"/>
              <a:sym typeface="Calibri"/>
            </a:endParaRPr>
          </a:p>
        </p:txBody>
      </p:sp>
      <p:sp>
        <p:nvSpPr>
          <p:cNvPr id="2509" name="Google Shape;2509;p74"/>
          <p:cNvSpPr txBox="1"/>
          <p:nvPr/>
        </p:nvSpPr>
        <p:spPr>
          <a:xfrm>
            <a:off x="6648825"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2</a:t>
            </a:r>
            <a:endParaRPr sz="1200">
              <a:solidFill>
                <a:schemeClr val="dk2"/>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3" name="Shape 2513"/>
        <p:cNvGrpSpPr/>
        <p:nvPr/>
      </p:nvGrpSpPr>
      <p:grpSpPr>
        <a:xfrm>
          <a:off x="0" y="0"/>
          <a:ext cx="0" cy="0"/>
          <a:chOff x="0" y="0"/>
          <a:chExt cx="0" cy="0"/>
        </a:xfrm>
      </p:grpSpPr>
      <p:sp>
        <p:nvSpPr>
          <p:cNvPr id="2514" name="Google Shape;2514;p75"/>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15" name="Google Shape;2515;p7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516" name="Google Shape;2516;p75"/>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517" name="Google Shape;2517;p75"/>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518" name="Google Shape;2518;p75"/>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519" name="Google Shape;2519;p75"/>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520" name="Google Shape;2520;p75"/>
          <p:cNvCxnSpPr>
            <a:stCxn id="2516" idx="6"/>
            <a:endCxn id="2517"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521" name="Google Shape;2521;p75"/>
          <p:cNvCxnSpPr>
            <a:stCxn id="2516" idx="4"/>
            <a:endCxn id="2518"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522" name="Google Shape;2522;p75"/>
          <p:cNvCxnSpPr>
            <a:stCxn id="2516" idx="5"/>
            <a:endCxn id="2519"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523" name="Google Shape;2523;p75"/>
          <p:cNvCxnSpPr>
            <a:stCxn id="2518" idx="6"/>
            <a:endCxn id="2519"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524" name="Google Shape;2524;p75"/>
          <p:cNvCxnSpPr>
            <a:stCxn id="2517" idx="4"/>
            <a:endCxn id="2519"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525" name="Google Shape;2525;p75"/>
          <p:cNvCxnSpPr>
            <a:stCxn id="2518" idx="7"/>
            <a:endCxn id="2517"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526" name="Google Shape;2526;p75"/>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27" name="Google Shape;2527;p75"/>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28" name="Google Shape;2528;p75"/>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29" name="Google Shape;2529;p75"/>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30" name="Google Shape;2530;p75"/>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31" name="Google Shape;2531;p75"/>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32" name="Google Shape;2532;p75"/>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33" name="Google Shape;2533;p75"/>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34" name="Google Shape;2534;p75"/>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535" name="Google Shape;2535;p75"/>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536" name="Google Shape;2536;p75"/>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537" name="Google Shape;2537;p75"/>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538" name="Google Shape;2538;p75"/>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539" name="Google Shape;2539;p75"/>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540" name="Google Shape;2540;p75"/>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541" name="Google Shape;2541;p75"/>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542" name="Google Shape;2542;p75"/>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543" name="Google Shape;2543;p75"/>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544" name="Google Shape;2544;p75"/>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545" name="Google Shape;2545;p75"/>
          <p:cNvSpPr/>
          <p:nvPr/>
        </p:nvSpPr>
        <p:spPr>
          <a:xfrm>
            <a:off x="678168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546" name="Google Shape;2546;p75"/>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547" name="Google Shape;2547;p75"/>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548" name="Google Shape;2548;p75"/>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549" name="Google Shape;2549;p75"/>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550" name="Google Shape;2550;p75"/>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551" name="Google Shape;2551;p75"/>
          <p:cNvSpPr/>
          <p:nvPr/>
        </p:nvSpPr>
        <p:spPr>
          <a:xfrm>
            <a:off x="6043870" y="30344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552" name="Google Shape;2552;p75"/>
          <p:cNvSpPr/>
          <p:nvPr/>
        </p:nvSpPr>
        <p:spPr>
          <a:xfrm>
            <a:off x="6039320" y="16325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553" name="Google Shape;2553;p75"/>
          <p:cNvSpPr txBox="1"/>
          <p:nvPr/>
        </p:nvSpPr>
        <p:spPr>
          <a:xfrm>
            <a:off x="6653725"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2</a:t>
            </a:r>
            <a:endParaRPr sz="1200">
              <a:solidFill>
                <a:schemeClr val="dk2"/>
              </a:solidFill>
              <a:latin typeface="Calibri"/>
              <a:ea typeface="Calibri"/>
              <a:cs typeface="Calibri"/>
              <a:sym typeface="Calibri"/>
            </a:endParaRPr>
          </a:p>
        </p:txBody>
      </p:sp>
      <p:sp>
        <p:nvSpPr>
          <p:cNvPr id="2554" name="Google Shape;2554;p75"/>
          <p:cNvSpPr txBox="1"/>
          <p:nvPr/>
        </p:nvSpPr>
        <p:spPr>
          <a:xfrm>
            <a:off x="6648825"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8" name="Shape 2558"/>
        <p:cNvGrpSpPr/>
        <p:nvPr/>
      </p:nvGrpSpPr>
      <p:grpSpPr>
        <a:xfrm>
          <a:off x="0" y="0"/>
          <a:ext cx="0" cy="0"/>
          <a:chOff x="0" y="0"/>
          <a:chExt cx="0" cy="0"/>
        </a:xfrm>
      </p:grpSpPr>
      <p:sp>
        <p:nvSpPr>
          <p:cNvPr id="2559" name="Google Shape;2559;p76"/>
          <p:cNvSpPr/>
          <p:nvPr/>
        </p:nvSpPr>
        <p:spPr>
          <a:xfrm>
            <a:off x="7569675" y="30895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60" name="Google Shape;2560;p76"/>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61" name="Google Shape;2561;p7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562" name="Google Shape;2562;p76"/>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563" name="Google Shape;2563;p76"/>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564" name="Google Shape;2564;p76"/>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565" name="Google Shape;2565;p76"/>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566" name="Google Shape;2566;p76"/>
          <p:cNvCxnSpPr>
            <a:stCxn id="2562" idx="6"/>
            <a:endCxn id="2563"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567" name="Google Shape;2567;p76"/>
          <p:cNvCxnSpPr>
            <a:stCxn id="2562" idx="4"/>
            <a:endCxn id="2564"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568" name="Google Shape;2568;p76"/>
          <p:cNvCxnSpPr>
            <a:stCxn id="2562" idx="5"/>
            <a:endCxn id="2565"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569" name="Google Shape;2569;p76"/>
          <p:cNvCxnSpPr>
            <a:stCxn id="2564" idx="6"/>
            <a:endCxn id="2565"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570" name="Google Shape;2570;p76"/>
          <p:cNvCxnSpPr>
            <a:stCxn id="2563" idx="4"/>
            <a:endCxn id="2565"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571" name="Google Shape;2571;p76"/>
          <p:cNvCxnSpPr>
            <a:stCxn id="2564" idx="7"/>
            <a:endCxn id="2563"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572" name="Google Shape;2572;p76"/>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73" name="Google Shape;2573;p76"/>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74" name="Google Shape;2574;p76"/>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75" name="Google Shape;2575;p76"/>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76" name="Google Shape;2576;p76"/>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77" name="Google Shape;2577;p76"/>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78" name="Google Shape;2578;p76"/>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79" name="Google Shape;2579;p76"/>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80" name="Google Shape;2580;p76"/>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581" name="Google Shape;2581;p76"/>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582" name="Google Shape;2582;p76"/>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583" name="Google Shape;2583;p76"/>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584" name="Google Shape;2584;p76"/>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585" name="Google Shape;2585;p76"/>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586" name="Google Shape;2586;p76"/>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587" name="Google Shape;2587;p76"/>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588" name="Google Shape;2588;p76"/>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589" name="Google Shape;2589;p76"/>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590" name="Google Shape;2590;p76"/>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591" name="Google Shape;2591;p76"/>
          <p:cNvSpPr/>
          <p:nvPr/>
        </p:nvSpPr>
        <p:spPr>
          <a:xfrm>
            <a:off x="678168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592" name="Google Shape;2592;p76"/>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593" name="Google Shape;2593;p76"/>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594" name="Google Shape;2594;p76"/>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595" name="Google Shape;2595;p76"/>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596" name="Google Shape;2596;p76"/>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597" name="Google Shape;2597;p76"/>
          <p:cNvSpPr/>
          <p:nvPr/>
        </p:nvSpPr>
        <p:spPr>
          <a:xfrm>
            <a:off x="7723570" y="32527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598" name="Google Shape;2598;p76"/>
          <p:cNvSpPr/>
          <p:nvPr/>
        </p:nvSpPr>
        <p:spPr>
          <a:xfrm>
            <a:off x="6043870" y="16882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599" name="Google Shape;2599;p76"/>
          <p:cNvSpPr txBox="1"/>
          <p:nvPr/>
        </p:nvSpPr>
        <p:spPr>
          <a:xfrm>
            <a:off x="6653725"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2</a:t>
            </a:r>
            <a:endParaRPr sz="1200">
              <a:solidFill>
                <a:schemeClr val="dk2"/>
              </a:solidFill>
              <a:latin typeface="Calibri"/>
              <a:ea typeface="Calibri"/>
              <a:cs typeface="Calibri"/>
              <a:sym typeface="Calibri"/>
            </a:endParaRPr>
          </a:p>
        </p:txBody>
      </p:sp>
      <p:sp>
        <p:nvSpPr>
          <p:cNvPr id="2600" name="Google Shape;2600;p76"/>
          <p:cNvSpPr txBox="1"/>
          <p:nvPr/>
        </p:nvSpPr>
        <p:spPr>
          <a:xfrm>
            <a:off x="6648825"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2601" name="Google Shape;2601;p76"/>
          <p:cNvSpPr txBox="1"/>
          <p:nvPr/>
        </p:nvSpPr>
        <p:spPr>
          <a:xfrm>
            <a:off x="7488675" y="277857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Peticiones Pendientes </a:t>
            </a:r>
            <a:endParaRPr b="1" sz="1000">
              <a:solidFill>
                <a:schemeClr val="dk2"/>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77"/>
          <p:cNvSpPr/>
          <p:nvPr/>
        </p:nvSpPr>
        <p:spPr>
          <a:xfrm>
            <a:off x="7569675" y="30895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07" name="Google Shape;2607;p77"/>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08" name="Google Shape;2608;p7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609" name="Google Shape;2609;p77"/>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610" name="Google Shape;2610;p77"/>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611" name="Google Shape;2611;p77"/>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612" name="Google Shape;2612;p77"/>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613" name="Google Shape;2613;p77"/>
          <p:cNvCxnSpPr>
            <a:stCxn id="2609" idx="6"/>
            <a:endCxn id="2610"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614" name="Google Shape;2614;p77"/>
          <p:cNvCxnSpPr>
            <a:stCxn id="2609" idx="4"/>
            <a:endCxn id="2611"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615" name="Google Shape;2615;p77"/>
          <p:cNvCxnSpPr>
            <a:stCxn id="2609" idx="5"/>
            <a:endCxn id="2612"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616" name="Google Shape;2616;p77"/>
          <p:cNvCxnSpPr>
            <a:stCxn id="2611" idx="6"/>
            <a:endCxn id="2612"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617" name="Google Shape;2617;p77"/>
          <p:cNvCxnSpPr>
            <a:stCxn id="2610" idx="4"/>
            <a:endCxn id="2612"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618" name="Google Shape;2618;p77"/>
          <p:cNvCxnSpPr>
            <a:stCxn id="2611" idx="7"/>
            <a:endCxn id="2610"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619" name="Google Shape;2619;p77"/>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20" name="Google Shape;2620;p77"/>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21" name="Google Shape;2621;p77"/>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22" name="Google Shape;2622;p77"/>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23" name="Google Shape;2623;p77"/>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24" name="Google Shape;2624;p77"/>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25" name="Google Shape;2625;p77"/>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26" name="Google Shape;2626;p77"/>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27" name="Google Shape;2627;p77"/>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628" name="Google Shape;2628;p77"/>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629" name="Google Shape;2629;p77"/>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630" name="Google Shape;2630;p77"/>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631" name="Google Shape;2631;p77"/>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632" name="Google Shape;2632;p77"/>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633" name="Google Shape;2633;p77"/>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634" name="Google Shape;2634;p77"/>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635" name="Google Shape;2635;p77"/>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636" name="Google Shape;2636;p77"/>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637" name="Google Shape;2637;p77"/>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638" name="Google Shape;2638;p77"/>
          <p:cNvSpPr/>
          <p:nvPr/>
        </p:nvSpPr>
        <p:spPr>
          <a:xfrm>
            <a:off x="678168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639" name="Google Shape;2639;p77"/>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640" name="Google Shape;2640;p77"/>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641" name="Google Shape;2641;p77"/>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642" name="Google Shape;2642;p77"/>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643" name="Google Shape;2643;p77"/>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644" name="Google Shape;2644;p77"/>
          <p:cNvSpPr/>
          <p:nvPr/>
        </p:nvSpPr>
        <p:spPr>
          <a:xfrm>
            <a:off x="7723570" y="32527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645" name="Google Shape;2645;p77"/>
          <p:cNvSpPr/>
          <p:nvPr/>
        </p:nvSpPr>
        <p:spPr>
          <a:xfrm>
            <a:off x="6045570" y="30466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646" name="Google Shape;2646;p77"/>
          <p:cNvSpPr txBox="1"/>
          <p:nvPr/>
        </p:nvSpPr>
        <p:spPr>
          <a:xfrm>
            <a:off x="6653725"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3</a:t>
            </a:r>
            <a:endParaRPr sz="1200">
              <a:solidFill>
                <a:schemeClr val="dk2"/>
              </a:solidFill>
              <a:latin typeface="Calibri"/>
              <a:ea typeface="Calibri"/>
              <a:cs typeface="Calibri"/>
              <a:sym typeface="Calibri"/>
            </a:endParaRPr>
          </a:p>
        </p:txBody>
      </p:sp>
      <p:sp>
        <p:nvSpPr>
          <p:cNvPr id="2647" name="Google Shape;2647;p77"/>
          <p:cNvSpPr txBox="1"/>
          <p:nvPr/>
        </p:nvSpPr>
        <p:spPr>
          <a:xfrm>
            <a:off x="6648825"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2648" name="Google Shape;2648;p77"/>
          <p:cNvSpPr txBox="1"/>
          <p:nvPr/>
        </p:nvSpPr>
        <p:spPr>
          <a:xfrm>
            <a:off x="7488675" y="277857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Peticiones Pendientes </a:t>
            </a:r>
            <a:endParaRPr b="1" sz="1000">
              <a:solidFill>
                <a:schemeClr val="dk2"/>
              </a:solidFill>
              <a:latin typeface="Calibri"/>
              <a:ea typeface="Calibri"/>
              <a:cs typeface="Calibri"/>
              <a:sym typeface="Calibri"/>
            </a:endParaRPr>
          </a:p>
        </p:txBody>
      </p:sp>
      <p:sp>
        <p:nvSpPr>
          <p:cNvPr id="2649" name="Google Shape;2649;p77"/>
          <p:cNvSpPr/>
          <p:nvPr/>
        </p:nvSpPr>
        <p:spPr>
          <a:xfrm>
            <a:off x="6043870" y="16882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650" name="Google Shape;2650;p77"/>
          <p:cNvSpPr/>
          <p:nvPr/>
        </p:nvSpPr>
        <p:spPr>
          <a:xfrm>
            <a:off x="5794770" y="15528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651" name="Google Shape;2651;p77"/>
          <p:cNvSpPr/>
          <p:nvPr/>
        </p:nvSpPr>
        <p:spPr>
          <a:xfrm>
            <a:off x="5583095" y="129467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5" name="Shape 2655"/>
        <p:cNvGrpSpPr/>
        <p:nvPr/>
      </p:nvGrpSpPr>
      <p:grpSpPr>
        <a:xfrm>
          <a:off x="0" y="0"/>
          <a:ext cx="0" cy="0"/>
          <a:chOff x="0" y="0"/>
          <a:chExt cx="0" cy="0"/>
        </a:xfrm>
      </p:grpSpPr>
      <p:sp>
        <p:nvSpPr>
          <p:cNvPr id="2656" name="Google Shape;2656;p78"/>
          <p:cNvSpPr/>
          <p:nvPr/>
        </p:nvSpPr>
        <p:spPr>
          <a:xfrm>
            <a:off x="7569675" y="30895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57" name="Google Shape;2657;p78"/>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58" name="Google Shape;2658;p7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659" name="Google Shape;2659;p78"/>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660" name="Google Shape;2660;p78"/>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661" name="Google Shape;2661;p78"/>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662" name="Google Shape;2662;p78"/>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663" name="Google Shape;2663;p78"/>
          <p:cNvCxnSpPr>
            <a:stCxn id="2659" idx="6"/>
            <a:endCxn id="2660"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664" name="Google Shape;2664;p78"/>
          <p:cNvCxnSpPr>
            <a:stCxn id="2659" idx="4"/>
            <a:endCxn id="2661"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665" name="Google Shape;2665;p78"/>
          <p:cNvCxnSpPr>
            <a:stCxn id="2659" idx="5"/>
            <a:endCxn id="2662"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666" name="Google Shape;2666;p78"/>
          <p:cNvCxnSpPr>
            <a:stCxn id="2661" idx="6"/>
            <a:endCxn id="2662"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667" name="Google Shape;2667;p78"/>
          <p:cNvCxnSpPr>
            <a:stCxn id="2660" idx="4"/>
            <a:endCxn id="2662"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668" name="Google Shape;2668;p78"/>
          <p:cNvCxnSpPr>
            <a:stCxn id="2661" idx="7"/>
            <a:endCxn id="2660"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669" name="Google Shape;2669;p78"/>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70" name="Google Shape;2670;p78"/>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71" name="Google Shape;2671;p78"/>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72" name="Google Shape;2672;p78"/>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73" name="Google Shape;2673;p78"/>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74" name="Google Shape;2674;p78"/>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75" name="Google Shape;2675;p78"/>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76" name="Google Shape;2676;p78"/>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77" name="Google Shape;2677;p78"/>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678" name="Google Shape;2678;p78"/>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679" name="Google Shape;2679;p78"/>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680" name="Google Shape;2680;p78"/>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681" name="Google Shape;2681;p78"/>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682" name="Google Shape;2682;p78"/>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683" name="Google Shape;2683;p78"/>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684" name="Google Shape;2684;p78"/>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685" name="Google Shape;2685;p78"/>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686" name="Google Shape;2686;p78"/>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687" name="Google Shape;2687;p78"/>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688" name="Google Shape;2688;p78"/>
          <p:cNvSpPr/>
          <p:nvPr/>
        </p:nvSpPr>
        <p:spPr>
          <a:xfrm>
            <a:off x="678168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689" name="Google Shape;2689;p78"/>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690" name="Google Shape;2690;p78"/>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691" name="Google Shape;2691;p78"/>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692" name="Google Shape;2692;p78"/>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693" name="Google Shape;2693;p78"/>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694" name="Google Shape;2694;p78"/>
          <p:cNvSpPr/>
          <p:nvPr/>
        </p:nvSpPr>
        <p:spPr>
          <a:xfrm>
            <a:off x="7723570" y="32527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695" name="Google Shape;2695;p78"/>
          <p:cNvSpPr txBox="1"/>
          <p:nvPr/>
        </p:nvSpPr>
        <p:spPr>
          <a:xfrm>
            <a:off x="6653725"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P → SC</a:t>
            </a:r>
            <a:endParaRPr sz="1200">
              <a:solidFill>
                <a:schemeClr val="dk2"/>
              </a:solidFill>
              <a:latin typeface="Calibri"/>
              <a:ea typeface="Calibri"/>
              <a:cs typeface="Calibri"/>
              <a:sym typeface="Calibri"/>
            </a:endParaRPr>
          </a:p>
        </p:txBody>
      </p:sp>
      <p:sp>
        <p:nvSpPr>
          <p:cNvPr id="2696" name="Google Shape;2696;p78"/>
          <p:cNvSpPr txBox="1"/>
          <p:nvPr/>
        </p:nvSpPr>
        <p:spPr>
          <a:xfrm>
            <a:off x="6648825"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0</a:t>
            </a:r>
            <a:endParaRPr sz="1200">
              <a:solidFill>
                <a:schemeClr val="dk2"/>
              </a:solidFill>
              <a:latin typeface="Calibri"/>
              <a:ea typeface="Calibri"/>
              <a:cs typeface="Calibri"/>
              <a:sym typeface="Calibri"/>
            </a:endParaRPr>
          </a:p>
        </p:txBody>
      </p:sp>
      <p:sp>
        <p:nvSpPr>
          <p:cNvPr id="2697" name="Google Shape;2697;p78"/>
          <p:cNvSpPr txBox="1"/>
          <p:nvPr/>
        </p:nvSpPr>
        <p:spPr>
          <a:xfrm>
            <a:off x="7488675" y="277857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Peticiones Pendientes </a:t>
            </a:r>
            <a:endParaRPr b="1" sz="1000">
              <a:solidFill>
                <a:schemeClr val="dk2"/>
              </a:solidFill>
              <a:latin typeface="Calibri"/>
              <a:ea typeface="Calibri"/>
              <a:cs typeface="Calibri"/>
              <a:sym typeface="Calibri"/>
            </a:endParaRPr>
          </a:p>
        </p:txBody>
      </p:sp>
      <p:sp>
        <p:nvSpPr>
          <p:cNvPr id="2698" name="Google Shape;2698;p78"/>
          <p:cNvSpPr/>
          <p:nvPr/>
        </p:nvSpPr>
        <p:spPr>
          <a:xfrm>
            <a:off x="6043870" y="30466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699" name="Google Shape;2699;p78"/>
          <p:cNvSpPr/>
          <p:nvPr/>
        </p:nvSpPr>
        <p:spPr>
          <a:xfrm>
            <a:off x="3113970" y="13218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700" name="Google Shape;2700;p78"/>
          <p:cNvSpPr/>
          <p:nvPr/>
        </p:nvSpPr>
        <p:spPr>
          <a:xfrm>
            <a:off x="2937145" y="31172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79"/>
          <p:cNvSpPr/>
          <p:nvPr/>
        </p:nvSpPr>
        <p:spPr>
          <a:xfrm>
            <a:off x="7569675" y="30895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06" name="Google Shape;2706;p79"/>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07" name="Google Shape;2707;p7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708" name="Google Shape;2708;p79"/>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709" name="Google Shape;2709;p79"/>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710" name="Google Shape;2710;p79"/>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711" name="Google Shape;2711;p79"/>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712" name="Google Shape;2712;p79"/>
          <p:cNvCxnSpPr>
            <a:stCxn id="2708" idx="6"/>
            <a:endCxn id="2709"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713" name="Google Shape;2713;p79"/>
          <p:cNvCxnSpPr>
            <a:stCxn id="2708" idx="4"/>
            <a:endCxn id="2710"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714" name="Google Shape;2714;p79"/>
          <p:cNvCxnSpPr>
            <a:stCxn id="2708" idx="5"/>
            <a:endCxn id="2711"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715" name="Google Shape;2715;p79"/>
          <p:cNvCxnSpPr>
            <a:stCxn id="2710" idx="6"/>
            <a:endCxn id="2711"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716" name="Google Shape;2716;p79"/>
          <p:cNvCxnSpPr>
            <a:stCxn id="2709" idx="4"/>
            <a:endCxn id="2711"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717" name="Google Shape;2717;p79"/>
          <p:cNvCxnSpPr>
            <a:stCxn id="2710" idx="7"/>
            <a:endCxn id="2709"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718" name="Google Shape;2718;p79"/>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19" name="Google Shape;2719;p79"/>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20" name="Google Shape;2720;p79"/>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21" name="Google Shape;2721;p79"/>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22" name="Google Shape;2722;p79"/>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23" name="Google Shape;2723;p79"/>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24" name="Google Shape;2724;p79"/>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25" name="Google Shape;2725;p79"/>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26" name="Google Shape;2726;p79"/>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727" name="Google Shape;2727;p79"/>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728" name="Google Shape;2728;p79"/>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729" name="Google Shape;2729;p79"/>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730" name="Google Shape;2730;p79"/>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731" name="Google Shape;2731;p79"/>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732" name="Google Shape;2732;p79"/>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733" name="Google Shape;2733;p79"/>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734" name="Google Shape;2734;p79"/>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735" name="Google Shape;2735;p79"/>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736" name="Google Shape;2736;p79"/>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737" name="Google Shape;2737;p79"/>
          <p:cNvSpPr/>
          <p:nvPr/>
        </p:nvSpPr>
        <p:spPr>
          <a:xfrm>
            <a:off x="678168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738" name="Google Shape;2738;p79"/>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739" name="Google Shape;2739;p79"/>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740" name="Google Shape;2740;p79"/>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741" name="Google Shape;2741;p79"/>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742" name="Google Shape;2742;p79"/>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743" name="Google Shape;2743;p79"/>
          <p:cNvSpPr/>
          <p:nvPr/>
        </p:nvSpPr>
        <p:spPr>
          <a:xfrm>
            <a:off x="7723570" y="3252725"/>
            <a:ext cx="412200" cy="393600"/>
          </a:xfrm>
          <a:prstGeom prst="verticalScroll">
            <a:avLst>
              <a:gd fmla="val 125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C?</a:t>
            </a:r>
            <a:endParaRPr b="1" sz="1000">
              <a:latin typeface="Calibri"/>
              <a:ea typeface="Calibri"/>
              <a:cs typeface="Calibri"/>
              <a:sym typeface="Calibri"/>
            </a:endParaRPr>
          </a:p>
        </p:txBody>
      </p:sp>
      <p:sp>
        <p:nvSpPr>
          <p:cNvPr id="2744" name="Google Shape;2744;p79"/>
          <p:cNvSpPr txBox="1"/>
          <p:nvPr/>
        </p:nvSpPr>
        <p:spPr>
          <a:xfrm>
            <a:off x="6653725" y="344022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P ← SC</a:t>
            </a:r>
            <a:endParaRPr sz="1200">
              <a:solidFill>
                <a:schemeClr val="dk2"/>
              </a:solidFill>
              <a:latin typeface="Calibri"/>
              <a:ea typeface="Calibri"/>
              <a:cs typeface="Calibri"/>
              <a:sym typeface="Calibri"/>
            </a:endParaRPr>
          </a:p>
        </p:txBody>
      </p:sp>
      <p:sp>
        <p:nvSpPr>
          <p:cNvPr id="2745" name="Google Shape;2745;p79"/>
          <p:cNvSpPr txBox="1"/>
          <p:nvPr/>
        </p:nvSpPr>
        <p:spPr>
          <a:xfrm>
            <a:off x="6648825"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2</a:t>
            </a:r>
            <a:endParaRPr sz="1200">
              <a:solidFill>
                <a:schemeClr val="dk2"/>
              </a:solidFill>
              <a:latin typeface="Calibri"/>
              <a:ea typeface="Calibri"/>
              <a:cs typeface="Calibri"/>
              <a:sym typeface="Calibri"/>
            </a:endParaRPr>
          </a:p>
        </p:txBody>
      </p:sp>
      <p:sp>
        <p:nvSpPr>
          <p:cNvPr id="2746" name="Google Shape;2746;p79"/>
          <p:cNvSpPr txBox="1"/>
          <p:nvPr/>
        </p:nvSpPr>
        <p:spPr>
          <a:xfrm>
            <a:off x="7488675" y="277857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Peticiones Pendientes </a:t>
            </a:r>
            <a:endParaRPr b="1" sz="1000">
              <a:solidFill>
                <a:schemeClr val="dk2"/>
              </a:solidFill>
              <a:latin typeface="Calibri"/>
              <a:ea typeface="Calibri"/>
              <a:cs typeface="Calibri"/>
              <a:sym typeface="Calibri"/>
            </a:endParaRPr>
          </a:p>
        </p:txBody>
      </p:sp>
      <p:sp>
        <p:nvSpPr>
          <p:cNvPr id="2747" name="Google Shape;2747;p79"/>
          <p:cNvSpPr/>
          <p:nvPr/>
        </p:nvSpPr>
        <p:spPr>
          <a:xfrm>
            <a:off x="5654570" y="132182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748" name="Google Shape;2748;p79"/>
          <p:cNvSpPr/>
          <p:nvPr/>
        </p:nvSpPr>
        <p:spPr>
          <a:xfrm>
            <a:off x="5782320" y="15250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2" name="Shape 2752"/>
        <p:cNvGrpSpPr/>
        <p:nvPr/>
      </p:nvGrpSpPr>
      <p:grpSpPr>
        <a:xfrm>
          <a:off x="0" y="0"/>
          <a:ext cx="0" cy="0"/>
          <a:chOff x="0" y="0"/>
          <a:chExt cx="0" cy="0"/>
        </a:xfrm>
      </p:grpSpPr>
      <p:sp>
        <p:nvSpPr>
          <p:cNvPr id="2753" name="Google Shape;2753;p80"/>
          <p:cNvSpPr/>
          <p:nvPr/>
        </p:nvSpPr>
        <p:spPr>
          <a:xfrm>
            <a:off x="7569675" y="30895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54" name="Google Shape;2754;p80"/>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55" name="Google Shape;2755;p8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756" name="Google Shape;2756;p80"/>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757" name="Google Shape;2757;p80"/>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758" name="Google Shape;2758;p80"/>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759" name="Google Shape;2759;p80"/>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760" name="Google Shape;2760;p80"/>
          <p:cNvCxnSpPr>
            <a:stCxn id="2756" idx="6"/>
            <a:endCxn id="2757"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761" name="Google Shape;2761;p80"/>
          <p:cNvCxnSpPr>
            <a:stCxn id="2756" idx="4"/>
            <a:endCxn id="2758"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762" name="Google Shape;2762;p80"/>
          <p:cNvCxnSpPr>
            <a:stCxn id="2756" idx="5"/>
            <a:endCxn id="2759"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763" name="Google Shape;2763;p80"/>
          <p:cNvCxnSpPr>
            <a:stCxn id="2758" idx="6"/>
            <a:endCxn id="2759"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764" name="Google Shape;2764;p80"/>
          <p:cNvCxnSpPr>
            <a:stCxn id="2757" idx="4"/>
            <a:endCxn id="2759"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765" name="Google Shape;2765;p80"/>
          <p:cNvCxnSpPr>
            <a:stCxn id="2758" idx="7"/>
            <a:endCxn id="2757"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766" name="Google Shape;2766;p80"/>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67" name="Google Shape;2767;p80"/>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68" name="Google Shape;2768;p80"/>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69" name="Google Shape;2769;p80"/>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70" name="Google Shape;2770;p80"/>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71" name="Google Shape;2771;p80"/>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72" name="Google Shape;2772;p80"/>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73" name="Google Shape;2773;p80"/>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74" name="Google Shape;2774;p80"/>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775" name="Google Shape;2775;p80"/>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776" name="Google Shape;2776;p80"/>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777" name="Google Shape;2777;p80"/>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778" name="Google Shape;2778;p80"/>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779" name="Google Shape;2779;p80"/>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780" name="Google Shape;2780;p80"/>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781" name="Google Shape;2781;p80"/>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782" name="Google Shape;2782;p80"/>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783" name="Google Shape;2783;p80"/>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784" name="Google Shape;2784;p80"/>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785" name="Google Shape;2785;p80"/>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786" name="Google Shape;2786;p80"/>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787" name="Google Shape;2787;p80"/>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788" name="Google Shape;2788;p80"/>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789" name="Google Shape;2789;p80"/>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790" name="Google Shape;2790;p80"/>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791" name="Google Shape;2791;p80"/>
          <p:cNvSpPr/>
          <p:nvPr/>
        </p:nvSpPr>
        <p:spPr>
          <a:xfrm>
            <a:off x="6043870" y="3011850"/>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792" name="Google Shape;2792;p80"/>
          <p:cNvSpPr txBox="1"/>
          <p:nvPr/>
        </p:nvSpPr>
        <p:spPr>
          <a:xfrm>
            <a:off x="6648825"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2</a:t>
            </a:r>
            <a:endParaRPr sz="1200">
              <a:solidFill>
                <a:schemeClr val="dk2"/>
              </a:solidFill>
              <a:latin typeface="Calibri"/>
              <a:ea typeface="Calibri"/>
              <a:cs typeface="Calibri"/>
              <a:sym typeface="Calibri"/>
            </a:endParaRPr>
          </a:p>
        </p:txBody>
      </p:sp>
      <p:sp>
        <p:nvSpPr>
          <p:cNvPr id="2793" name="Google Shape;2793;p80"/>
          <p:cNvSpPr txBox="1"/>
          <p:nvPr/>
        </p:nvSpPr>
        <p:spPr>
          <a:xfrm>
            <a:off x="7488675" y="277857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Peticiones Pendientes </a:t>
            </a:r>
            <a:endParaRPr b="1" sz="1000">
              <a:solidFill>
                <a:schemeClr val="dk2"/>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7" name="Shape 2797"/>
        <p:cNvGrpSpPr/>
        <p:nvPr/>
      </p:nvGrpSpPr>
      <p:grpSpPr>
        <a:xfrm>
          <a:off x="0" y="0"/>
          <a:ext cx="0" cy="0"/>
          <a:chOff x="0" y="0"/>
          <a:chExt cx="0" cy="0"/>
        </a:xfrm>
      </p:grpSpPr>
      <p:sp>
        <p:nvSpPr>
          <p:cNvPr id="2798" name="Google Shape;2798;p81"/>
          <p:cNvSpPr/>
          <p:nvPr/>
        </p:nvSpPr>
        <p:spPr>
          <a:xfrm>
            <a:off x="7569675" y="30895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99" name="Google Shape;2799;p81"/>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00" name="Google Shape;2800;p8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801" name="Google Shape;2801;p81"/>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802" name="Google Shape;2802;p81"/>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803" name="Google Shape;2803;p81"/>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804" name="Google Shape;2804;p81"/>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805" name="Google Shape;2805;p81"/>
          <p:cNvCxnSpPr>
            <a:stCxn id="2801" idx="6"/>
            <a:endCxn id="2802"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806" name="Google Shape;2806;p81"/>
          <p:cNvCxnSpPr>
            <a:stCxn id="2801" idx="4"/>
            <a:endCxn id="2803"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807" name="Google Shape;2807;p81"/>
          <p:cNvCxnSpPr>
            <a:stCxn id="2801" idx="5"/>
            <a:endCxn id="2804"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808" name="Google Shape;2808;p81"/>
          <p:cNvCxnSpPr>
            <a:stCxn id="2803" idx="6"/>
            <a:endCxn id="2804"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809" name="Google Shape;2809;p81"/>
          <p:cNvCxnSpPr>
            <a:stCxn id="2802" idx="4"/>
            <a:endCxn id="2804"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810" name="Google Shape;2810;p81"/>
          <p:cNvCxnSpPr>
            <a:stCxn id="2803" idx="7"/>
            <a:endCxn id="2802"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811" name="Google Shape;2811;p81"/>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12" name="Google Shape;2812;p81"/>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13" name="Google Shape;2813;p81"/>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14" name="Google Shape;2814;p81"/>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15" name="Google Shape;2815;p81"/>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16" name="Google Shape;2816;p81"/>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17" name="Google Shape;2817;p81"/>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18" name="Google Shape;2818;p81"/>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19" name="Google Shape;2819;p81"/>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820" name="Google Shape;2820;p81"/>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821" name="Google Shape;2821;p81"/>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822" name="Google Shape;2822;p81"/>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823" name="Google Shape;2823;p81"/>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824" name="Google Shape;2824;p81"/>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825" name="Google Shape;2825;p81"/>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826" name="Google Shape;2826;p81"/>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827" name="Google Shape;2827;p81"/>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828" name="Google Shape;2828;p81"/>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829" name="Google Shape;2829;p81"/>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830" name="Google Shape;2830;p81"/>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831" name="Google Shape;2831;p81"/>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832" name="Google Shape;2832;p81"/>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833" name="Google Shape;2833;p81"/>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834" name="Google Shape;2834;p81"/>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835" name="Google Shape;2835;p81"/>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836" name="Google Shape;2836;p81"/>
          <p:cNvSpPr/>
          <p:nvPr/>
        </p:nvSpPr>
        <p:spPr>
          <a:xfrm>
            <a:off x="6043870" y="1652175"/>
            <a:ext cx="412200" cy="393600"/>
          </a:xfrm>
          <a:prstGeom prst="verticalScroll">
            <a:avLst>
              <a:gd fmla="val 125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800">
                <a:latin typeface="Calibri"/>
                <a:ea typeface="Calibri"/>
                <a:cs typeface="Calibri"/>
                <a:sym typeface="Calibri"/>
              </a:rPr>
              <a:t>Ok</a:t>
            </a:r>
            <a:endParaRPr b="1" sz="1000">
              <a:latin typeface="Calibri"/>
              <a:ea typeface="Calibri"/>
              <a:cs typeface="Calibri"/>
              <a:sym typeface="Calibri"/>
            </a:endParaRPr>
          </a:p>
        </p:txBody>
      </p:sp>
      <p:sp>
        <p:nvSpPr>
          <p:cNvPr id="2837" name="Google Shape;2837;p81"/>
          <p:cNvSpPr txBox="1"/>
          <p:nvPr/>
        </p:nvSpPr>
        <p:spPr>
          <a:xfrm>
            <a:off x="6648825"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Conf = 3</a:t>
            </a:r>
            <a:endParaRPr sz="1200">
              <a:solidFill>
                <a:schemeClr val="dk2"/>
              </a:solidFill>
              <a:latin typeface="Calibri"/>
              <a:ea typeface="Calibri"/>
              <a:cs typeface="Calibri"/>
              <a:sym typeface="Calibri"/>
            </a:endParaRPr>
          </a:p>
        </p:txBody>
      </p:sp>
      <p:sp>
        <p:nvSpPr>
          <p:cNvPr id="2838" name="Google Shape;2838;p81"/>
          <p:cNvSpPr txBox="1"/>
          <p:nvPr/>
        </p:nvSpPr>
        <p:spPr>
          <a:xfrm>
            <a:off x="7488675" y="277857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Peticiones Pendientes </a:t>
            </a:r>
            <a:endParaRPr b="1" sz="10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819150" y="1235375"/>
            <a:ext cx="7505700" cy="35427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t/>
            </a:r>
            <a:endParaRPr sz="1100">
              <a:latin typeface="Arial"/>
              <a:ea typeface="Arial"/>
              <a:cs typeface="Arial"/>
              <a:sym typeface="Arial"/>
            </a:endParaRPr>
          </a:p>
          <a:p>
            <a:pPr indent="-298450" lvl="0" marL="457200" rtl="0" algn="l">
              <a:lnSpc>
                <a:spcPct val="115000"/>
              </a:lnSpc>
              <a:spcBef>
                <a:spcPts val="1000"/>
              </a:spcBef>
              <a:spcAft>
                <a:spcPts val="0"/>
              </a:spcAft>
              <a:buSzPts val="1100"/>
              <a:buFont typeface="Arial"/>
              <a:buAutoNum type="arabicPeriod"/>
            </a:pPr>
            <a:r>
              <a:rPr lang="es" sz="1100">
                <a:latin typeface="Arial"/>
                <a:ea typeface="Arial"/>
                <a:cs typeface="Arial"/>
                <a:sym typeface="Arial"/>
              </a:rPr>
              <a:t>La sincronización intra-nodo se realizará mediante semáforos.</a:t>
            </a:r>
            <a:endParaRPr sz="1100">
              <a:latin typeface="Arial"/>
              <a:ea typeface="Arial"/>
              <a:cs typeface="Arial"/>
              <a:sym typeface="Arial"/>
            </a:endParaRPr>
          </a:p>
          <a:p>
            <a:pPr indent="-298450" lvl="0" marL="457200" marR="0" rtl="0" algn="l">
              <a:lnSpc>
                <a:spcPct val="115000"/>
              </a:lnSpc>
              <a:spcBef>
                <a:spcPts val="1000"/>
              </a:spcBef>
              <a:spcAft>
                <a:spcPts val="0"/>
              </a:spcAft>
              <a:buSzPts val="1100"/>
              <a:buFont typeface="Arial"/>
              <a:buAutoNum type="arabicPeriod"/>
            </a:pPr>
            <a:r>
              <a:rPr lang="es" sz="1100">
                <a:latin typeface="Arial"/>
                <a:ea typeface="Arial"/>
                <a:cs typeface="Arial"/>
                <a:sym typeface="Arial"/>
              </a:rPr>
              <a:t>Un nodo con procesos de Consultas en su SC, enviará confirmaciones de otras peticiones de Consultas.</a:t>
            </a:r>
            <a:endParaRPr sz="1100">
              <a:latin typeface="Arial"/>
              <a:ea typeface="Arial"/>
              <a:cs typeface="Arial"/>
              <a:sym typeface="Arial"/>
            </a:endParaRPr>
          </a:p>
          <a:p>
            <a:pPr indent="-298450" lvl="0" marL="457200" marR="0" rtl="0" algn="l">
              <a:lnSpc>
                <a:spcPct val="115000"/>
              </a:lnSpc>
              <a:spcBef>
                <a:spcPts val="1000"/>
              </a:spcBef>
              <a:spcAft>
                <a:spcPts val="0"/>
              </a:spcAft>
              <a:buSzPts val="1100"/>
              <a:buFont typeface="Arial"/>
              <a:buAutoNum type="arabicPeriod"/>
            </a:pPr>
            <a:r>
              <a:rPr lang="es" sz="1100">
                <a:latin typeface="Arial"/>
                <a:ea typeface="Arial"/>
                <a:cs typeface="Arial"/>
                <a:sym typeface="Arial"/>
              </a:rPr>
              <a:t>Un nodo con procesos de Consultas en su SC, permitirá que otros procesos de Consultas envíen peticiones a otros nodos.</a:t>
            </a:r>
            <a:endParaRPr b="1" sz="1100">
              <a:latin typeface="Arial"/>
              <a:ea typeface="Arial"/>
              <a:cs typeface="Arial"/>
              <a:sym typeface="Arial"/>
            </a:endParaRPr>
          </a:p>
          <a:p>
            <a:pPr indent="-298450" lvl="0" marL="457200" marR="0" rtl="0" algn="l">
              <a:lnSpc>
                <a:spcPct val="115000"/>
              </a:lnSpc>
              <a:spcBef>
                <a:spcPts val="1000"/>
              </a:spcBef>
              <a:spcAft>
                <a:spcPts val="0"/>
              </a:spcAft>
              <a:buSzPts val="1100"/>
              <a:buFont typeface="Arial"/>
              <a:buAutoNum type="arabicPeriod"/>
            </a:pPr>
            <a:r>
              <a:rPr lang="es" sz="1100">
                <a:latin typeface="Arial"/>
                <a:ea typeface="Arial"/>
                <a:cs typeface="Arial"/>
                <a:sym typeface="Arial"/>
              </a:rPr>
              <a:t>Un nodo con un proceso que quiera entrar a su SC, solo confirmará las peticiones con una prioridad superior o igual a la del propio proceso. </a:t>
            </a:r>
            <a:endParaRPr sz="1100">
              <a:latin typeface="Arial"/>
              <a:ea typeface="Arial"/>
              <a:cs typeface="Arial"/>
              <a:sym typeface="Arial"/>
            </a:endParaRPr>
          </a:p>
          <a:p>
            <a:pPr indent="-298450" lvl="0" marL="457200" marR="0" rtl="0" algn="l">
              <a:lnSpc>
                <a:spcPct val="115000"/>
              </a:lnSpc>
              <a:spcBef>
                <a:spcPts val="1000"/>
              </a:spcBef>
              <a:spcAft>
                <a:spcPts val="1000"/>
              </a:spcAft>
              <a:buSzPts val="1100"/>
              <a:buFont typeface="Arial"/>
              <a:buAutoNum type="arabicPeriod"/>
            </a:pPr>
            <a:r>
              <a:rPr lang="es" sz="1100">
                <a:latin typeface="Arial"/>
                <a:ea typeface="Arial"/>
                <a:cs typeface="Arial"/>
                <a:sym typeface="Arial"/>
              </a:rPr>
              <a:t>[Suponiendo que ambos procesos no están en la SC]. Un proceso de mayor prioridad podrá enviar sus peticiones aun cuando un proceso de menor prioridad ya las haya enviado. Este último deberá esperar a que el primero termine para poder enviar todas las solicitudes nuevamente.</a:t>
            </a:r>
            <a:endParaRPr sz="1100">
              <a:solidFill>
                <a:srgbClr val="000000"/>
              </a:solidFill>
              <a:latin typeface="Arial"/>
              <a:ea typeface="Arial"/>
              <a:cs typeface="Arial"/>
              <a:sym typeface="Arial"/>
            </a:endParaRPr>
          </a:p>
        </p:txBody>
      </p:sp>
      <p:sp>
        <p:nvSpPr>
          <p:cNvPr id="169" name="Google Shape;169;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70" name="Google Shape;170;p19"/>
          <p:cNvSpPr txBox="1"/>
          <p:nvPr/>
        </p:nvSpPr>
        <p:spPr>
          <a:xfrm>
            <a:off x="1993350" y="418175"/>
            <a:ext cx="5157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3200">
                <a:solidFill>
                  <a:schemeClr val="lt1"/>
                </a:solidFill>
                <a:latin typeface="Nunito"/>
                <a:ea typeface="Nunito"/>
                <a:cs typeface="Nunito"/>
                <a:sym typeface="Nunito"/>
              </a:rPr>
              <a:t>2.1. </a:t>
            </a:r>
            <a:r>
              <a:rPr lang="es" sz="3200">
                <a:solidFill>
                  <a:schemeClr val="lt1"/>
                </a:solidFill>
                <a:latin typeface="Nunito"/>
                <a:ea typeface="Nunito"/>
                <a:cs typeface="Nunito"/>
                <a:sym typeface="Nunito"/>
              </a:rPr>
              <a:t>Decisiones de Diseño.</a:t>
            </a:r>
            <a:endParaRPr sz="3200">
              <a:solidFill>
                <a:schemeClr val="lt1"/>
              </a:solidFill>
              <a:latin typeface="Nunito"/>
              <a:ea typeface="Nunito"/>
              <a:cs typeface="Nunito"/>
              <a:sym typeface="Nuni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2" name="Shape 2842"/>
        <p:cNvGrpSpPr/>
        <p:nvPr/>
      </p:nvGrpSpPr>
      <p:grpSpPr>
        <a:xfrm>
          <a:off x="0" y="0"/>
          <a:ext cx="0" cy="0"/>
          <a:chOff x="0" y="0"/>
          <a:chExt cx="0" cy="0"/>
        </a:xfrm>
      </p:grpSpPr>
      <p:sp>
        <p:nvSpPr>
          <p:cNvPr id="2843" name="Google Shape;2843;p82"/>
          <p:cNvSpPr/>
          <p:nvPr/>
        </p:nvSpPr>
        <p:spPr>
          <a:xfrm>
            <a:off x="7569675" y="30895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44" name="Google Shape;2844;p82"/>
          <p:cNvSpPr/>
          <p:nvPr/>
        </p:nvSpPr>
        <p:spPr>
          <a:xfrm>
            <a:off x="7488675" y="15250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45" name="Google Shape;2845;p8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846" name="Google Shape;2846;p82"/>
          <p:cNvSpPr/>
          <p:nvPr/>
        </p:nvSpPr>
        <p:spPr>
          <a:xfrm>
            <a:off x="2534038"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N1</a:t>
            </a:r>
            <a:endParaRPr>
              <a:latin typeface="Calibri"/>
              <a:ea typeface="Calibri"/>
              <a:cs typeface="Calibri"/>
              <a:sym typeface="Calibri"/>
            </a:endParaRPr>
          </a:p>
        </p:txBody>
      </p:sp>
      <p:sp>
        <p:nvSpPr>
          <p:cNvPr id="2847" name="Google Shape;2847;p82"/>
          <p:cNvSpPr/>
          <p:nvPr/>
        </p:nvSpPr>
        <p:spPr>
          <a:xfrm>
            <a:off x="5889963" y="115862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N2</a:t>
            </a:r>
            <a:endParaRPr>
              <a:latin typeface="Calibri"/>
              <a:ea typeface="Calibri"/>
              <a:cs typeface="Calibri"/>
              <a:sym typeface="Calibri"/>
            </a:endParaRPr>
          </a:p>
        </p:txBody>
      </p:sp>
      <p:sp>
        <p:nvSpPr>
          <p:cNvPr id="2848" name="Google Shape;2848;p82"/>
          <p:cNvSpPr/>
          <p:nvPr/>
        </p:nvSpPr>
        <p:spPr>
          <a:xfrm>
            <a:off x="2534038"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N3</a:t>
            </a:r>
            <a:endParaRPr>
              <a:latin typeface="Calibri"/>
              <a:ea typeface="Calibri"/>
              <a:cs typeface="Calibri"/>
              <a:sym typeface="Calibri"/>
            </a:endParaRPr>
          </a:p>
        </p:txBody>
      </p:sp>
      <p:sp>
        <p:nvSpPr>
          <p:cNvPr id="2849" name="Google Shape;2849;p82"/>
          <p:cNvSpPr/>
          <p:nvPr/>
        </p:nvSpPr>
        <p:spPr>
          <a:xfrm>
            <a:off x="5889963" y="3264875"/>
            <a:ext cx="720000" cy="7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N4</a:t>
            </a:r>
            <a:endParaRPr>
              <a:latin typeface="Calibri"/>
              <a:ea typeface="Calibri"/>
              <a:cs typeface="Calibri"/>
              <a:sym typeface="Calibri"/>
            </a:endParaRPr>
          </a:p>
        </p:txBody>
      </p:sp>
      <p:cxnSp>
        <p:nvCxnSpPr>
          <p:cNvPr id="2850" name="Google Shape;2850;p82"/>
          <p:cNvCxnSpPr>
            <a:stCxn id="2846" idx="6"/>
            <a:endCxn id="2847" idx="2"/>
          </p:cNvCxnSpPr>
          <p:nvPr/>
        </p:nvCxnSpPr>
        <p:spPr>
          <a:xfrm>
            <a:off x="3254038" y="151862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851" name="Google Shape;2851;p82"/>
          <p:cNvCxnSpPr>
            <a:stCxn id="2846" idx="4"/>
            <a:endCxn id="2848" idx="0"/>
          </p:cNvCxnSpPr>
          <p:nvPr/>
        </p:nvCxnSpPr>
        <p:spPr>
          <a:xfrm>
            <a:off x="2894038"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852" name="Google Shape;2852;p82"/>
          <p:cNvCxnSpPr>
            <a:stCxn id="2846" idx="5"/>
            <a:endCxn id="2849" idx="1"/>
          </p:cNvCxnSpPr>
          <p:nvPr/>
        </p:nvCxnSpPr>
        <p:spPr>
          <a:xfrm>
            <a:off x="3148596" y="1773183"/>
            <a:ext cx="2846700" cy="1597200"/>
          </a:xfrm>
          <a:prstGeom prst="straightConnector1">
            <a:avLst/>
          </a:prstGeom>
          <a:noFill/>
          <a:ln cap="flat" cmpd="sng" w="9525">
            <a:solidFill>
              <a:schemeClr val="dk2"/>
            </a:solidFill>
            <a:prstDash val="solid"/>
            <a:round/>
            <a:headEnd len="med" w="med" type="none"/>
            <a:tailEnd len="med" w="med" type="none"/>
          </a:ln>
        </p:spPr>
      </p:cxnSp>
      <p:cxnSp>
        <p:nvCxnSpPr>
          <p:cNvPr id="2853" name="Google Shape;2853;p82"/>
          <p:cNvCxnSpPr>
            <a:stCxn id="2848" idx="6"/>
            <a:endCxn id="2849" idx="2"/>
          </p:cNvCxnSpPr>
          <p:nvPr/>
        </p:nvCxnSpPr>
        <p:spPr>
          <a:xfrm>
            <a:off x="3254038" y="3624875"/>
            <a:ext cx="2635800" cy="0"/>
          </a:xfrm>
          <a:prstGeom prst="straightConnector1">
            <a:avLst/>
          </a:prstGeom>
          <a:noFill/>
          <a:ln cap="flat" cmpd="sng" w="9525">
            <a:solidFill>
              <a:schemeClr val="dk2"/>
            </a:solidFill>
            <a:prstDash val="solid"/>
            <a:round/>
            <a:headEnd len="med" w="med" type="none"/>
            <a:tailEnd len="med" w="med" type="none"/>
          </a:ln>
        </p:spPr>
      </p:cxnSp>
      <p:cxnSp>
        <p:nvCxnSpPr>
          <p:cNvPr id="2854" name="Google Shape;2854;p82"/>
          <p:cNvCxnSpPr>
            <a:stCxn id="2847" idx="4"/>
            <a:endCxn id="2849" idx="0"/>
          </p:cNvCxnSpPr>
          <p:nvPr/>
        </p:nvCxnSpPr>
        <p:spPr>
          <a:xfrm>
            <a:off x="6249963" y="1878625"/>
            <a:ext cx="0" cy="1386300"/>
          </a:xfrm>
          <a:prstGeom prst="straightConnector1">
            <a:avLst/>
          </a:prstGeom>
          <a:noFill/>
          <a:ln cap="flat" cmpd="sng" w="9525">
            <a:solidFill>
              <a:schemeClr val="dk2"/>
            </a:solidFill>
            <a:prstDash val="solid"/>
            <a:round/>
            <a:headEnd len="med" w="med" type="none"/>
            <a:tailEnd len="med" w="med" type="none"/>
          </a:ln>
        </p:spPr>
      </p:cxnSp>
      <p:cxnSp>
        <p:nvCxnSpPr>
          <p:cNvPr id="2855" name="Google Shape;2855;p82"/>
          <p:cNvCxnSpPr>
            <a:stCxn id="2848" idx="7"/>
            <a:endCxn id="2847" idx="3"/>
          </p:cNvCxnSpPr>
          <p:nvPr/>
        </p:nvCxnSpPr>
        <p:spPr>
          <a:xfrm flipH="1" rot="10800000">
            <a:off x="3148596" y="1773117"/>
            <a:ext cx="2846700" cy="1597200"/>
          </a:xfrm>
          <a:prstGeom prst="straightConnector1">
            <a:avLst/>
          </a:prstGeom>
          <a:noFill/>
          <a:ln cap="flat" cmpd="sng" w="9525">
            <a:solidFill>
              <a:schemeClr val="dk2"/>
            </a:solidFill>
            <a:prstDash val="solid"/>
            <a:round/>
            <a:headEnd len="med" w="med" type="none"/>
            <a:tailEnd len="med" w="med" type="none"/>
          </a:ln>
        </p:spPr>
      </p:cxnSp>
      <p:sp>
        <p:nvSpPr>
          <p:cNvPr id="2856" name="Google Shape;2856;p82"/>
          <p:cNvSpPr/>
          <p:nvPr/>
        </p:nvSpPr>
        <p:spPr>
          <a:xfrm>
            <a:off x="1814050"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57" name="Google Shape;2857;p82"/>
          <p:cNvSpPr/>
          <p:nvPr/>
        </p:nvSpPr>
        <p:spPr>
          <a:xfrm>
            <a:off x="1814050"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58" name="Google Shape;2858;p82"/>
          <p:cNvSpPr/>
          <p:nvPr/>
        </p:nvSpPr>
        <p:spPr>
          <a:xfrm>
            <a:off x="6609975" y="398487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59" name="Google Shape;2859;p82"/>
          <p:cNvSpPr/>
          <p:nvPr/>
        </p:nvSpPr>
        <p:spPr>
          <a:xfrm>
            <a:off x="6609975" y="438625"/>
            <a:ext cx="7200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60" name="Google Shape;2860;p82"/>
          <p:cNvSpPr/>
          <p:nvPr/>
        </p:nvSpPr>
        <p:spPr>
          <a:xfrm>
            <a:off x="133850"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61" name="Google Shape;2861;p82"/>
          <p:cNvSpPr/>
          <p:nvPr/>
        </p:nvSpPr>
        <p:spPr>
          <a:xfrm>
            <a:off x="133850"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62" name="Google Shape;2862;p82"/>
          <p:cNvSpPr/>
          <p:nvPr/>
        </p:nvSpPr>
        <p:spPr>
          <a:xfrm>
            <a:off x="7488675" y="43862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63" name="Google Shape;2863;p82"/>
          <p:cNvSpPr/>
          <p:nvPr/>
        </p:nvSpPr>
        <p:spPr>
          <a:xfrm>
            <a:off x="7488675" y="3984875"/>
            <a:ext cx="1493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64" name="Google Shape;2864;p82"/>
          <p:cNvSpPr txBox="1"/>
          <p:nvPr/>
        </p:nvSpPr>
        <p:spPr>
          <a:xfrm>
            <a:off x="1814050"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865" name="Google Shape;2865;p82"/>
          <p:cNvSpPr txBox="1"/>
          <p:nvPr/>
        </p:nvSpPr>
        <p:spPr>
          <a:xfrm>
            <a:off x="6609975" y="9992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866" name="Google Shape;2866;p82"/>
          <p:cNvSpPr txBox="1"/>
          <p:nvPr/>
        </p:nvSpPr>
        <p:spPr>
          <a:xfrm>
            <a:off x="1814050"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867" name="Google Shape;2867;p82"/>
          <p:cNvSpPr txBox="1"/>
          <p:nvPr/>
        </p:nvSpPr>
        <p:spPr>
          <a:xfrm>
            <a:off x="6609975" y="4704875"/>
            <a:ext cx="7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Receiver()</a:t>
            </a:r>
            <a:endParaRPr b="1" sz="1000">
              <a:solidFill>
                <a:schemeClr val="dk2"/>
              </a:solidFill>
              <a:latin typeface="Calibri"/>
              <a:ea typeface="Calibri"/>
              <a:cs typeface="Calibri"/>
              <a:sym typeface="Calibri"/>
            </a:endParaRPr>
          </a:p>
        </p:txBody>
      </p:sp>
      <p:sp>
        <p:nvSpPr>
          <p:cNvPr id="2868" name="Google Shape;2868;p82"/>
          <p:cNvSpPr/>
          <p:nvPr/>
        </p:nvSpPr>
        <p:spPr>
          <a:xfrm>
            <a:off x="217550"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869" name="Google Shape;2869;p82"/>
          <p:cNvSpPr/>
          <p:nvPr/>
        </p:nvSpPr>
        <p:spPr>
          <a:xfrm>
            <a:off x="6921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870" name="Google Shape;2870;p82"/>
          <p:cNvSpPr/>
          <p:nvPr/>
        </p:nvSpPr>
        <p:spPr>
          <a:xfrm>
            <a:off x="6921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871" name="Google Shape;2871;p82"/>
          <p:cNvSpPr/>
          <p:nvPr/>
        </p:nvSpPr>
        <p:spPr>
          <a:xfrm>
            <a:off x="1166738" y="4012625"/>
            <a:ext cx="376800" cy="664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Calibri"/>
                <a:ea typeface="Calibri"/>
                <a:cs typeface="Calibri"/>
                <a:sym typeface="Calibri"/>
              </a:rPr>
              <a:t>Ad</a:t>
            </a:r>
            <a:endParaRPr b="1" sz="1000">
              <a:latin typeface="Calibri"/>
              <a:ea typeface="Calibri"/>
              <a:cs typeface="Calibri"/>
              <a:sym typeface="Calibri"/>
            </a:endParaRPr>
          </a:p>
        </p:txBody>
      </p:sp>
      <p:sp>
        <p:nvSpPr>
          <p:cNvPr id="2872" name="Google Shape;2872;p82"/>
          <p:cNvSpPr/>
          <p:nvPr/>
        </p:nvSpPr>
        <p:spPr>
          <a:xfrm>
            <a:off x="7572375" y="466375"/>
            <a:ext cx="376800" cy="664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A</a:t>
            </a:r>
            <a:endParaRPr b="1">
              <a:latin typeface="Calibri"/>
              <a:ea typeface="Calibri"/>
              <a:cs typeface="Calibri"/>
              <a:sym typeface="Calibri"/>
            </a:endParaRPr>
          </a:p>
        </p:txBody>
      </p:sp>
      <p:sp>
        <p:nvSpPr>
          <p:cNvPr id="2873" name="Google Shape;2873;p82"/>
          <p:cNvSpPr/>
          <p:nvPr/>
        </p:nvSpPr>
        <p:spPr>
          <a:xfrm>
            <a:off x="7572375" y="4012625"/>
            <a:ext cx="376800" cy="6645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R</a:t>
            </a:r>
            <a:endParaRPr b="1">
              <a:latin typeface="Calibri"/>
              <a:ea typeface="Calibri"/>
              <a:cs typeface="Calibri"/>
              <a:sym typeface="Calibri"/>
            </a:endParaRPr>
          </a:p>
        </p:txBody>
      </p:sp>
      <p:sp>
        <p:nvSpPr>
          <p:cNvPr id="2874" name="Google Shape;2874;p82"/>
          <p:cNvSpPr/>
          <p:nvPr/>
        </p:nvSpPr>
        <p:spPr>
          <a:xfrm>
            <a:off x="8046963" y="401262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875" name="Google Shape;2875;p82"/>
          <p:cNvSpPr/>
          <p:nvPr/>
        </p:nvSpPr>
        <p:spPr>
          <a:xfrm>
            <a:off x="8521563"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876" name="Google Shape;2876;p82"/>
          <p:cNvSpPr/>
          <p:nvPr/>
        </p:nvSpPr>
        <p:spPr>
          <a:xfrm>
            <a:off x="116673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877" name="Google Shape;2877;p82"/>
          <p:cNvSpPr/>
          <p:nvPr/>
        </p:nvSpPr>
        <p:spPr>
          <a:xfrm>
            <a:off x="217538" y="401262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878" name="Google Shape;2878;p82"/>
          <p:cNvSpPr/>
          <p:nvPr/>
        </p:nvSpPr>
        <p:spPr>
          <a:xfrm>
            <a:off x="6781688" y="466375"/>
            <a:ext cx="376800" cy="664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a:t>
            </a:r>
            <a:endParaRPr b="1">
              <a:latin typeface="Calibri"/>
              <a:ea typeface="Calibri"/>
              <a:cs typeface="Calibri"/>
              <a:sym typeface="Calibri"/>
            </a:endParaRPr>
          </a:p>
        </p:txBody>
      </p:sp>
      <p:sp>
        <p:nvSpPr>
          <p:cNvPr id="2879" name="Google Shape;2879;p82"/>
          <p:cNvSpPr/>
          <p:nvPr/>
        </p:nvSpPr>
        <p:spPr>
          <a:xfrm>
            <a:off x="8046963" y="466375"/>
            <a:ext cx="376800" cy="664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P</a:t>
            </a:r>
            <a:endParaRPr b="1">
              <a:latin typeface="Calibri"/>
              <a:ea typeface="Calibri"/>
              <a:cs typeface="Calibri"/>
              <a:sym typeface="Calibri"/>
            </a:endParaRPr>
          </a:p>
        </p:txBody>
      </p:sp>
      <p:sp>
        <p:nvSpPr>
          <p:cNvPr id="2880" name="Google Shape;2880;p82"/>
          <p:cNvSpPr txBox="1"/>
          <p:nvPr/>
        </p:nvSpPr>
        <p:spPr>
          <a:xfrm>
            <a:off x="7407675" y="121412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SC Pendientes </a:t>
            </a:r>
            <a:endParaRPr b="1" sz="1000">
              <a:solidFill>
                <a:schemeClr val="dk2"/>
              </a:solidFill>
              <a:latin typeface="Calibri"/>
              <a:ea typeface="Calibri"/>
              <a:cs typeface="Calibri"/>
              <a:sym typeface="Calibri"/>
            </a:endParaRPr>
          </a:p>
        </p:txBody>
      </p:sp>
      <p:sp>
        <p:nvSpPr>
          <p:cNvPr id="2881" name="Google Shape;2881;p82"/>
          <p:cNvSpPr txBox="1"/>
          <p:nvPr/>
        </p:nvSpPr>
        <p:spPr>
          <a:xfrm>
            <a:off x="6648825" y="1333975"/>
            <a:ext cx="72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 → SC</a:t>
            </a:r>
            <a:endParaRPr sz="1200">
              <a:solidFill>
                <a:schemeClr val="dk2"/>
              </a:solidFill>
              <a:latin typeface="Calibri"/>
              <a:ea typeface="Calibri"/>
              <a:cs typeface="Calibri"/>
              <a:sym typeface="Calibri"/>
            </a:endParaRPr>
          </a:p>
        </p:txBody>
      </p:sp>
      <p:sp>
        <p:nvSpPr>
          <p:cNvPr id="2882" name="Google Shape;2882;p82"/>
          <p:cNvSpPr txBox="1"/>
          <p:nvPr/>
        </p:nvSpPr>
        <p:spPr>
          <a:xfrm>
            <a:off x="7488675" y="2778575"/>
            <a:ext cx="165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Calibri"/>
                <a:ea typeface="Calibri"/>
                <a:cs typeface="Calibri"/>
                <a:sym typeface="Calibri"/>
              </a:rPr>
              <a:t>Cola Peticiones Pendientes </a:t>
            </a:r>
            <a:endParaRPr b="1" sz="1000">
              <a:solidFill>
                <a:schemeClr val="dk2"/>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6" name="Shape 2886"/>
        <p:cNvGrpSpPr/>
        <p:nvPr/>
      </p:nvGrpSpPr>
      <p:grpSpPr>
        <a:xfrm>
          <a:off x="0" y="0"/>
          <a:ext cx="0" cy="0"/>
          <a:chOff x="0" y="0"/>
          <a:chExt cx="0" cy="0"/>
        </a:xfrm>
      </p:grpSpPr>
      <p:sp>
        <p:nvSpPr>
          <p:cNvPr id="2887" name="Google Shape;2887;p83"/>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4</a:t>
            </a:r>
            <a:r>
              <a:rPr lang="es"/>
              <a:t>. Procesos.</a:t>
            </a:r>
            <a:endParaRPr/>
          </a:p>
        </p:txBody>
      </p:sp>
      <p:sp>
        <p:nvSpPr>
          <p:cNvPr id="2888" name="Google Shape;2888;p8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2" name="Shape 2892"/>
        <p:cNvGrpSpPr/>
        <p:nvPr/>
      </p:nvGrpSpPr>
      <p:grpSpPr>
        <a:xfrm>
          <a:off x="0" y="0"/>
          <a:ext cx="0" cy="0"/>
          <a:chOff x="0" y="0"/>
          <a:chExt cx="0" cy="0"/>
        </a:xfrm>
      </p:grpSpPr>
      <p:sp>
        <p:nvSpPr>
          <p:cNvPr id="2893" name="Google Shape;2893;p84"/>
          <p:cNvSpPr txBox="1"/>
          <p:nvPr>
            <p:ph type="title"/>
          </p:nvPr>
        </p:nvSpPr>
        <p:spPr>
          <a:xfrm>
            <a:off x="819150" y="371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4.1</a:t>
            </a:r>
            <a:r>
              <a:rPr lang="es"/>
              <a:t>. Descripción de los procesos: Main</a:t>
            </a:r>
            <a:endParaRPr/>
          </a:p>
        </p:txBody>
      </p:sp>
      <p:sp>
        <p:nvSpPr>
          <p:cNvPr id="2894" name="Google Shape;2894;p84"/>
          <p:cNvSpPr txBox="1"/>
          <p:nvPr>
            <p:ph idx="1" type="body"/>
          </p:nvPr>
        </p:nvSpPr>
        <p:spPr>
          <a:xfrm>
            <a:off x="819150" y="1326250"/>
            <a:ext cx="3686100" cy="31125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s"/>
              <a:t>El proceso Main será el encargado de crear, gestionar y eliminar todos los procesos que </a:t>
            </a:r>
            <a:r>
              <a:rPr lang="es"/>
              <a:t>existirán</a:t>
            </a:r>
            <a:r>
              <a:rPr lang="es"/>
              <a:t> dentro de un nodo.</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Así</a:t>
            </a:r>
            <a:r>
              <a:rPr lang="es"/>
              <a:t> mismo se </a:t>
            </a:r>
            <a:r>
              <a:rPr lang="es"/>
              <a:t>encargará</a:t>
            </a:r>
            <a:r>
              <a:rPr lang="es"/>
              <a:t> de la creación e </a:t>
            </a:r>
            <a:r>
              <a:rPr lang="es"/>
              <a:t>inicialización</a:t>
            </a:r>
            <a:r>
              <a:rPr lang="es"/>
              <a:t> de los </a:t>
            </a:r>
            <a:r>
              <a:rPr lang="es"/>
              <a:t>semáforos </a:t>
            </a:r>
            <a:r>
              <a:rPr lang="es"/>
              <a:t>y de los buzones.</a:t>
            </a:r>
            <a:endParaRPr/>
          </a:p>
        </p:txBody>
      </p:sp>
      <p:sp>
        <p:nvSpPr>
          <p:cNvPr id="2895" name="Google Shape;2895;p8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896" name="Google Shape;2896;p84"/>
          <p:cNvPicPr preferRelativeResize="0"/>
          <p:nvPr/>
        </p:nvPicPr>
        <p:blipFill>
          <a:blip r:embed="rId3">
            <a:alphaModFix/>
          </a:blip>
          <a:stretch>
            <a:fillRect/>
          </a:stretch>
        </p:blipFill>
        <p:spPr>
          <a:xfrm>
            <a:off x="4989925" y="1126275"/>
            <a:ext cx="3292920" cy="3512448"/>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0" name="Shape 2900"/>
        <p:cNvGrpSpPr/>
        <p:nvPr/>
      </p:nvGrpSpPr>
      <p:grpSpPr>
        <a:xfrm>
          <a:off x="0" y="0"/>
          <a:ext cx="0" cy="0"/>
          <a:chOff x="0" y="0"/>
          <a:chExt cx="0" cy="0"/>
        </a:xfrm>
      </p:grpSpPr>
      <p:sp>
        <p:nvSpPr>
          <p:cNvPr id="2901" name="Google Shape;2901;p85"/>
          <p:cNvSpPr txBox="1"/>
          <p:nvPr>
            <p:ph type="title"/>
          </p:nvPr>
        </p:nvSpPr>
        <p:spPr>
          <a:xfrm>
            <a:off x="819150" y="3748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4.1</a:t>
            </a:r>
            <a:r>
              <a:rPr lang="es"/>
              <a:t>. Descripción de los procesos: Main</a:t>
            </a:r>
            <a:endParaRPr/>
          </a:p>
          <a:p>
            <a:pPr indent="0" lvl="0" marL="0" rtl="0" algn="l">
              <a:spcBef>
                <a:spcPts val="0"/>
              </a:spcBef>
              <a:spcAft>
                <a:spcPts val="0"/>
              </a:spcAft>
              <a:buNone/>
            </a:pPr>
            <a:r>
              <a:rPr lang="es"/>
              <a:t>Pseudocódigo</a:t>
            </a:r>
            <a:endParaRPr/>
          </a:p>
          <a:p>
            <a:pPr indent="0" lvl="0" marL="0" rtl="0" algn="l">
              <a:spcBef>
                <a:spcPts val="0"/>
              </a:spcBef>
              <a:spcAft>
                <a:spcPts val="0"/>
              </a:spcAft>
              <a:buNone/>
            </a:pPr>
            <a:r>
              <a:t/>
            </a:r>
            <a:endParaRPr/>
          </a:p>
        </p:txBody>
      </p:sp>
      <p:sp>
        <p:nvSpPr>
          <p:cNvPr id="2902" name="Google Shape;2902;p85"/>
          <p:cNvSpPr txBox="1"/>
          <p:nvPr>
            <p:ph idx="2" type="body"/>
          </p:nvPr>
        </p:nvSpPr>
        <p:spPr>
          <a:xfrm>
            <a:off x="1123950" y="1723075"/>
            <a:ext cx="4043700" cy="3055200"/>
          </a:xfrm>
          <a:prstGeom prst="rect">
            <a:avLst/>
          </a:prstGeom>
        </p:spPr>
        <p:txBody>
          <a:bodyPr anchorCtr="0" anchor="t" bIns="91425" lIns="91425" spcFirstLastPara="1" rIns="91425" wrap="square" tIns="91425">
            <a:noAutofit/>
          </a:bodyPr>
          <a:lstStyle/>
          <a:p>
            <a:pPr indent="0" lvl="0" marL="0" rtl="0" algn="l">
              <a:lnSpc>
                <a:spcPct val="30000"/>
              </a:lnSpc>
              <a:spcBef>
                <a:spcPts val="0"/>
              </a:spcBef>
              <a:spcAft>
                <a:spcPts val="0"/>
              </a:spcAft>
              <a:buSzPts val="688"/>
              <a:buNone/>
            </a:pPr>
            <a:r>
              <a:rPr lang="es"/>
              <a:t>createReceiver();</a:t>
            </a:r>
            <a:endParaRPr/>
          </a:p>
          <a:p>
            <a:pPr indent="0" lvl="0" marL="0" rtl="0" algn="l">
              <a:lnSpc>
                <a:spcPct val="30000"/>
              </a:lnSpc>
              <a:spcBef>
                <a:spcPts val="1200"/>
              </a:spcBef>
              <a:spcAft>
                <a:spcPts val="0"/>
              </a:spcAft>
              <a:buSzPts val="688"/>
              <a:buNone/>
            </a:pPr>
            <a:r>
              <a:rPr lang="es"/>
              <a:t>createBuzonNodo();</a:t>
            </a:r>
            <a:endParaRPr/>
          </a:p>
          <a:p>
            <a:pPr indent="0" lvl="0" marL="0" rtl="0" algn="l">
              <a:lnSpc>
                <a:spcPct val="30000"/>
              </a:lnSpc>
              <a:spcBef>
                <a:spcPts val="1200"/>
              </a:spcBef>
              <a:spcAft>
                <a:spcPts val="0"/>
              </a:spcAft>
              <a:buSzPts val="688"/>
              <a:buNone/>
            </a:pPr>
            <a:r>
              <a:rPr lang="es"/>
              <a:t>print(menuProcesos);</a:t>
            </a:r>
            <a:endParaRPr/>
          </a:p>
          <a:p>
            <a:pPr indent="0" lvl="0" marL="0" rtl="0" algn="l">
              <a:lnSpc>
                <a:spcPct val="30000"/>
              </a:lnSpc>
              <a:spcBef>
                <a:spcPts val="1200"/>
              </a:spcBef>
              <a:spcAft>
                <a:spcPts val="0"/>
              </a:spcAft>
              <a:buSzPts val="688"/>
              <a:buNone/>
            </a:pPr>
            <a:r>
              <a:rPr lang="es"/>
              <a:t>switch(opción){</a:t>
            </a:r>
            <a:endParaRPr/>
          </a:p>
          <a:p>
            <a:pPr indent="0" lvl="0" marL="0" rtl="0" algn="l">
              <a:lnSpc>
                <a:spcPct val="30000"/>
              </a:lnSpc>
              <a:spcBef>
                <a:spcPts val="1200"/>
              </a:spcBef>
              <a:spcAft>
                <a:spcPts val="0"/>
              </a:spcAft>
              <a:buSzPts val="688"/>
              <a:buNone/>
            </a:pPr>
            <a:r>
              <a:rPr lang="es"/>
              <a:t>	case 1:</a:t>
            </a:r>
            <a:endParaRPr/>
          </a:p>
          <a:p>
            <a:pPr indent="0" lvl="0" marL="0" rtl="0" algn="l">
              <a:lnSpc>
                <a:spcPct val="30000"/>
              </a:lnSpc>
              <a:spcBef>
                <a:spcPts val="1200"/>
              </a:spcBef>
              <a:spcAft>
                <a:spcPts val="0"/>
              </a:spcAft>
              <a:buSzPts val="688"/>
              <a:buNone/>
            </a:pPr>
            <a:r>
              <a:rPr lang="es"/>
              <a:t>		createConsultas();</a:t>
            </a:r>
            <a:endParaRPr/>
          </a:p>
          <a:p>
            <a:pPr indent="0" lvl="0" marL="0" rtl="0" algn="l">
              <a:lnSpc>
                <a:spcPct val="30000"/>
              </a:lnSpc>
              <a:spcBef>
                <a:spcPts val="1200"/>
              </a:spcBef>
              <a:spcAft>
                <a:spcPts val="0"/>
              </a:spcAft>
              <a:buSzPts val="688"/>
              <a:buNone/>
            </a:pPr>
            <a:r>
              <a:rPr lang="es"/>
              <a:t>	case 2:</a:t>
            </a:r>
            <a:endParaRPr/>
          </a:p>
          <a:p>
            <a:pPr indent="0" lvl="0" marL="0" rtl="0" algn="l">
              <a:lnSpc>
                <a:spcPct val="30000"/>
              </a:lnSpc>
              <a:spcBef>
                <a:spcPts val="1200"/>
              </a:spcBef>
              <a:spcAft>
                <a:spcPts val="0"/>
              </a:spcAft>
              <a:buSzPts val="688"/>
              <a:buNone/>
            </a:pPr>
            <a:r>
              <a:rPr lang="es"/>
              <a:t>		createPagos();</a:t>
            </a:r>
            <a:endParaRPr/>
          </a:p>
          <a:p>
            <a:pPr indent="0" lvl="0" marL="0" rtl="0" algn="l">
              <a:lnSpc>
                <a:spcPct val="30000"/>
              </a:lnSpc>
              <a:spcBef>
                <a:spcPts val="1200"/>
              </a:spcBef>
              <a:spcAft>
                <a:spcPts val="0"/>
              </a:spcAft>
              <a:buSzPts val="688"/>
              <a:buNone/>
            </a:pPr>
            <a:r>
              <a:rPr lang="es"/>
              <a:t>	</a:t>
            </a:r>
            <a:r>
              <a:rPr lang="es"/>
              <a:t>... </a:t>
            </a:r>
            <a:endParaRPr/>
          </a:p>
          <a:p>
            <a:pPr indent="0" lvl="0" marL="0" marR="0" rtl="0" algn="l">
              <a:lnSpc>
                <a:spcPct val="30000"/>
              </a:lnSpc>
              <a:spcBef>
                <a:spcPts val="1200"/>
              </a:spcBef>
              <a:spcAft>
                <a:spcPts val="0"/>
              </a:spcAft>
              <a:buSzPts val="688"/>
              <a:buNone/>
            </a:pPr>
            <a:r>
              <a:rPr lang="es"/>
              <a:t>	case N:</a:t>
            </a:r>
            <a:endParaRPr/>
          </a:p>
          <a:p>
            <a:pPr indent="0" lvl="0" marL="0" marR="0" rtl="0" algn="l">
              <a:lnSpc>
                <a:spcPct val="30000"/>
              </a:lnSpc>
              <a:spcBef>
                <a:spcPts val="1200"/>
              </a:spcBef>
              <a:spcAft>
                <a:spcPts val="0"/>
              </a:spcAft>
              <a:buSzPts val="688"/>
              <a:buNone/>
            </a:pPr>
            <a:r>
              <a:rPr lang="es"/>
              <a:t>		exit();</a:t>
            </a:r>
            <a:endParaRPr/>
          </a:p>
          <a:p>
            <a:pPr indent="0" lvl="0" marL="0" rtl="0" algn="l">
              <a:lnSpc>
                <a:spcPct val="30000"/>
              </a:lnSpc>
              <a:spcBef>
                <a:spcPts val="1200"/>
              </a:spcBef>
              <a:spcAft>
                <a:spcPts val="0"/>
              </a:spcAft>
              <a:buSzPts val="688"/>
              <a:buNone/>
            </a:pPr>
            <a:r>
              <a:rPr lang="es"/>
              <a:t>}</a:t>
            </a:r>
            <a:endParaRPr/>
          </a:p>
          <a:p>
            <a:pPr indent="0" lvl="0" marL="0" rtl="0" algn="l">
              <a:lnSpc>
                <a:spcPct val="95000"/>
              </a:lnSpc>
              <a:spcBef>
                <a:spcPts val="1200"/>
              </a:spcBef>
              <a:spcAft>
                <a:spcPts val="1200"/>
              </a:spcAft>
              <a:buSzPts val="688"/>
              <a:buNone/>
            </a:pPr>
            <a:r>
              <a:t/>
            </a:r>
            <a:endParaRPr/>
          </a:p>
        </p:txBody>
      </p:sp>
      <p:sp>
        <p:nvSpPr>
          <p:cNvPr id="2903" name="Google Shape;2903;p8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7" name="Shape 2907"/>
        <p:cNvGrpSpPr/>
        <p:nvPr/>
      </p:nvGrpSpPr>
      <p:grpSpPr>
        <a:xfrm>
          <a:off x="0" y="0"/>
          <a:ext cx="0" cy="0"/>
          <a:chOff x="0" y="0"/>
          <a:chExt cx="0" cy="0"/>
        </a:xfrm>
      </p:grpSpPr>
      <p:sp>
        <p:nvSpPr>
          <p:cNvPr id="2908" name="Google Shape;2908;p86"/>
          <p:cNvSpPr txBox="1"/>
          <p:nvPr>
            <p:ph type="title"/>
          </p:nvPr>
        </p:nvSpPr>
        <p:spPr>
          <a:xfrm>
            <a:off x="819150" y="371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4.2. </a:t>
            </a:r>
            <a:r>
              <a:rPr lang="es"/>
              <a:t>Descripción de los procesos: Receiver</a:t>
            </a:r>
            <a:endParaRPr/>
          </a:p>
        </p:txBody>
      </p:sp>
      <p:sp>
        <p:nvSpPr>
          <p:cNvPr id="2909" name="Google Shape;2909;p86"/>
          <p:cNvSpPr txBox="1"/>
          <p:nvPr>
            <p:ph idx="1" type="body"/>
          </p:nvPr>
        </p:nvSpPr>
        <p:spPr>
          <a:xfrm>
            <a:off x="819150" y="1326250"/>
            <a:ext cx="3686100" cy="3112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11150" lvl="0" marL="457200" rtl="0" algn="l">
              <a:spcBef>
                <a:spcPts val="1200"/>
              </a:spcBef>
              <a:spcAft>
                <a:spcPts val="0"/>
              </a:spcAft>
              <a:buSzPts val="1300"/>
              <a:buChar char="●"/>
            </a:pPr>
            <a:r>
              <a:rPr lang="es"/>
              <a:t>El proceso receptor de mensajes </a:t>
            </a:r>
            <a:r>
              <a:rPr lang="es"/>
              <a:t>será</a:t>
            </a:r>
            <a:r>
              <a:rPr lang="es"/>
              <a:t> el encargado de sincronizar el nodo.</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Gestionará el </a:t>
            </a:r>
            <a:r>
              <a:rPr lang="es"/>
              <a:t>envío</a:t>
            </a:r>
            <a:r>
              <a:rPr lang="es"/>
              <a:t> y </a:t>
            </a:r>
            <a:r>
              <a:rPr lang="es"/>
              <a:t>recepción</a:t>
            </a:r>
            <a:r>
              <a:rPr lang="es"/>
              <a:t> de tickets </a:t>
            </a:r>
            <a:r>
              <a:rPr lang="es"/>
              <a:t>además</a:t>
            </a:r>
            <a:r>
              <a:rPr lang="es"/>
              <a:t> de limitar el acceso de unos procesos ante otros de mayor prioridad</a:t>
            </a:r>
            <a:endParaRPr/>
          </a:p>
        </p:txBody>
      </p:sp>
      <p:sp>
        <p:nvSpPr>
          <p:cNvPr id="2910" name="Google Shape;2910;p8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911" name="Google Shape;2911;p86"/>
          <p:cNvPicPr preferRelativeResize="0"/>
          <p:nvPr/>
        </p:nvPicPr>
        <p:blipFill>
          <a:blip r:embed="rId3">
            <a:alphaModFix/>
          </a:blip>
          <a:stretch>
            <a:fillRect/>
          </a:stretch>
        </p:blipFill>
        <p:spPr>
          <a:xfrm>
            <a:off x="4812400" y="1077825"/>
            <a:ext cx="3512448" cy="351244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5" name="Shape 2915"/>
        <p:cNvGrpSpPr/>
        <p:nvPr/>
      </p:nvGrpSpPr>
      <p:grpSpPr>
        <a:xfrm>
          <a:off x="0" y="0"/>
          <a:ext cx="0" cy="0"/>
          <a:chOff x="0" y="0"/>
          <a:chExt cx="0" cy="0"/>
        </a:xfrm>
      </p:grpSpPr>
      <p:sp>
        <p:nvSpPr>
          <p:cNvPr id="2916" name="Google Shape;2916;p87"/>
          <p:cNvSpPr txBox="1"/>
          <p:nvPr>
            <p:ph type="title"/>
          </p:nvPr>
        </p:nvSpPr>
        <p:spPr>
          <a:xfrm>
            <a:off x="819150" y="241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400"/>
              <a:t>4.2</a:t>
            </a:r>
            <a:r>
              <a:rPr lang="es" sz="2400"/>
              <a:t>. Descripción de los procesos: Receiver</a:t>
            </a:r>
            <a:endParaRPr sz="2400"/>
          </a:p>
          <a:p>
            <a:pPr indent="0" lvl="0" marL="0" rtl="0" algn="l">
              <a:spcBef>
                <a:spcPts val="0"/>
              </a:spcBef>
              <a:spcAft>
                <a:spcPts val="0"/>
              </a:spcAft>
              <a:buSzPts val="990"/>
              <a:buNone/>
            </a:pPr>
            <a:r>
              <a:rPr lang="es" sz="2400"/>
              <a:t>Pseudocódigo</a:t>
            </a:r>
            <a:endParaRPr sz="2400"/>
          </a:p>
        </p:txBody>
      </p:sp>
      <p:sp>
        <p:nvSpPr>
          <p:cNvPr id="2917" name="Google Shape;2917;p87"/>
          <p:cNvSpPr txBox="1"/>
          <p:nvPr>
            <p:ph idx="1" type="body"/>
          </p:nvPr>
        </p:nvSpPr>
        <p:spPr>
          <a:xfrm>
            <a:off x="819150" y="1196150"/>
            <a:ext cx="6407700" cy="33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rgbClr val="000000"/>
                </a:solidFill>
              </a:rPr>
              <a:t>Proceso Receive{</a:t>
            </a:r>
            <a:endParaRPr sz="1100">
              <a:solidFill>
                <a:srgbClr val="000000"/>
              </a:solidFill>
            </a:endParaRPr>
          </a:p>
          <a:p>
            <a:pPr indent="0" lvl="0" marL="0" rtl="0" algn="l">
              <a:spcBef>
                <a:spcPts val="0"/>
              </a:spcBef>
              <a:spcAft>
                <a:spcPts val="0"/>
              </a:spcAft>
              <a:buNone/>
            </a:pPr>
            <a:r>
              <a:rPr lang="es" sz="1100">
                <a:solidFill>
                  <a:srgbClr val="000000"/>
                </a:solidFill>
              </a:rPr>
              <a:t>    receive(tipo_origen,{id_nodo_origen, ticket_origen,prioridad_origen, flag_consulta})</a:t>
            </a:r>
            <a:endParaRPr sz="1100">
              <a:solidFill>
                <a:srgbClr val="000000"/>
              </a:solidFill>
            </a:endParaRPr>
          </a:p>
          <a:p>
            <a:pPr indent="0" lvl="0" marL="0" rtl="0" algn="l">
              <a:spcBef>
                <a:spcPts val="0"/>
              </a:spcBef>
              <a:spcAft>
                <a:spcPts val="0"/>
              </a:spcAft>
              <a:buNone/>
            </a:pPr>
            <a:r>
              <a:rPr lang="es" sz="1100">
                <a:solidFill>
                  <a:srgbClr val="000000"/>
                </a:solidFill>
              </a:rPr>
              <a:t>    max_ticket=MAX(max_ticket,ticket_origen)</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s" sz="1100">
                <a:solidFill>
                  <a:srgbClr val="000000"/>
                </a:solidFill>
              </a:rPr>
              <a:t> if(tipo_origen==confirmacion AND ticket_origen==mi_ticket){</a:t>
            </a:r>
            <a:endParaRPr sz="1100">
              <a:solidFill>
                <a:srgbClr val="000000"/>
              </a:solidFill>
            </a:endParaRPr>
          </a:p>
          <a:p>
            <a:pPr indent="0" lvl="0" marL="0" rtl="0" algn="l">
              <a:spcBef>
                <a:spcPts val="0"/>
              </a:spcBef>
              <a:spcAft>
                <a:spcPts val="0"/>
              </a:spcAft>
              <a:buNone/>
            </a:pPr>
            <a:r>
              <a:rPr lang="es" sz="1100">
                <a:solidFill>
                  <a:srgbClr val="000000"/>
                </a:solidFill>
              </a:rPr>
              <a:t>        confirmaciones++</a:t>
            </a:r>
            <a:endParaRPr sz="1100">
              <a:solidFill>
                <a:srgbClr val="000000"/>
              </a:solidFill>
            </a:endParaRPr>
          </a:p>
          <a:p>
            <a:pPr indent="0" lvl="0" marL="0" rtl="0" algn="l">
              <a:spcBef>
                <a:spcPts val="0"/>
              </a:spcBef>
              <a:spcAft>
                <a:spcPts val="0"/>
              </a:spcAft>
              <a:buNone/>
            </a:pPr>
            <a:r>
              <a:rPr lang="es" sz="1100">
                <a:solidFill>
                  <a:srgbClr val="000000"/>
                </a:solidFill>
              </a:rPr>
              <a:t>        if(confirmaciones==num_nodos){</a:t>
            </a:r>
            <a:endParaRPr sz="1100">
              <a:solidFill>
                <a:srgbClr val="000000"/>
              </a:solidFill>
            </a:endParaRPr>
          </a:p>
          <a:p>
            <a:pPr indent="0" lvl="0" marL="0" rtl="0" algn="l">
              <a:spcBef>
                <a:spcPts val="0"/>
              </a:spcBef>
              <a:spcAft>
                <a:spcPts val="0"/>
              </a:spcAft>
              <a:buNone/>
            </a:pPr>
            <a:r>
              <a:rPr lang="es" sz="1100">
                <a:solidFill>
                  <a:srgbClr val="000000"/>
                </a:solidFill>
              </a:rPr>
              <a:t>            mi_prioridad=0</a:t>
            </a:r>
            <a:endParaRPr sz="1100">
              <a:solidFill>
                <a:srgbClr val="000000"/>
              </a:solidFill>
            </a:endParaRPr>
          </a:p>
          <a:p>
            <a:pPr indent="0" lvl="0" marL="0" rtl="0" algn="l">
              <a:spcBef>
                <a:spcPts val="0"/>
              </a:spcBef>
              <a:spcAft>
                <a:spcPts val="0"/>
              </a:spcAft>
              <a:buNone/>
            </a:pPr>
            <a:r>
              <a:rPr lang="es" sz="1100">
                <a:solidFill>
                  <a:srgbClr val="000000"/>
                </a:solidFill>
              </a:rPr>
              <a:t>            confirmaciones=0</a:t>
            </a:r>
            <a:endParaRPr sz="1100">
              <a:solidFill>
                <a:srgbClr val="000000"/>
              </a:solidFill>
            </a:endParaRPr>
          </a:p>
          <a:p>
            <a:pPr indent="0" lvl="0" marL="0" rtl="0" algn="l">
              <a:spcBef>
                <a:spcPts val="0"/>
              </a:spcBef>
              <a:spcAft>
                <a:spcPts val="0"/>
              </a:spcAft>
              <a:buNone/>
            </a:pPr>
            <a:r>
              <a:rPr lang="es" sz="1100">
                <a:solidFill>
                  <a:srgbClr val="000000"/>
                </a:solidFill>
              </a:rPr>
              <a:t>            dar_SC(ticket_origen)   	// nos confirman a la</a:t>
            </a:r>
            <a:endParaRPr sz="1100">
              <a:solidFill>
                <a:srgbClr val="000000"/>
              </a:solidFill>
            </a:endParaRPr>
          </a:p>
          <a:p>
            <a:pPr indent="457200" lvl="0" marL="1828800" rtl="0" algn="l">
              <a:spcBef>
                <a:spcPts val="0"/>
              </a:spcBef>
              <a:spcAft>
                <a:spcPts val="0"/>
              </a:spcAft>
              <a:buNone/>
            </a:pPr>
            <a:r>
              <a:rPr lang="es" sz="1100">
                <a:solidFill>
                  <a:srgbClr val="000000"/>
                </a:solidFill>
              </a:rPr>
              <a:t>// solicitud con el ticket</a:t>
            </a:r>
            <a:endParaRPr sz="1100">
              <a:solidFill>
                <a:srgbClr val="000000"/>
              </a:solidFill>
            </a:endParaRPr>
          </a:p>
          <a:p>
            <a:pPr indent="0" lvl="0" marL="0" rtl="0" algn="l">
              <a:spcBef>
                <a:spcPts val="0"/>
              </a:spcBef>
              <a:spcAft>
                <a:spcPts val="0"/>
              </a:spcAft>
              <a:buNone/>
            </a:pPr>
            <a:r>
              <a:rPr lang="es" sz="1100">
                <a:solidFill>
                  <a:srgbClr val="000000"/>
                </a:solidFill>
              </a:rPr>
              <a:t>        }</a:t>
            </a:r>
            <a:endParaRPr sz="1100">
              <a:solidFill>
                <a:srgbClr val="000000"/>
              </a:solidFill>
            </a:endParaRPr>
          </a:p>
          <a:p>
            <a:pPr indent="0" lvl="0" marL="0" rtl="0" algn="l">
              <a:spcBef>
                <a:spcPts val="0"/>
              </a:spcBef>
              <a:spcAft>
                <a:spcPts val="0"/>
              </a:spcAft>
              <a:buNone/>
            </a:pPr>
            <a:r>
              <a:rPr lang="es" sz="1100">
                <a:solidFill>
                  <a:srgbClr val="000000"/>
                </a:solidFill>
              </a:rPr>
              <a:t>    }</a:t>
            </a:r>
            <a:endParaRPr sz="1100">
              <a:solidFill>
                <a:srgbClr val="000000"/>
              </a:solidFill>
            </a:endParaRPr>
          </a:p>
          <a:p>
            <a:pPr indent="0" lvl="0" marL="0" rtl="0" algn="l">
              <a:spcBef>
                <a:spcPts val="0"/>
              </a:spcBef>
              <a:spcAft>
                <a:spcPts val="0"/>
              </a:spcAft>
              <a:buNone/>
            </a:pPr>
            <a:r>
              <a:rPr lang="es" sz="1100">
                <a:solidFill>
                  <a:srgbClr val="000000"/>
                </a:solidFill>
              </a:rPr>
              <a:t>else if (tipo_origen==peticion AND NOT quiero){</a:t>
            </a:r>
            <a:endParaRPr sz="1100">
              <a:solidFill>
                <a:srgbClr val="000000"/>
              </a:solidFill>
            </a:endParaRPr>
          </a:p>
          <a:p>
            <a:pPr indent="0" lvl="0" marL="0" rtl="0" algn="l">
              <a:spcBef>
                <a:spcPts val="0"/>
              </a:spcBef>
              <a:spcAft>
                <a:spcPts val="0"/>
              </a:spcAft>
              <a:buNone/>
            </a:pPr>
            <a:r>
              <a:rPr lang="es" sz="1100">
                <a:solidFill>
                  <a:srgbClr val="000000"/>
                </a:solidFill>
              </a:rPr>
              <a:t>        send(confirmacion,id_nodo_origen,{mi_id,ticket_origen})</a:t>
            </a:r>
            <a:endParaRPr sz="1100">
              <a:solidFill>
                <a:srgbClr val="000000"/>
              </a:solidFill>
            </a:endParaRPr>
          </a:p>
          <a:p>
            <a:pPr indent="0" lvl="0" marL="0" rtl="0" algn="l">
              <a:spcBef>
                <a:spcPts val="0"/>
              </a:spcBef>
              <a:spcAft>
                <a:spcPts val="0"/>
              </a:spcAft>
              <a:buNone/>
            </a:pPr>
            <a:r>
              <a:rPr lang="es" sz="1100">
                <a:solidFill>
                  <a:srgbClr val="000000"/>
                </a:solidFill>
              </a:rPr>
              <a:t>    }</a:t>
            </a:r>
            <a:endParaRPr sz="1100">
              <a:solidFill>
                <a:srgbClr val="000000"/>
              </a:solidFill>
            </a:endParaRPr>
          </a:p>
          <a:p>
            <a:pPr indent="0" lvl="0" marL="0" rtl="0" algn="l">
              <a:spcBef>
                <a:spcPts val="0"/>
              </a:spcBef>
              <a:spcAft>
                <a:spcPts val="0"/>
              </a:spcAft>
              <a:buNone/>
            </a:pPr>
            <a:r>
              <a:rPr lang="es" sz="1100">
                <a:solidFill>
                  <a:srgbClr val="000000"/>
                </a:solidFill>
              </a:rPr>
              <a:t>    </a:t>
            </a:r>
            <a:endParaRPr sz="1100">
              <a:solidFill>
                <a:srgbClr val="000000"/>
              </a:solidFill>
            </a:endParaRPr>
          </a:p>
          <a:p>
            <a:pPr indent="0" lvl="0" marL="0" rtl="0" algn="l">
              <a:lnSpc>
                <a:spcPct val="125714"/>
              </a:lnSpc>
              <a:spcBef>
                <a:spcPts val="0"/>
              </a:spcBef>
              <a:spcAft>
                <a:spcPts val="0"/>
              </a:spcAft>
              <a:buSzPts val="605"/>
              <a:buNone/>
            </a:pPr>
            <a:r>
              <a:t/>
            </a:r>
            <a:endParaRPr sz="1100">
              <a:solidFill>
                <a:srgbClr val="1F1F1F"/>
              </a:solidFill>
            </a:endParaRPr>
          </a:p>
          <a:p>
            <a:pPr indent="0" lvl="0" marL="0" rtl="0" algn="l">
              <a:lnSpc>
                <a:spcPct val="125714"/>
              </a:lnSpc>
              <a:spcBef>
                <a:spcPts val="0"/>
              </a:spcBef>
              <a:spcAft>
                <a:spcPts val="0"/>
              </a:spcAft>
              <a:buSzPts val="605"/>
              <a:buNone/>
            </a:pPr>
            <a:r>
              <a:rPr lang="es" sz="1100">
                <a:solidFill>
                  <a:srgbClr val="1F1F1F"/>
                </a:solidFill>
              </a:rPr>
              <a:t>    </a:t>
            </a:r>
            <a:endParaRPr sz="1100"/>
          </a:p>
        </p:txBody>
      </p:sp>
      <p:sp>
        <p:nvSpPr>
          <p:cNvPr id="2918" name="Google Shape;2918;p8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2" name="Shape 2922"/>
        <p:cNvGrpSpPr/>
        <p:nvPr/>
      </p:nvGrpSpPr>
      <p:grpSpPr>
        <a:xfrm>
          <a:off x="0" y="0"/>
          <a:ext cx="0" cy="0"/>
          <a:chOff x="0" y="0"/>
          <a:chExt cx="0" cy="0"/>
        </a:xfrm>
      </p:grpSpPr>
      <p:sp>
        <p:nvSpPr>
          <p:cNvPr id="2923" name="Google Shape;2923;p88"/>
          <p:cNvSpPr txBox="1"/>
          <p:nvPr>
            <p:ph type="title"/>
          </p:nvPr>
        </p:nvSpPr>
        <p:spPr>
          <a:xfrm>
            <a:off x="819150" y="241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400"/>
              <a:t>4.2. Descripción de los procesos: Receiver</a:t>
            </a:r>
            <a:endParaRPr sz="2400"/>
          </a:p>
          <a:p>
            <a:pPr indent="0" lvl="0" marL="0" rtl="0" algn="l">
              <a:spcBef>
                <a:spcPts val="0"/>
              </a:spcBef>
              <a:spcAft>
                <a:spcPts val="0"/>
              </a:spcAft>
              <a:buSzPts val="990"/>
              <a:buNone/>
            </a:pPr>
            <a:r>
              <a:rPr lang="es" sz="2400"/>
              <a:t>Pseudocódigo</a:t>
            </a:r>
            <a:endParaRPr sz="2400"/>
          </a:p>
        </p:txBody>
      </p:sp>
      <p:sp>
        <p:nvSpPr>
          <p:cNvPr id="2924" name="Google Shape;2924;p88"/>
          <p:cNvSpPr txBox="1"/>
          <p:nvPr>
            <p:ph idx="1" type="body"/>
          </p:nvPr>
        </p:nvSpPr>
        <p:spPr>
          <a:xfrm>
            <a:off x="819150" y="1196150"/>
            <a:ext cx="4932000" cy="3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000000"/>
                </a:solidFill>
              </a:rPr>
              <a:t>else if (tipo_origen==peticion AND NOT estoy_SC){</a:t>
            </a:r>
            <a:endParaRPr sz="1000">
              <a:solidFill>
                <a:srgbClr val="000000"/>
              </a:solidFill>
            </a:endParaRPr>
          </a:p>
          <a:p>
            <a:pPr indent="0" lvl="0" marL="0" rtl="0" algn="l">
              <a:spcBef>
                <a:spcPts val="0"/>
              </a:spcBef>
              <a:spcAft>
                <a:spcPts val="0"/>
              </a:spcAft>
              <a:buNone/>
            </a:pPr>
            <a:r>
              <a:rPr lang="es" sz="1000">
                <a:solidFill>
                  <a:srgbClr val="000000"/>
                </a:solidFill>
              </a:rPr>
              <a:t>        if(prioridad_origen&gt;mi_prioridad){</a:t>
            </a:r>
            <a:endParaRPr sz="1000">
              <a:solidFill>
                <a:srgbClr val="000000"/>
              </a:solidFill>
            </a:endParaRPr>
          </a:p>
          <a:p>
            <a:pPr indent="0" lvl="0" marL="0" rtl="0" algn="l">
              <a:spcBef>
                <a:spcPts val="0"/>
              </a:spcBef>
              <a:spcAft>
                <a:spcPts val="0"/>
              </a:spcAft>
              <a:buNone/>
            </a:pPr>
            <a:r>
              <a:rPr lang="es" sz="1000">
                <a:solidFill>
                  <a:srgbClr val="000000"/>
                </a:solidFill>
              </a:rPr>
              <a:t>            send(confirmacion,id_nodo_origen,{mi_id,ticket_origen})</a:t>
            </a:r>
            <a:endParaRPr sz="1000">
              <a:solidFill>
                <a:srgbClr val="000000"/>
              </a:solidFill>
            </a:endParaRPr>
          </a:p>
          <a:p>
            <a:pPr indent="0" lvl="0" marL="0" rtl="0" algn="l">
              <a:spcBef>
                <a:spcPts val="0"/>
              </a:spcBef>
              <a:spcAft>
                <a:spcPts val="0"/>
              </a:spcAft>
              <a:buNone/>
            </a:pPr>
            <a:r>
              <a:rPr lang="es" sz="1000">
                <a:solidFill>
                  <a:srgbClr val="000000"/>
                </a:solidFill>
              </a:rPr>
              <a:t>            cancelar_mi_solicitud();</a:t>
            </a:r>
            <a:endParaRPr sz="1000">
              <a:solidFill>
                <a:srgbClr val="000000"/>
              </a:solidFill>
            </a:endParaRPr>
          </a:p>
          <a:p>
            <a:pPr indent="0" lvl="0" marL="0" rtl="0" algn="l">
              <a:spcBef>
                <a:spcPts val="0"/>
              </a:spcBef>
              <a:spcAft>
                <a:spcPts val="0"/>
              </a:spcAft>
              <a:buNone/>
            </a:pPr>
            <a:r>
              <a:rPr lang="es" sz="1000">
                <a:solidFill>
                  <a:srgbClr val="000000"/>
                </a:solidFill>
              </a:rPr>
              <a:t>        }</a:t>
            </a:r>
            <a:endParaRPr sz="1000">
              <a:solidFill>
                <a:srgbClr val="000000"/>
              </a:solidFill>
            </a:endParaRPr>
          </a:p>
          <a:p>
            <a:pPr indent="0" lvl="0" marL="0" rtl="0" algn="l">
              <a:spcBef>
                <a:spcPts val="0"/>
              </a:spcBef>
              <a:spcAft>
                <a:spcPts val="0"/>
              </a:spcAft>
              <a:buNone/>
            </a:pPr>
            <a:r>
              <a:rPr lang="es" sz="1000">
                <a:solidFill>
                  <a:srgbClr val="000000"/>
                </a:solidFill>
              </a:rPr>
              <a:t>        else if (prioridad_origen==mi_prioridad AND (ticket_origen&lt;mi_ticket OR</a:t>
            </a:r>
            <a:endParaRPr sz="1000">
              <a:solidFill>
                <a:srgbClr val="000000"/>
              </a:solidFill>
            </a:endParaRPr>
          </a:p>
          <a:p>
            <a:pPr indent="0" lvl="0" marL="0" rtl="0" algn="l">
              <a:spcBef>
                <a:spcPts val="0"/>
              </a:spcBef>
              <a:spcAft>
                <a:spcPts val="0"/>
              </a:spcAft>
              <a:buNone/>
            </a:pPr>
            <a:r>
              <a:rPr lang="es" sz="1000">
                <a:solidFill>
                  <a:srgbClr val="000000"/>
                </a:solidFill>
              </a:rPr>
              <a:t>                (ticket_origen==mi_ticket AND id_nodo_origen&lt;mi_id))){</a:t>
            </a:r>
            <a:endParaRPr sz="1000">
              <a:solidFill>
                <a:srgbClr val="000000"/>
              </a:solidFill>
            </a:endParaRPr>
          </a:p>
          <a:p>
            <a:pPr indent="0" lvl="0" marL="0" rtl="0" algn="l">
              <a:spcBef>
                <a:spcPts val="0"/>
              </a:spcBef>
              <a:spcAft>
                <a:spcPts val="0"/>
              </a:spcAft>
              <a:buNone/>
            </a:pPr>
            <a:r>
              <a:rPr lang="es" sz="1000">
                <a:solidFill>
                  <a:srgbClr val="000000"/>
                </a:solidFill>
              </a:rPr>
              <a:t>            send(confirmacion,id_nodo_origen,{mi_id,ticket_origen})</a:t>
            </a:r>
            <a:endParaRPr sz="1000">
              <a:solidFill>
                <a:srgbClr val="000000"/>
              </a:solidFill>
            </a:endParaRPr>
          </a:p>
          <a:p>
            <a:pPr indent="0" lvl="0" marL="0" rtl="0" algn="l">
              <a:spcBef>
                <a:spcPts val="0"/>
              </a:spcBef>
              <a:spcAft>
                <a:spcPts val="0"/>
              </a:spcAft>
              <a:buNone/>
            </a:pPr>
            <a:r>
              <a:rPr lang="es" sz="1000">
                <a:solidFill>
                  <a:srgbClr val="000000"/>
                </a:solidFill>
              </a:rPr>
              <a:t>        } </a:t>
            </a:r>
            <a:r>
              <a:rPr lang="es" sz="1000">
                <a:solidFill>
                  <a:srgbClr val="000000"/>
                </a:solidFill>
              </a:rPr>
              <a:t>else {</a:t>
            </a:r>
            <a:endParaRPr sz="1000">
              <a:solidFill>
                <a:srgbClr val="000000"/>
              </a:solidFill>
            </a:endParaRPr>
          </a:p>
          <a:p>
            <a:pPr indent="0" lvl="0" marL="0" rtl="0" algn="l">
              <a:spcBef>
                <a:spcPts val="0"/>
              </a:spcBef>
              <a:spcAft>
                <a:spcPts val="0"/>
              </a:spcAft>
              <a:buNone/>
            </a:pPr>
            <a:r>
              <a:rPr lang="es" sz="1000">
                <a:solidFill>
                  <a:srgbClr val="000000"/>
                </a:solidFill>
              </a:rPr>
              <a:t>        id_nodos_pend[++nodos_pend] = id_nodo_origen</a:t>
            </a:r>
            <a:endParaRPr sz="1000">
              <a:solidFill>
                <a:srgbClr val="000000"/>
              </a:solidFill>
            </a:endParaRPr>
          </a:p>
          <a:p>
            <a:pPr indent="0" lvl="0" marL="0" rtl="0" algn="l">
              <a:spcBef>
                <a:spcPts val="0"/>
              </a:spcBef>
              <a:spcAft>
                <a:spcPts val="0"/>
              </a:spcAft>
              <a:buNone/>
            </a:pPr>
            <a:r>
              <a:rPr lang="es" sz="1000">
                <a:solidFill>
                  <a:srgbClr val="000000"/>
                </a:solidFill>
              </a:rPr>
              <a:t>        ticket_nodos_pend[nodos_pend] = ticket_origen</a:t>
            </a:r>
            <a:endParaRPr sz="1000">
              <a:solidFill>
                <a:srgbClr val="000000"/>
              </a:solidFill>
            </a:endParaRPr>
          </a:p>
          <a:p>
            <a:pPr indent="0" lvl="0" marL="0" rtl="0" algn="l">
              <a:spcBef>
                <a:spcPts val="0"/>
              </a:spcBef>
              <a:spcAft>
                <a:spcPts val="0"/>
              </a:spcAft>
              <a:buNone/>
            </a:pPr>
            <a:r>
              <a:rPr lang="es" sz="1000">
                <a:solidFill>
                  <a:srgbClr val="000000"/>
                </a:solidFill>
              </a:rPr>
              <a:t>    }</a:t>
            </a:r>
            <a:endParaRPr sz="1000">
              <a:solidFill>
                <a:srgbClr val="000000"/>
              </a:solidFill>
            </a:endParaRPr>
          </a:p>
          <a:p>
            <a:pPr indent="0" lvl="0" marL="0" rtl="0" algn="l">
              <a:spcBef>
                <a:spcPts val="0"/>
              </a:spcBef>
              <a:spcAft>
                <a:spcPts val="0"/>
              </a:spcAft>
              <a:buNone/>
            </a:pPr>
            <a:r>
              <a:rPr lang="es" sz="1000">
                <a:solidFill>
                  <a:srgbClr val="000000"/>
                </a:solidFill>
              </a:rPr>
              <a:t> } </a:t>
            </a:r>
            <a:r>
              <a:rPr lang="es" sz="1000">
                <a:solidFill>
                  <a:srgbClr val="000000"/>
                </a:solidFill>
              </a:rPr>
              <a:t>else if (estoy_SC AND flag_consulta AND SC_consultas){</a:t>
            </a:r>
            <a:endParaRPr sz="1000">
              <a:solidFill>
                <a:srgbClr val="000000"/>
              </a:solidFill>
            </a:endParaRPr>
          </a:p>
          <a:p>
            <a:pPr indent="0" lvl="0" marL="0" rtl="0" algn="l">
              <a:spcBef>
                <a:spcPts val="0"/>
              </a:spcBef>
              <a:spcAft>
                <a:spcPts val="0"/>
              </a:spcAft>
              <a:buNone/>
            </a:pPr>
            <a:r>
              <a:rPr lang="es" sz="1000">
                <a:solidFill>
                  <a:srgbClr val="000000"/>
                </a:solidFill>
              </a:rPr>
              <a:t>        send(confirmacion,id_nodo_origen,{mi_id,ticket_origen})</a:t>
            </a:r>
            <a:endParaRPr sz="1000">
              <a:solidFill>
                <a:srgbClr val="000000"/>
              </a:solidFill>
            </a:endParaRPr>
          </a:p>
          <a:p>
            <a:pPr indent="0" lvl="0" marL="0" rtl="0" algn="l">
              <a:spcBef>
                <a:spcPts val="0"/>
              </a:spcBef>
              <a:spcAft>
                <a:spcPts val="0"/>
              </a:spcAft>
              <a:buNone/>
            </a:pPr>
            <a:r>
              <a:rPr lang="es" sz="1000">
                <a:solidFill>
                  <a:srgbClr val="000000"/>
                </a:solidFill>
              </a:rPr>
              <a:t>    }</a:t>
            </a:r>
            <a:endParaRPr sz="1000">
              <a:solidFill>
                <a:srgbClr val="000000"/>
              </a:solidFill>
            </a:endParaRPr>
          </a:p>
          <a:p>
            <a:pPr indent="0" lvl="0" marL="0" rtl="0" algn="l">
              <a:spcBef>
                <a:spcPts val="0"/>
              </a:spcBef>
              <a:spcAft>
                <a:spcPts val="0"/>
              </a:spcAft>
              <a:buNone/>
            </a:pPr>
            <a:r>
              <a:rPr lang="es" sz="1000">
                <a:solidFill>
                  <a:srgbClr val="000000"/>
                </a:solidFill>
              </a:rPr>
              <a:t>    else {</a:t>
            </a:r>
            <a:endParaRPr sz="1000">
              <a:solidFill>
                <a:srgbClr val="000000"/>
              </a:solidFill>
            </a:endParaRPr>
          </a:p>
          <a:p>
            <a:pPr indent="0" lvl="0" marL="0" rtl="0" algn="l">
              <a:spcBef>
                <a:spcPts val="0"/>
              </a:spcBef>
              <a:spcAft>
                <a:spcPts val="0"/>
              </a:spcAft>
              <a:buNone/>
            </a:pPr>
            <a:r>
              <a:rPr lang="es" sz="1000">
                <a:solidFill>
                  <a:srgbClr val="000000"/>
                </a:solidFill>
              </a:rPr>
              <a:t>        id_nodos_pend[++nodos_pend] = id_nodo_origen</a:t>
            </a:r>
            <a:endParaRPr sz="1000">
              <a:solidFill>
                <a:srgbClr val="000000"/>
              </a:solidFill>
            </a:endParaRPr>
          </a:p>
          <a:p>
            <a:pPr indent="0" lvl="0" marL="0" rtl="0" algn="l">
              <a:spcBef>
                <a:spcPts val="0"/>
              </a:spcBef>
              <a:spcAft>
                <a:spcPts val="0"/>
              </a:spcAft>
              <a:buNone/>
            </a:pPr>
            <a:r>
              <a:rPr lang="es" sz="1000">
                <a:solidFill>
                  <a:srgbClr val="000000"/>
                </a:solidFill>
              </a:rPr>
              <a:t>        ticket_nodos_pend[nodos_pend] = ticket_origen</a:t>
            </a:r>
            <a:endParaRPr sz="1000">
              <a:solidFill>
                <a:srgbClr val="000000"/>
              </a:solidFill>
            </a:endParaRPr>
          </a:p>
          <a:p>
            <a:pPr indent="0" lvl="0" marL="0" rtl="0" algn="l">
              <a:spcBef>
                <a:spcPts val="0"/>
              </a:spcBef>
              <a:spcAft>
                <a:spcPts val="0"/>
              </a:spcAft>
              <a:buNone/>
            </a:pPr>
            <a:r>
              <a:rPr lang="es" sz="1000">
                <a:solidFill>
                  <a:srgbClr val="000000"/>
                </a:solidFill>
              </a:rPr>
              <a:t>    }</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lnSpc>
                <a:spcPct val="125714"/>
              </a:lnSpc>
              <a:spcBef>
                <a:spcPts val="0"/>
              </a:spcBef>
              <a:spcAft>
                <a:spcPts val="0"/>
              </a:spcAft>
              <a:buSzPts val="605"/>
              <a:buNone/>
            </a:pPr>
            <a:r>
              <a:rPr lang="es" sz="1000">
                <a:solidFill>
                  <a:srgbClr val="1F1F1F"/>
                </a:solidFill>
              </a:rPr>
              <a:t>    </a:t>
            </a:r>
            <a:endParaRPr sz="1000"/>
          </a:p>
        </p:txBody>
      </p:sp>
      <p:sp>
        <p:nvSpPr>
          <p:cNvPr id="2925" name="Google Shape;2925;p8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9" name="Shape 2929"/>
        <p:cNvGrpSpPr/>
        <p:nvPr/>
      </p:nvGrpSpPr>
      <p:grpSpPr>
        <a:xfrm>
          <a:off x="0" y="0"/>
          <a:ext cx="0" cy="0"/>
          <a:chOff x="0" y="0"/>
          <a:chExt cx="0" cy="0"/>
        </a:xfrm>
      </p:grpSpPr>
      <p:sp>
        <p:nvSpPr>
          <p:cNvPr id="2930" name="Google Shape;2930;p89"/>
          <p:cNvSpPr txBox="1"/>
          <p:nvPr>
            <p:ph type="title"/>
          </p:nvPr>
        </p:nvSpPr>
        <p:spPr>
          <a:xfrm>
            <a:off x="819150" y="3779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4.3</a:t>
            </a:r>
            <a:r>
              <a:rPr lang="es"/>
              <a:t>.</a:t>
            </a:r>
            <a:r>
              <a:rPr lang="es"/>
              <a:t> Descripción de los procesos: Consultas</a:t>
            </a:r>
            <a:endParaRPr/>
          </a:p>
        </p:txBody>
      </p:sp>
      <p:sp>
        <p:nvSpPr>
          <p:cNvPr id="2931" name="Google Shape;2931;p89"/>
          <p:cNvSpPr txBox="1"/>
          <p:nvPr>
            <p:ph idx="1" type="body"/>
          </p:nvPr>
        </p:nvSpPr>
        <p:spPr>
          <a:xfrm>
            <a:off x="819150" y="1379175"/>
            <a:ext cx="3686100" cy="3059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11150" lvl="0" marL="457200" rtl="0" algn="l">
              <a:spcBef>
                <a:spcPts val="1200"/>
              </a:spcBef>
              <a:spcAft>
                <a:spcPts val="0"/>
              </a:spcAft>
              <a:buSzPts val="1300"/>
              <a:buChar char="●"/>
            </a:pPr>
            <a:r>
              <a:rPr lang="es"/>
              <a:t>Los procesos de consulta serán concurrentes entre sí, pero mutuamente excluyentes con otros tipos de procesos.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El primer proceso de consulta, antes de acceder a la SC, dará paso a otros procesos de consultas y será el último quien avisará de que no hay más procesos de consulta.</a:t>
            </a:r>
            <a:endParaRPr/>
          </a:p>
        </p:txBody>
      </p:sp>
      <p:sp>
        <p:nvSpPr>
          <p:cNvPr id="2932" name="Google Shape;2932;p8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933" name="Google Shape;2933;p89"/>
          <p:cNvPicPr preferRelativeResize="0"/>
          <p:nvPr/>
        </p:nvPicPr>
        <p:blipFill>
          <a:blip r:embed="rId3">
            <a:alphaModFix/>
          </a:blip>
          <a:stretch>
            <a:fillRect/>
          </a:stretch>
        </p:blipFill>
        <p:spPr>
          <a:xfrm>
            <a:off x="5106325" y="1037525"/>
            <a:ext cx="3218537" cy="35061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7" name="Shape 2937"/>
        <p:cNvGrpSpPr/>
        <p:nvPr/>
      </p:nvGrpSpPr>
      <p:grpSpPr>
        <a:xfrm>
          <a:off x="0" y="0"/>
          <a:ext cx="0" cy="0"/>
          <a:chOff x="0" y="0"/>
          <a:chExt cx="0" cy="0"/>
        </a:xfrm>
      </p:grpSpPr>
      <p:sp>
        <p:nvSpPr>
          <p:cNvPr id="2938" name="Google Shape;2938;p90"/>
          <p:cNvSpPr txBox="1"/>
          <p:nvPr>
            <p:ph type="title"/>
          </p:nvPr>
        </p:nvSpPr>
        <p:spPr>
          <a:xfrm>
            <a:off x="819150" y="868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a:t>
            </a:r>
            <a:r>
              <a:rPr lang="es"/>
              <a:t>.3. Descripción de los procesos: Consultas</a:t>
            </a:r>
            <a:endParaRPr/>
          </a:p>
          <a:p>
            <a:pPr indent="0" lvl="0" marL="0" rtl="0" algn="l">
              <a:spcBef>
                <a:spcPts val="0"/>
              </a:spcBef>
              <a:spcAft>
                <a:spcPts val="0"/>
              </a:spcAft>
              <a:buNone/>
            </a:pPr>
            <a:r>
              <a:rPr lang="es"/>
              <a:t>Pseudocódigo</a:t>
            </a:r>
            <a:endParaRPr/>
          </a:p>
        </p:txBody>
      </p:sp>
      <p:sp>
        <p:nvSpPr>
          <p:cNvPr id="2939" name="Google Shape;2939;p9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940" name="Google Shape;2940;p90"/>
          <p:cNvSpPr txBox="1"/>
          <p:nvPr>
            <p:ph idx="1" type="body"/>
          </p:nvPr>
        </p:nvSpPr>
        <p:spPr>
          <a:xfrm>
            <a:off x="428500" y="1041425"/>
            <a:ext cx="4932000" cy="3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000000"/>
                </a:solidFill>
              </a:rPr>
              <a:t>void lector () {</a:t>
            </a:r>
            <a:endParaRPr sz="1000">
              <a:solidFill>
                <a:srgbClr val="000000"/>
              </a:solidFill>
            </a:endParaRPr>
          </a:p>
          <a:p>
            <a:pPr indent="0" lvl="0" marL="0" rtl="0" algn="l">
              <a:spcBef>
                <a:spcPts val="0"/>
              </a:spcBef>
              <a:spcAft>
                <a:spcPts val="0"/>
              </a:spcAft>
              <a:buNone/>
            </a:pPr>
            <a:r>
              <a:rPr lang="es" sz="1000">
                <a:solidFill>
                  <a:srgbClr val="000000"/>
                </a:solidFill>
              </a:rPr>
              <a:t>	</a:t>
            </a:r>
            <a:endParaRPr sz="1000">
              <a:solidFill>
                <a:srgbClr val="000000"/>
              </a:solidFill>
            </a:endParaRPr>
          </a:p>
          <a:p>
            <a:pPr indent="45720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s" sz="1000">
                <a:solidFill>
                  <a:srgbClr val="000000"/>
                </a:solidFill>
              </a:rPr>
              <a:t>    	sem_wait(&amp;solicitar_SC]);</a:t>
            </a:r>
            <a:endParaRPr sz="1000">
              <a:solidFill>
                <a:srgbClr val="000000"/>
              </a:solidFill>
            </a:endParaRPr>
          </a:p>
          <a:p>
            <a:pPr indent="0" lvl="0" marL="0" rtl="0" algn="l">
              <a:spcBef>
                <a:spcPts val="0"/>
              </a:spcBef>
              <a:spcAft>
                <a:spcPts val="0"/>
              </a:spcAft>
              <a:buNone/>
            </a:pPr>
            <a:r>
              <a:rPr lang="es" sz="1000">
                <a:solidFill>
                  <a:srgbClr val="000000"/>
                </a:solidFill>
              </a:rPr>
              <a:t>    	</a:t>
            </a:r>
            <a:endParaRPr sz="1000">
              <a:solidFill>
                <a:srgbClr val="000000"/>
              </a:solidFill>
            </a:endParaRPr>
          </a:p>
          <a:p>
            <a:pPr indent="0" lvl="0" marL="0" rtl="0" algn="l">
              <a:spcBef>
                <a:spcPts val="0"/>
              </a:spcBef>
              <a:spcAft>
                <a:spcPts val="0"/>
              </a:spcAft>
              <a:buNone/>
            </a:pPr>
            <a:r>
              <a:rPr lang="es" sz="1000">
                <a:solidFill>
                  <a:srgbClr val="000000"/>
                </a:solidFill>
              </a:rPr>
              <a:t>    	solicitar_SC(nro_proceso,prioridad,1);</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s" sz="1000">
                <a:solidFill>
                  <a:srgbClr val="000000"/>
                </a:solidFill>
              </a:rPr>
              <a:t>    	sem_wait(&amp;sem_ProtegeLectores);</a:t>
            </a:r>
            <a:endParaRPr sz="1000">
              <a:solidFill>
                <a:srgbClr val="000000"/>
              </a:solidFill>
            </a:endParaRPr>
          </a:p>
          <a:p>
            <a:pPr indent="0" lvl="0" marL="0" rtl="0" algn="l">
              <a:spcBef>
                <a:spcPts val="0"/>
              </a:spcBef>
              <a:spcAft>
                <a:spcPts val="0"/>
              </a:spcAft>
              <a:buNone/>
            </a:pPr>
            <a:r>
              <a:rPr lang="es" sz="1000">
                <a:solidFill>
                  <a:srgbClr val="000000"/>
                </a:solidFill>
              </a:rPr>
              <a:t>        	contadorLectores ++;</a:t>
            </a:r>
            <a:endParaRPr sz="1000">
              <a:solidFill>
                <a:srgbClr val="000000"/>
              </a:solidFill>
            </a:endParaRPr>
          </a:p>
          <a:p>
            <a:pPr indent="0" lvl="0" marL="0" rtl="0" algn="l">
              <a:spcBef>
                <a:spcPts val="0"/>
              </a:spcBef>
              <a:spcAft>
                <a:spcPts val="0"/>
              </a:spcAft>
              <a:buNone/>
            </a:pPr>
            <a:r>
              <a:rPr lang="es" sz="1000">
                <a:solidFill>
                  <a:srgbClr val="000000"/>
                </a:solidFill>
              </a:rPr>
              <a:t>        	if (contadorLectores == 1){</a:t>
            </a:r>
            <a:endParaRPr sz="1000">
              <a:solidFill>
                <a:srgbClr val="000000"/>
              </a:solidFill>
            </a:endParaRPr>
          </a:p>
          <a:p>
            <a:pPr indent="0" lvl="0" marL="0" rtl="0" algn="l">
              <a:spcBef>
                <a:spcPts val="0"/>
              </a:spcBef>
              <a:spcAft>
                <a:spcPts val="0"/>
              </a:spcAft>
              <a:buNone/>
            </a:pPr>
            <a:r>
              <a:rPr lang="es" sz="1000">
                <a:solidFill>
                  <a:srgbClr val="000000"/>
                </a:solidFill>
              </a:rPr>
              <a:t>            	sem_wait(&amp;sem_exclusionMutuaEscritor);</a:t>
            </a:r>
            <a:endParaRPr sz="1000">
              <a:solidFill>
                <a:srgbClr val="000000"/>
              </a:solidFill>
            </a:endParaRPr>
          </a:p>
          <a:p>
            <a:pPr indent="0" lvl="0" marL="0" rtl="0" algn="l">
              <a:spcBef>
                <a:spcPts val="0"/>
              </a:spcBef>
              <a:spcAft>
                <a:spcPts val="0"/>
              </a:spcAft>
              <a:buNone/>
            </a:pPr>
            <a:r>
              <a:rPr lang="es" sz="1000">
                <a:solidFill>
                  <a:srgbClr val="000000"/>
                </a:solidFill>
              </a:rPr>
              <a:t>            	SC_consultas = 1;</a:t>
            </a:r>
            <a:endParaRPr sz="1000">
              <a:solidFill>
                <a:srgbClr val="000000"/>
              </a:solidFill>
            </a:endParaRPr>
          </a:p>
          <a:p>
            <a:pPr indent="0" lvl="0" marL="0" rtl="0" algn="l">
              <a:spcBef>
                <a:spcPts val="0"/>
              </a:spcBef>
              <a:spcAft>
                <a:spcPts val="0"/>
              </a:spcAft>
              <a:buNone/>
            </a:pPr>
            <a:r>
              <a:rPr lang="es" sz="1000">
                <a:solidFill>
                  <a:srgbClr val="000000"/>
                </a:solidFill>
              </a:rPr>
              <a:t>        	}</a:t>
            </a:r>
            <a:endParaRPr sz="1000">
              <a:solidFill>
                <a:srgbClr val="000000"/>
              </a:solidFill>
            </a:endParaRPr>
          </a:p>
          <a:p>
            <a:pPr indent="0" lvl="0" marL="0" rtl="0" algn="l">
              <a:spcBef>
                <a:spcPts val="0"/>
              </a:spcBef>
              <a:spcAft>
                <a:spcPts val="0"/>
              </a:spcAft>
              <a:buNone/>
            </a:pPr>
            <a:r>
              <a:rPr lang="es" sz="1000">
                <a:solidFill>
                  <a:srgbClr val="000000"/>
                </a:solidFill>
              </a:rPr>
              <a:t>        	procesos_permitidos_en_SC++;</a:t>
            </a:r>
            <a:endParaRPr sz="1000">
              <a:solidFill>
                <a:srgbClr val="000000"/>
              </a:solidFill>
            </a:endParaRPr>
          </a:p>
          <a:p>
            <a:pPr indent="0" lvl="0" marL="0" rtl="0" algn="l">
              <a:spcBef>
                <a:spcPts val="0"/>
              </a:spcBef>
              <a:spcAft>
                <a:spcPts val="0"/>
              </a:spcAft>
              <a:buNone/>
            </a:pPr>
            <a:r>
              <a:rPr lang="es" sz="1000">
                <a:solidFill>
                  <a:srgbClr val="000000"/>
                </a:solidFill>
              </a:rPr>
              <a:t>        	sem_post(&amp;sem_ProtegeLectores);</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s" sz="1000">
                <a:solidFill>
                  <a:srgbClr val="000000"/>
                </a:solidFill>
              </a:rPr>
              <a:t>    	Sección_Critica()</a:t>
            </a:r>
            <a:endParaRPr sz="1000">
              <a:solidFill>
                <a:srgbClr val="000000"/>
              </a:solidFill>
            </a:endParaRPr>
          </a:p>
          <a:p>
            <a:pPr indent="0" lvl="0" marL="457200" rtl="0" algn="l">
              <a:spcBef>
                <a:spcPts val="0"/>
              </a:spcBef>
              <a:spcAft>
                <a:spcPts val="0"/>
              </a:spcAft>
              <a:buNone/>
            </a:pPr>
            <a:r>
              <a:rPr lang="es" sz="1000">
                <a:solidFill>
                  <a:srgbClr val="000000"/>
                </a:solidFill>
              </a:rPr>
              <a:t>. . .</a:t>
            </a:r>
            <a:r>
              <a:rPr b="1" lang="es" sz="1000">
                <a:solidFill>
                  <a:srgbClr val="1F1F1F"/>
                </a:solidFill>
              </a:rPr>
              <a:t>    </a:t>
            </a:r>
            <a:endParaRPr b="1" sz="1000"/>
          </a:p>
        </p:txBody>
      </p:sp>
      <p:sp>
        <p:nvSpPr>
          <p:cNvPr id="2941" name="Google Shape;2941;p90"/>
          <p:cNvSpPr txBox="1"/>
          <p:nvPr>
            <p:ph idx="1" type="body"/>
          </p:nvPr>
        </p:nvSpPr>
        <p:spPr>
          <a:xfrm>
            <a:off x="4572000" y="1163600"/>
            <a:ext cx="4210200" cy="25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rPr>
              <a:t>    	sem_wait(&amp;sem_ProtegeLectores);</a:t>
            </a:r>
            <a:endParaRPr sz="1200">
              <a:solidFill>
                <a:srgbClr val="000000"/>
              </a:solidFill>
            </a:endParaRPr>
          </a:p>
          <a:p>
            <a:pPr indent="0" lvl="0" marL="0" rtl="0" algn="l">
              <a:spcBef>
                <a:spcPts val="0"/>
              </a:spcBef>
              <a:spcAft>
                <a:spcPts val="0"/>
              </a:spcAft>
              <a:buNone/>
            </a:pPr>
            <a:r>
              <a:rPr lang="es" sz="1200">
                <a:solidFill>
                  <a:srgbClr val="000000"/>
                </a:solidFill>
              </a:rPr>
              <a:t>        	contadorLectores--;</a:t>
            </a:r>
            <a:endParaRPr sz="1200">
              <a:solidFill>
                <a:srgbClr val="000000"/>
              </a:solidFill>
            </a:endParaRPr>
          </a:p>
          <a:p>
            <a:pPr indent="0" lvl="0" marL="0" rtl="0" algn="l">
              <a:spcBef>
                <a:spcPts val="0"/>
              </a:spcBef>
              <a:spcAft>
                <a:spcPts val="0"/>
              </a:spcAft>
              <a:buNone/>
            </a:pPr>
            <a:r>
              <a:rPr lang="es" sz="1200">
                <a:solidFill>
                  <a:srgbClr val="000000"/>
                </a:solidFill>
              </a:rPr>
              <a:t>        	procesos_permitidos_en_SC--;</a:t>
            </a:r>
            <a:endParaRPr sz="1200">
              <a:solidFill>
                <a:srgbClr val="000000"/>
              </a:solidFill>
            </a:endParaRPr>
          </a:p>
          <a:p>
            <a:pPr indent="0" lvl="0" marL="0" rtl="0" algn="l">
              <a:spcBef>
                <a:spcPts val="0"/>
              </a:spcBef>
              <a:spcAft>
                <a:spcPts val="0"/>
              </a:spcAft>
              <a:buNone/>
            </a:pPr>
            <a:r>
              <a:rPr lang="es" sz="1200">
                <a:solidFill>
                  <a:srgbClr val="000000"/>
                </a:solidFill>
              </a:rPr>
              <a:t>        	if (contadorLectores == 0) {</a:t>
            </a:r>
            <a:endParaRPr sz="1200">
              <a:solidFill>
                <a:srgbClr val="000000"/>
              </a:solidFill>
            </a:endParaRPr>
          </a:p>
          <a:p>
            <a:pPr indent="0" lvl="0" marL="0" rtl="0" algn="l">
              <a:spcBef>
                <a:spcPts val="0"/>
              </a:spcBef>
              <a:spcAft>
                <a:spcPts val="0"/>
              </a:spcAft>
              <a:buNone/>
            </a:pPr>
            <a:r>
              <a:rPr lang="es" sz="1200">
                <a:solidFill>
                  <a:srgbClr val="000000"/>
                </a:solidFill>
              </a:rPr>
              <a:t>           		liberar_SC();</a:t>
            </a:r>
            <a:endParaRPr sz="1200">
              <a:solidFill>
                <a:srgbClr val="000000"/>
              </a:solidFill>
            </a:endParaRPr>
          </a:p>
          <a:p>
            <a:pPr indent="0" lvl="0" marL="0" rtl="0" algn="l">
              <a:spcBef>
                <a:spcPts val="0"/>
              </a:spcBef>
              <a:spcAft>
                <a:spcPts val="0"/>
              </a:spcAft>
              <a:buNone/>
            </a:pPr>
            <a:r>
              <a:rPr lang="es" sz="1200">
                <a:solidFill>
                  <a:srgbClr val="000000"/>
                </a:solidFill>
              </a:rPr>
              <a:t>		SC_consultas = 0;</a:t>
            </a:r>
            <a:endParaRPr sz="1200">
              <a:solidFill>
                <a:srgbClr val="000000"/>
              </a:solidFill>
            </a:endParaRPr>
          </a:p>
          <a:p>
            <a:pPr indent="0" lvl="0" marL="0" rtl="0" algn="l">
              <a:spcBef>
                <a:spcPts val="0"/>
              </a:spcBef>
              <a:spcAft>
                <a:spcPts val="0"/>
              </a:spcAft>
              <a:buNone/>
            </a:pPr>
            <a:r>
              <a:rPr lang="es" sz="1200">
                <a:solidFill>
                  <a:srgbClr val="000000"/>
                </a:solidFill>
              </a:rPr>
              <a:t>		sem_post (&amp;sem_exclusionMutuaEscritor);</a:t>
            </a:r>
            <a:endParaRPr sz="1200">
              <a:solidFill>
                <a:srgbClr val="000000"/>
              </a:solidFill>
            </a:endParaRPr>
          </a:p>
          <a:p>
            <a:pPr indent="0" lvl="0" marL="0" rtl="0" algn="l">
              <a:spcBef>
                <a:spcPts val="0"/>
              </a:spcBef>
              <a:spcAft>
                <a:spcPts val="0"/>
              </a:spcAft>
              <a:buNone/>
            </a:pPr>
            <a:r>
              <a:rPr lang="es" sz="1200">
                <a:solidFill>
                  <a:srgbClr val="000000"/>
                </a:solidFill>
              </a:rPr>
              <a:t>            } else sem_post(&amp;sem_exclusionMutuaEscritor);</a:t>
            </a:r>
            <a:endParaRPr sz="1200">
              <a:solidFill>
                <a:srgbClr val="000000"/>
              </a:solidFill>
            </a:endParaRPr>
          </a:p>
          <a:p>
            <a:pPr indent="0" lvl="0" marL="0" rtl="0" algn="l">
              <a:spcBef>
                <a:spcPts val="0"/>
              </a:spcBef>
              <a:spcAft>
                <a:spcPts val="0"/>
              </a:spcAft>
              <a:buNone/>
            </a:pPr>
            <a:r>
              <a:rPr lang="es" sz="1200">
                <a:solidFill>
                  <a:srgbClr val="000000"/>
                </a:solidFill>
              </a:rPr>
              <a:t>	sem_post(&amp;sem_ProtegeLectores);</a:t>
            </a:r>
            <a:endParaRPr sz="1200">
              <a:solidFill>
                <a:srgbClr val="000000"/>
              </a:solidFill>
            </a:endParaRPr>
          </a:p>
          <a:p>
            <a:pPr indent="0" lvl="0" marL="0" rtl="0" algn="l">
              <a:spcBef>
                <a:spcPts val="0"/>
              </a:spcBef>
              <a:spcAft>
                <a:spcPts val="0"/>
              </a:spcAft>
              <a:buNone/>
            </a:pPr>
            <a:r>
              <a:rPr lang="es" sz="1200">
                <a:solidFill>
                  <a:srgbClr val="000000"/>
                </a:solidFill>
              </a:rPr>
              <a:t>        	</a:t>
            </a:r>
            <a:endParaRPr sz="1200">
              <a:solidFill>
                <a:srgbClr val="000000"/>
              </a:solidFill>
            </a:endParaRPr>
          </a:p>
          <a:p>
            <a:pPr indent="457200" lvl="0" marL="0" rtl="0" algn="l">
              <a:spcBef>
                <a:spcPts val="0"/>
              </a:spcBef>
              <a:spcAft>
                <a:spcPts val="0"/>
              </a:spcAft>
              <a:buNone/>
            </a:pPr>
            <a:r>
              <a:rPr lang="es" sz="1200">
                <a:solidFill>
                  <a:srgbClr val="000000"/>
                </a:solidFill>
              </a:rPr>
              <a:t>}</a:t>
            </a:r>
            <a:endParaRPr sz="1200">
              <a:solidFill>
                <a:srgbClr val="000000"/>
              </a:solidFill>
            </a:endParaRPr>
          </a:p>
          <a:p>
            <a:pPr indent="0" lvl="0" marL="0" rtl="0" algn="l">
              <a:spcBef>
                <a:spcPts val="0"/>
              </a:spcBef>
              <a:spcAft>
                <a:spcPts val="0"/>
              </a:spcAft>
              <a:buNone/>
            </a:pPr>
            <a:r>
              <a:rPr lang="es" sz="1200">
                <a:solidFill>
                  <a:srgbClr val="000000"/>
                </a:solidFill>
              </a:rPr>
              <a:t>}</a:t>
            </a:r>
            <a:endParaRPr sz="1200">
              <a:solidFill>
                <a:srgbClr val="000000"/>
              </a:solidFill>
            </a:endParaRPr>
          </a:p>
          <a:p>
            <a:pPr indent="0" lvl="0" marL="0" rtl="0" algn="l">
              <a:spcBef>
                <a:spcPts val="0"/>
              </a:spcBef>
              <a:spcAft>
                <a:spcPts val="0"/>
              </a:spcAft>
              <a:buNone/>
            </a:pPr>
            <a:r>
              <a:t/>
            </a:r>
            <a:endParaRPr b="1" sz="1200">
              <a:solidFill>
                <a:srgbClr val="000000"/>
              </a:solidFill>
            </a:endParaRPr>
          </a:p>
          <a:p>
            <a:pPr indent="0" lvl="0" marL="0" rtl="0" algn="l">
              <a:spcBef>
                <a:spcPts val="0"/>
              </a:spcBef>
              <a:spcAft>
                <a:spcPts val="0"/>
              </a:spcAft>
              <a:buNone/>
            </a:pPr>
            <a:r>
              <a:t/>
            </a:r>
            <a:endParaRPr b="1" sz="1200">
              <a:solidFill>
                <a:srgbClr val="000000"/>
              </a:solidFill>
            </a:endParaRPr>
          </a:p>
          <a:p>
            <a:pPr indent="0" lvl="0" marL="0" rtl="0" algn="l">
              <a:lnSpc>
                <a:spcPct val="125714"/>
              </a:lnSpc>
              <a:spcBef>
                <a:spcPts val="0"/>
              </a:spcBef>
              <a:spcAft>
                <a:spcPts val="0"/>
              </a:spcAft>
              <a:buSzPts val="605"/>
              <a:buNone/>
            </a:pPr>
            <a:r>
              <a:rPr b="1" lang="es" sz="1200">
                <a:solidFill>
                  <a:srgbClr val="1F1F1F"/>
                </a:solidFill>
              </a:rPr>
              <a:t>    </a:t>
            </a:r>
            <a:endParaRPr b="1" sz="12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5" name="Shape 2945"/>
        <p:cNvGrpSpPr/>
        <p:nvPr/>
      </p:nvGrpSpPr>
      <p:grpSpPr>
        <a:xfrm>
          <a:off x="0" y="0"/>
          <a:ext cx="0" cy="0"/>
          <a:chOff x="0" y="0"/>
          <a:chExt cx="0" cy="0"/>
        </a:xfrm>
      </p:grpSpPr>
      <p:sp>
        <p:nvSpPr>
          <p:cNvPr id="2946" name="Google Shape;2946;p91"/>
          <p:cNvSpPr txBox="1"/>
          <p:nvPr>
            <p:ph type="title"/>
          </p:nvPr>
        </p:nvSpPr>
        <p:spPr>
          <a:xfrm>
            <a:off x="819150" y="3949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a:t>
            </a:r>
            <a:r>
              <a:rPr lang="es"/>
              <a:t>.3.</a:t>
            </a:r>
            <a:r>
              <a:rPr lang="es"/>
              <a:t> </a:t>
            </a:r>
            <a:r>
              <a:rPr lang="es"/>
              <a:t>Descripción de los procesos: </a:t>
            </a:r>
            <a:endParaRPr/>
          </a:p>
          <a:p>
            <a:pPr indent="0" lvl="0" marL="0" rtl="0" algn="l">
              <a:spcBef>
                <a:spcPts val="0"/>
              </a:spcBef>
              <a:spcAft>
                <a:spcPts val="0"/>
              </a:spcAft>
              <a:buNone/>
            </a:pPr>
            <a:r>
              <a:rPr lang="es" sz="2222"/>
              <a:t>      Reservas, </a:t>
            </a:r>
            <a:r>
              <a:rPr lang="es" sz="2222"/>
              <a:t>Pagos</a:t>
            </a:r>
            <a:r>
              <a:rPr lang="es" sz="2222"/>
              <a:t>,</a:t>
            </a:r>
            <a:r>
              <a:rPr lang="es" sz="2222"/>
              <a:t> Anulaciones y Administración</a:t>
            </a:r>
            <a:endParaRPr sz="2222"/>
          </a:p>
        </p:txBody>
      </p:sp>
      <p:sp>
        <p:nvSpPr>
          <p:cNvPr id="2947" name="Google Shape;2947;p91"/>
          <p:cNvSpPr txBox="1"/>
          <p:nvPr>
            <p:ph idx="1" type="body"/>
          </p:nvPr>
        </p:nvSpPr>
        <p:spPr>
          <a:xfrm>
            <a:off x="819150" y="1349550"/>
            <a:ext cx="3686100" cy="30891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s"/>
              <a:t>La escritura en la base de datos es una sección crítica en exclusión mutua con otros procesos que accedan a la misma.</a:t>
            </a:r>
            <a:endParaRPr/>
          </a:p>
        </p:txBody>
      </p:sp>
      <p:sp>
        <p:nvSpPr>
          <p:cNvPr id="2948" name="Google Shape;2948;p9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949" name="Google Shape;2949;p91"/>
          <p:cNvPicPr preferRelativeResize="0"/>
          <p:nvPr/>
        </p:nvPicPr>
        <p:blipFill>
          <a:blip r:embed="rId3">
            <a:alphaModFix/>
          </a:blip>
          <a:stretch>
            <a:fillRect/>
          </a:stretch>
        </p:blipFill>
        <p:spPr>
          <a:xfrm>
            <a:off x="5253000" y="1349550"/>
            <a:ext cx="2650938" cy="34891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388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2.2. </a:t>
            </a:r>
            <a:r>
              <a:rPr lang="es"/>
              <a:t>Sistema de Prioridades.</a:t>
            </a:r>
            <a:endParaRPr/>
          </a:p>
        </p:txBody>
      </p:sp>
      <p:sp>
        <p:nvSpPr>
          <p:cNvPr id="176" name="Google Shape;176;p20"/>
          <p:cNvSpPr txBox="1"/>
          <p:nvPr>
            <p:ph idx="1" type="body"/>
          </p:nvPr>
        </p:nvSpPr>
        <p:spPr>
          <a:xfrm>
            <a:off x="2889038" y="1310000"/>
            <a:ext cx="43263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700"/>
              <a:t>Anulaciones</a:t>
            </a:r>
            <a:endParaRPr b="1" sz="3700"/>
          </a:p>
          <a:p>
            <a:pPr indent="0" lvl="0" marL="0" rtl="0" algn="l">
              <a:spcBef>
                <a:spcPts val="1200"/>
              </a:spcBef>
              <a:spcAft>
                <a:spcPts val="0"/>
              </a:spcAft>
              <a:buNone/>
            </a:pPr>
            <a:r>
              <a:rPr b="1" lang="es" sz="3700"/>
              <a:t>Pagos, Admin</a:t>
            </a:r>
            <a:endParaRPr b="1" sz="3700"/>
          </a:p>
          <a:p>
            <a:pPr indent="0" lvl="0" marL="0" rtl="0" algn="l">
              <a:spcBef>
                <a:spcPts val="1200"/>
              </a:spcBef>
              <a:spcAft>
                <a:spcPts val="1200"/>
              </a:spcAft>
              <a:buNone/>
            </a:pPr>
            <a:r>
              <a:rPr b="1" lang="es" sz="3700"/>
              <a:t>Reservas</a:t>
            </a:r>
            <a:r>
              <a:rPr b="1" lang="es" sz="3700"/>
              <a:t>, </a:t>
            </a:r>
            <a:r>
              <a:rPr b="1" lang="es" sz="3700"/>
              <a:t>Consultas</a:t>
            </a:r>
            <a:endParaRPr b="1" sz="3700"/>
          </a:p>
        </p:txBody>
      </p:sp>
      <p:sp>
        <p:nvSpPr>
          <p:cNvPr id="177" name="Google Shape;177;p20"/>
          <p:cNvSpPr/>
          <p:nvPr/>
        </p:nvSpPr>
        <p:spPr>
          <a:xfrm>
            <a:off x="2395275" y="1310000"/>
            <a:ext cx="293100" cy="2448000"/>
          </a:xfrm>
          <a:prstGeom prst="upArrow">
            <a:avLst>
              <a:gd fmla="val 50000" name="adj1"/>
              <a:gd fmla="val 5000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8" name="Google Shape;178;p20"/>
          <p:cNvSpPr/>
          <p:nvPr/>
        </p:nvSpPr>
        <p:spPr>
          <a:xfrm>
            <a:off x="1928663" y="1359300"/>
            <a:ext cx="293100" cy="2931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9" name="Google Shape;179;p20"/>
          <p:cNvSpPr/>
          <p:nvPr/>
        </p:nvSpPr>
        <p:spPr>
          <a:xfrm>
            <a:off x="1955813" y="3540400"/>
            <a:ext cx="238800" cy="2931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0" name="Google Shape;180;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3" name="Shape 2953"/>
        <p:cNvGrpSpPr/>
        <p:nvPr/>
      </p:nvGrpSpPr>
      <p:grpSpPr>
        <a:xfrm>
          <a:off x="0" y="0"/>
          <a:ext cx="0" cy="0"/>
          <a:chOff x="0" y="0"/>
          <a:chExt cx="0" cy="0"/>
        </a:xfrm>
      </p:grpSpPr>
      <p:sp>
        <p:nvSpPr>
          <p:cNvPr id="2954" name="Google Shape;2954;p92"/>
          <p:cNvSpPr txBox="1"/>
          <p:nvPr>
            <p:ph type="title"/>
          </p:nvPr>
        </p:nvSpPr>
        <p:spPr>
          <a:xfrm>
            <a:off x="819150" y="394950"/>
            <a:ext cx="7505700" cy="121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4.3. Descripción de los procesos: </a:t>
            </a:r>
            <a:endParaRPr/>
          </a:p>
          <a:p>
            <a:pPr indent="0" lvl="0" marL="0" rtl="0" algn="l">
              <a:spcBef>
                <a:spcPts val="0"/>
              </a:spcBef>
              <a:spcAft>
                <a:spcPts val="0"/>
              </a:spcAft>
              <a:buNone/>
            </a:pPr>
            <a:r>
              <a:rPr lang="es" sz="2222"/>
              <a:t>       Reservas, Pagos, Anulaciones y Administración</a:t>
            </a:r>
            <a:endParaRPr sz="2222"/>
          </a:p>
          <a:p>
            <a:pPr indent="0" lvl="0" marL="0" rtl="0" algn="l">
              <a:spcBef>
                <a:spcPts val="0"/>
              </a:spcBef>
              <a:spcAft>
                <a:spcPts val="0"/>
              </a:spcAft>
              <a:buNone/>
            </a:pPr>
            <a:r>
              <a:rPr lang="es" sz="2222"/>
              <a:t>	Pseudocódigo</a:t>
            </a:r>
            <a:endParaRPr sz="2222"/>
          </a:p>
        </p:txBody>
      </p:sp>
      <p:sp>
        <p:nvSpPr>
          <p:cNvPr id="2955" name="Google Shape;2955;p9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956" name="Google Shape;2956;p92"/>
          <p:cNvSpPr txBox="1"/>
          <p:nvPr>
            <p:ph idx="1" type="body"/>
          </p:nvPr>
        </p:nvSpPr>
        <p:spPr>
          <a:xfrm>
            <a:off x="361800" y="1606050"/>
            <a:ext cx="4210200" cy="28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rPr>
              <a:t>void  escritor ()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s" sz="1200">
                <a:solidFill>
                  <a:srgbClr val="000000"/>
                </a:solidFill>
              </a:rPr>
              <a:t>	sem_wait (&amp;solicitar_SC)</a:t>
            </a:r>
            <a:endParaRPr sz="1200">
              <a:solidFill>
                <a:srgbClr val="000000"/>
              </a:solidFill>
            </a:endParaRPr>
          </a:p>
          <a:p>
            <a:pPr indent="0" lvl="0" marL="0" rtl="0" algn="l">
              <a:spcBef>
                <a:spcPts val="0"/>
              </a:spcBef>
              <a:spcAft>
                <a:spcPts val="0"/>
              </a:spcAft>
              <a:buNone/>
            </a:pPr>
            <a:r>
              <a:rPr lang="es" sz="1200">
                <a:solidFill>
                  <a:srgbClr val="000000"/>
                </a:solidFill>
              </a:rPr>
              <a:t>		</a:t>
            </a:r>
            <a:endParaRPr sz="1200">
              <a:solidFill>
                <a:srgbClr val="000000"/>
              </a:solidFill>
            </a:endParaRPr>
          </a:p>
          <a:p>
            <a:pPr indent="0" lvl="0" marL="0" rtl="0" algn="l">
              <a:spcBef>
                <a:spcPts val="0"/>
              </a:spcBef>
              <a:spcAft>
                <a:spcPts val="0"/>
              </a:spcAft>
              <a:buNone/>
            </a:pPr>
            <a:r>
              <a:rPr lang="es" sz="1200">
                <a:solidFill>
                  <a:srgbClr val="000000"/>
                </a:solidFill>
              </a:rPr>
              <a:t>	solicitar_SC ();</a:t>
            </a:r>
            <a:endParaRPr sz="1200">
              <a:solidFill>
                <a:srgbClr val="000000"/>
              </a:solidFill>
            </a:endParaRPr>
          </a:p>
          <a:p>
            <a:pPr indent="0" lvl="0" marL="0" rtl="0" algn="l">
              <a:spcBef>
                <a:spcPts val="0"/>
              </a:spcBef>
              <a:spcAft>
                <a:spcPts val="0"/>
              </a:spcAft>
              <a:buNone/>
            </a:pPr>
            <a:r>
              <a:rPr lang="es" sz="1200">
                <a:solidFill>
                  <a:srgbClr val="000000"/>
                </a:solidFill>
              </a:rPr>
              <a:t>	</a:t>
            </a:r>
            <a:endParaRPr sz="1200">
              <a:solidFill>
                <a:srgbClr val="000000"/>
              </a:solidFill>
            </a:endParaRPr>
          </a:p>
          <a:p>
            <a:pPr indent="0" lvl="0" marL="0" rtl="0" algn="l">
              <a:spcBef>
                <a:spcPts val="0"/>
              </a:spcBef>
              <a:spcAft>
                <a:spcPts val="0"/>
              </a:spcAft>
              <a:buNone/>
            </a:pPr>
            <a:r>
              <a:rPr lang="es" sz="1200">
                <a:solidFill>
                  <a:srgbClr val="000000"/>
                </a:solidFill>
              </a:rPr>
              <a:t>	sem_wait (&amp;sem_procesos_permitidos_en_SC);</a:t>
            </a:r>
            <a:endParaRPr sz="1200">
              <a:solidFill>
                <a:srgbClr val="000000"/>
              </a:solidFill>
            </a:endParaRPr>
          </a:p>
          <a:p>
            <a:pPr indent="0" lvl="0" marL="0" rtl="0" algn="l">
              <a:spcBef>
                <a:spcPts val="0"/>
              </a:spcBef>
              <a:spcAft>
                <a:spcPts val="0"/>
              </a:spcAft>
              <a:buNone/>
            </a:pPr>
            <a:r>
              <a:rPr lang="es" sz="1200">
                <a:solidFill>
                  <a:srgbClr val="000000"/>
                </a:solidFill>
              </a:rPr>
              <a:t>	sem_procesos_permitidos_en_SC++;</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s" sz="1200">
                <a:solidFill>
                  <a:srgbClr val="000000"/>
                </a:solidFill>
              </a:rPr>
              <a:t>	sem_post (&amp;procesos_permitidos_SC);</a:t>
            </a:r>
            <a:endParaRPr sz="1200">
              <a:solidFill>
                <a:srgbClr val="000000"/>
              </a:solidFill>
            </a:endParaRPr>
          </a:p>
          <a:p>
            <a:pPr indent="0" lvl="0" marL="0" rtl="0" algn="l">
              <a:spcBef>
                <a:spcPts val="0"/>
              </a:spcBef>
              <a:spcAft>
                <a:spcPts val="0"/>
              </a:spcAft>
              <a:buNone/>
            </a:pPr>
            <a:r>
              <a:rPr lang="es" sz="1200">
                <a:solidFill>
                  <a:srgbClr val="000000"/>
                </a:solidFill>
              </a:rPr>
              <a:t>	sem_wait (&amp;exclusionMutua_Escritores);</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s" sz="1200">
                <a:solidFill>
                  <a:srgbClr val="000000"/>
                </a:solidFill>
              </a:rPr>
              <a:t>	– – SC – –</a:t>
            </a:r>
            <a:endParaRPr sz="1200">
              <a:solidFill>
                <a:srgbClr val="000000"/>
              </a:solidFill>
            </a:endParaRPr>
          </a:p>
          <a:p>
            <a:pPr indent="0" lvl="0" marL="0" rtl="0" algn="l">
              <a:spcBef>
                <a:spcPts val="0"/>
              </a:spcBef>
              <a:spcAft>
                <a:spcPts val="0"/>
              </a:spcAft>
              <a:buNone/>
            </a:pPr>
            <a:r>
              <a:rPr lang="es" sz="1200">
                <a:solidFill>
                  <a:srgbClr val="000000"/>
                </a:solidFill>
              </a:rPr>
              <a:t>	. . .</a:t>
            </a:r>
            <a:endParaRPr sz="1200">
              <a:solidFill>
                <a:srgbClr val="000000"/>
              </a:solidFill>
            </a:endParaRPr>
          </a:p>
          <a:p>
            <a:pPr indent="0" lvl="0" marL="0" rtl="0" algn="l">
              <a:spcBef>
                <a:spcPts val="0"/>
              </a:spcBef>
              <a:spcAft>
                <a:spcPts val="0"/>
              </a:spcAft>
              <a:buNone/>
            </a:pPr>
            <a:r>
              <a:rPr lang="es" sz="1200">
                <a:solidFill>
                  <a:srgbClr val="000000"/>
                </a:solidFill>
              </a:rPr>
              <a:t>		</a:t>
            </a:r>
            <a:endParaRPr sz="1200">
              <a:solidFill>
                <a:srgbClr val="000000"/>
              </a:solidFill>
            </a:endParaRPr>
          </a:p>
          <a:p>
            <a:pPr indent="0" lvl="0" marL="0" rtl="0" algn="l">
              <a:spcBef>
                <a:spcPts val="0"/>
              </a:spcBef>
              <a:spcAft>
                <a:spcPts val="0"/>
              </a:spcAft>
              <a:buNone/>
            </a:pPr>
            <a:r>
              <a:rPr lang="es" sz="1200">
                <a:solidFill>
                  <a:srgbClr val="000000"/>
                </a:solidFill>
              </a:rPr>
              <a:t>		</a:t>
            </a:r>
            <a:endParaRPr b="1" sz="1200">
              <a:solidFill>
                <a:srgbClr val="000000"/>
              </a:solidFill>
            </a:endParaRPr>
          </a:p>
          <a:p>
            <a:pPr indent="0" lvl="0" marL="0" rtl="0" algn="l">
              <a:spcBef>
                <a:spcPts val="0"/>
              </a:spcBef>
              <a:spcAft>
                <a:spcPts val="0"/>
              </a:spcAft>
              <a:buNone/>
            </a:pPr>
            <a:r>
              <a:t/>
            </a:r>
            <a:endParaRPr b="1" sz="1200">
              <a:solidFill>
                <a:srgbClr val="000000"/>
              </a:solidFill>
            </a:endParaRPr>
          </a:p>
          <a:p>
            <a:pPr indent="0" lvl="0" marL="0" rtl="0" algn="l">
              <a:lnSpc>
                <a:spcPct val="125714"/>
              </a:lnSpc>
              <a:spcBef>
                <a:spcPts val="0"/>
              </a:spcBef>
              <a:spcAft>
                <a:spcPts val="0"/>
              </a:spcAft>
              <a:buSzPts val="605"/>
              <a:buNone/>
            </a:pPr>
            <a:r>
              <a:rPr b="1" lang="es" sz="1200">
                <a:solidFill>
                  <a:srgbClr val="1F1F1F"/>
                </a:solidFill>
              </a:rPr>
              <a:t>    </a:t>
            </a:r>
            <a:endParaRPr b="1" sz="1200"/>
          </a:p>
        </p:txBody>
      </p:sp>
      <p:sp>
        <p:nvSpPr>
          <p:cNvPr id="2957" name="Google Shape;2957;p92"/>
          <p:cNvSpPr txBox="1"/>
          <p:nvPr>
            <p:ph idx="1" type="body"/>
          </p:nvPr>
        </p:nvSpPr>
        <p:spPr>
          <a:xfrm>
            <a:off x="4572000" y="1519725"/>
            <a:ext cx="4210200" cy="28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rgbClr val="000000"/>
                </a:solidFill>
              </a:rPr>
              <a:t>sem_wait (&amp;sem_procesos_permitidos_en_SC);</a:t>
            </a:r>
            <a:endParaRPr sz="1100">
              <a:solidFill>
                <a:srgbClr val="000000"/>
              </a:solidFill>
            </a:endParaRPr>
          </a:p>
          <a:p>
            <a:pPr indent="0" lvl="0" marL="0" rtl="0" algn="l">
              <a:spcBef>
                <a:spcPts val="0"/>
              </a:spcBef>
              <a:spcAft>
                <a:spcPts val="0"/>
              </a:spcAft>
              <a:buNone/>
            </a:pPr>
            <a:r>
              <a:rPr lang="es" sz="1100">
                <a:solidFill>
                  <a:srgbClr val="000000"/>
                </a:solidFill>
              </a:rPr>
              <a:t>	procesos_permitidos_en_SC–;</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s" sz="1100">
                <a:solidFill>
                  <a:srgbClr val="000000"/>
                </a:solidFill>
              </a:rPr>
              <a:t>	if (procesos_permitidos_en_SC == 0 ) {</a:t>
            </a:r>
            <a:endParaRPr sz="1100">
              <a:solidFill>
                <a:srgbClr val="000000"/>
              </a:solidFill>
            </a:endParaRPr>
          </a:p>
          <a:p>
            <a:pPr indent="0" lvl="0" marL="0" rtl="0" algn="l">
              <a:spcBef>
                <a:spcPts val="0"/>
              </a:spcBef>
              <a:spcAft>
                <a:spcPts val="0"/>
              </a:spcAft>
              <a:buNone/>
            </a:pPr>
            <a:r>
              <a:rPr lang="es" sz="1100">
                <a:solidFill>
                  <a:srgbClr val="000000"/>
                </a:solidFill>
              </a:rPr>
              <a:t>		</a:t>
            </a:r>
            <a:endParaRPr sz="1100">
              <a:solidFill>
                <a:srgbClr val="000000"/>
              </a:solidFill>
            </a:endParaRPr>
          </a:p>
          <a:p>
            <a:pPr indent="0" lvl="0" marL="0" rtl="0" algn="l">
              <a:spcBef>
                <a:spcPts val="0"/>
              </a:spcBef>
              <a:spcAft>
                <a:spcPts val="0"/>
              </a:spcAft>
              <a:buNone/>
            </a:pPr>
            <a:r>
              <a:rPr lang="es" sz="1100">
                <a:solidFill>
                  <a:srgbClr val="000000"/>
                </a:solidFill>
              </a:rPr>
              <a:t>		liberar_SC();</a:t>
            </a:r>
            <a:endParaRPr sz="1100">
              <a:solidFill>
                <a:srgbClr val="000000"/>
              </a:solidFill>
            </a:endParaRPr>
          </a:p>
          <a:p>
            <a:pPr indent="0" lvl="0" marL="0" rtl="0" algn="l">
              <a:spcBef>
                <a:spcPts val="0"/>
              </a:spcBef>
              <a:spcAft>
                <a:spcPts val="0"/>
              </a:spcAft>
              <a:buNone/>
            </a:pPr>
            <a:r>
              <a:rPr lang="es" sz="1100">
                <a:solidFill>
                  <a:srgbClr val="000000"/>
                </a:solidFill>
              </a:rPr>
              <a:t>		sem_post (&amp;sem_exclusionMutuaEscritor);</a:t>
            </a:r>
            <a:endParaRPr sz="1100">
              <a:solidFill>
                <a:srgbClr val="000000"/>
              </a:solidFill>
            </a:endParaRPr>
          </a:p>
          <a:p>
            <a:pPr indent="0" lvl="0" marL="0" rtl="0" algn="l">
              <a:spcBef>
                <a:spcPts val="0"/>
              </a:spcBef>
              <a:spcAft>
                <a:spcPts val="0"/>
              </a:spcAft>
              <a:buNone/>
            </a:pPr>
            <a:r>
              <a:rPr lang="es" sz="1100">
                <a:solidFill>
                  <a:srgbClr val="000000"/>
                </a:solidFill>
              </a:rPr>
              <a:t>		</a:t>
            </a:r>
            <a:endParaRPr sz="1100">
              <a:solidFill>
                <a:srgbClr val="000000"/>
              </a:solidFill>
            </a:endParaRPr>
          </a:p>
          <a:p>
            <a:pPr indent="0" lvl="0" marL="457200" rtl="0" algn="l">
              <a:spcBef>
                <a:spcPts val="0"/>
              </a:spcBef>
              <a:spcAft>
                <a:spcPts val="0"/>
              </a:spcAft>
              <a:buNone/>
            </a:pPr>
            <a:r>
              <a:rPr lang="es" sz="1100">
                <a:solidFill>
                  <a:srgbClr val="000000"/>
                </a:solidFill>
              </a:rPr>
              <a:t>} else {</a:t>
            </a:r>
            <a:endParaRPr sz="1100">
              <a:solidFill>
                <a:srgbClr val="000000"/>
              </a:solidFill>
            </a:endParaRPr>
          </a:p>
          <a:p>
            <a:pPr indent="457200" lvl="0" marL="457200" rtl="0" algn="l">
              <a:spcBef>
                <a:spcPts val="0"/>
              </a:spcBef>
              <a:spcAft>
                <a:spcPts val="0"/>
              </a:spcAft>
              <a:buNone/>
            </a:pPr>
            <a:r>
              <a:t/>
            </a:r>
            <a:endParaRPr sz="1100">
              <a:solidFill>
                <a:srgbClr val="000000"/>
              </a:solidFill>
            </a:endParaRPr>
          </a:p>
          <a:p>
            <a:pPr indent="457200" lvl="0" marL="457200" rtl="0" algn="l">
              <a:spcBef>
                <a:spcPts val="0"/>
              </a:spcBef>
              <a:spcAft>
                <a:spcPts val="0"/>
              </a:spcAft>
              <a:buNone/>
            </a:pPr>
            <a:r>
              <a:rPr lang="es" sz="1100">
                <a:solidFill>
                  <a:srgbClr val="000000"/>
                </a:solidFill>
              </a:rPr>
              <a:t>sem_post (&amp;sem_procesos_permitidos_en_SC);</a:t>
            </a:r>
            <a:endParaRPr sz="1100">
              <a:solidFill>
                <a:srgbClr val="000000"/>
              </a:solidFill>
            </a:endParaRPr>
          </a:p>
          <a:p>
            <a:pPr indent="0" lvl="0" marL="914400" rtl="0" algn="l">
              <a:spcBef>
                <a:spcPts val="0"/>
              </a:spcBef>
              <a:spcAft>
                <a:spcPts val="0"/>
              </a:spcAft>
              <a:buNone/>
            </a:pPr>
            <a:r>
              <a:rPr lang="es" sz="1100">
                <a:solidFill>
                  <a:srgbClr val="000000"/>
                </a:solidFill>
              </a:rPr>
              <a:t>sem_post (&amp;sem_exclusionMutuaEscritor);</a:t>
            </a:r>
            <a:endParaRPr sz="1100">
              <a:solidFill>
                <a:srgbClr val="000000"/>
              </a:solidFill>
            </a:endParaRPr>
          </a:p>
          <a:p>
            <a:pPr indent="0" lvl="0" marL="914400" rtl="0" algn="l">
              <a:spcBef>
                <a:spcPts val="0"/>
              </a:spcBef>
              <a:spcAft>
                <a:spcPts val="0"/>
              </a:spcAft>
              <a:buNone/>
            </a:pPr>
            <a:r>
              <a:t/>
            </a:r>
            <a:endParaRPr sz="1100">
              <a:solidFill>
                <a:srgbClr val="000000"/>
              </a:solidFill>
            </a:endParaRPr>
          </a:p>
          <a:p>
            <a:pPr indent="457200" lvl="0" marL="0" rtl="0" algn="l">
              <a:spcBef>
                <a:spcPts val="0"/>
              </a:spcBef>
              <a:spcAft>
                <a:spcPts val="0"/>
              </a:spcAft>
              <a:buNone/>
            </a:pPr>
            <a:r>
              <a:rPr lang="es" sz="1100">
                <a:solidFill>
                  <a:srgbClr val="000000"/>
                </a:solidFill>
              </a:rPr>
              <a:t>}</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s" sz="1100">
                <a:solidFill>
                  <a:srgbClr val="000000"/>
                </a:solidFill>
              </a:rPr>
              <a:t>}</a:t>
            </a:r>
            <a:endParaRPr sz="1100">
              <a:solidFill>
                <a:srgbClr val="000000"/>
              </a:solidFill>
            </a:endParaRPr>
          </a:p>
          <a:p>
            <a:pPr indent="0" lvl="0" marL="0" rtl="0" algn="l">
              <a:lnSpc>
                <a:spcPct val="125714"/>
              </a:lnSpc>
              <a:spcBef>
                <a:spcPts val="0"/>
              </a:spcBef>
              <a:spcAft>
                <a:spcPts val="0"/>
              </a:spcAft>
              <a:buSzPts val="605"/>
              <a:buNone/>
            </a:pPr>
            <a:r>
              <a:t/>
            </a:r>
            <a:endParaRPr sz="1100">
              <a:solidFill>
                <a:srgbClr val="00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1" name="Shape 2961"/>
        <p:cNvGrpSpPr/>
        <p:nvPr/>
      </p:nvGrpSpPr>
      <p:grpSpPr>
        <a:xfrm>
          <a:off x="0" y="0"/>
          <a:ext cx="0" cy="0"/>
          <a:chOff x="0" y="0"/>
          <a:chExt cx="0" cy="0"/>
        </a:xfrm>
      </p:grpSpPr>
      <p:sp>
        <p:nvSpPr>
          <p:cNvPr id="2962" name="Google Shape;2962;p93"/>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5</a:t>
            </a:r>
            <a:r>
              <a:rPr lang="es"/>
              <a:t>. </a:t>
            </a:r>
            <a:r>
              <a:rPr lang="es"/>
              <a:t>Métricas</a:t>
            </a:r>
            <a:r>
              <a:rPr lang="es"/>
              <a:t>.</a:t>
            </a:r>
            <a:endParaRPr/>
          </a:p>
        </p:txBody>
      </p:sp>
      <p:sp>
        <p:nvSpPr>
          <p:cNvPr id="2963" name="Google Shape;2963;p9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7" name="Shape 2967"/>
        <p:cNvGrpSpPr/>
        <p:nvPr/>
      </p:nvGrpSpPr>
      <p:grpSpPr>
        <a:xfrm>
          <a:off x="0" y="0"/>
          <a:ext cx="0" cy="0"/>
          <a:chOff x="0" y="0"/>
          <a:chExt cx="0" cy="0"/>
        </a:xfrm>
      </p:grpSpPr>
      <p:sp>
        <p:nvSpPr>
          <p:cNvPr id="2968" name="Google Shape;2968;p94"/>
          <p:cNvSpPr txBox="1"/>
          <p:nvPr>
            <p:ph idx="12" type="sldNum"/>
          </p:nvPr>
        </p:nvSpPr>
        <p:spPr>
          <a:xfrm>
            <a:off x="8405734" y="454258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cxnSp>
        <p:nvCxnSpPr>
          <p:cNvPr id="2969" name="Google Shape;2969;p94"/>
          <p:cNvCxnSpPr/>
          <p:nvPr/>
        </p:nvCxnSpPr>
        <p:spPr>
          <a:xfrm>
            <a:off x="4085500" y="2364938"/>
            <a:ext cx="4154100" cy="6900"/>
          </a:xfrm>
          <a:prstGeom prst="straightConnector1">
            <a:avLst/>
          </a:prstGeom>
          <a:noFill/>
          <a:ln cap="flat" cmpd="sng" w="9525">
            <a:solidFill>
              <a:schemeClr val="dk2"/>
            </a:solidFill>
            <a:prstDash val="solid"/>
            <a:round/>
            <a:headEnd len="med" w="med" type="none"/>
            <a:tailEnd len="med" w="med" type="triangle"/>
          </a:ln>
        </p:spPr>
      </p:cxnSp>
      <p:sp>
        <p:nvSpPr>
          <p:cNvPr id="2970" name="Google Shape;2970;p94"/>
          <p:cNvSpPr txBox="1"/>
          <p:nvPr/>
        </p:nvSpPr>
        <p:spPr>
          <a:xfrm>
            <a:off x="8086750" y="2309588"/>
            <a:ext cx="29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chemeClr val="dk2"/>
                </a:solidFill>
                <a:latin typeface="Calibri"/>
                <a:ea typeface="Calibri"/>
                <a:cs typeface="Calibri"/>
                <a:sym typeface="Calibri"/>
              </a:rPr>
              <a:t>t</a:t>
            </a:r>
            <a:endParaRPr sz="900">
              <a:solidFill>
                <a:schemeClr val="dk2"/>
              </a:solidFill>
              <a:latin typeface="Calibri"/>
              <a:ea typeface="Calibri"/>
              <a:cs typeface="Calibri"/>
              <a:sym typeface="Calibri"/>
            </a:endParaRPr>
          </a:p>
        </p:txBody>
      </p:sp>
      <p:sp>
        <p:nvSpPr>
          <p:cNvPr id="2971" name="Google Shape;2971;p94"/>
          <p:cNvSpPr txBox="1"/>
          <p:nvPr/>
        </p:nvSpPr>
        <p:spPr>
          <a:xfrm>
            <a:off x="270100" y="366925"/>
            <a:ext cx="3032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dk2"/>
                </a:solidFill>
                <a:latin typeface="Calibri"/>
                <a:ea typeface="Calibri"/>
                <a:cs typeface="Calibri"/>
                <a:sym typeface="Calibri"/>
              </a:rPr>
              <a:t>inicio () {</a:t>
            </a:r>
            <a:endParaRPr sz="1000">
              <a:solidFill>
                <a:schemeClr val="dk2"/>
              </a:solidFill>
              <a:latin typeface="Calibri"/>
              <a:ea typeface="Calibri"/>
              <a:cs typeface="Calibri"/>
              <a:sym typeface="Calibri"/>
            </a:endParaRPr>
          </a:p>
          <a:p>
            <a:pPr indent="0" lvl="0" marL="0" rtl="0" algn="l">
              <a:spcBef>
                <a:spcPts val="0"/>
              </a:spcBef>
              <a:spcAft>
                <a:spcPts val="0"/>
              </a:spcAft>
              <a:buNone/>
            </a:pPr>
            <a:r>
              <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rPr lang="es" sz="1000">
                <a:solidFill>
                  <a:schemeClr val="dk2"/>
                </a:solidFill>
                <a:latin typeface="Calibri"/>
                <a:ea typeface="Calibri"/>
                <a:cs typeface="Calibri"/>
                <a:sym typeface="Calibri"/>
              </a:rPr>
              <a:t> enviar_peticiones ();</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rPr lang="es" sz="1000">
                <a:solidFill>
                  <a:schemeClr val="dk2"/>
                </a:solidFill>
                <a:latin typeface="Calibri"/>
                <a:ea typeface="Calibri"/>
                <a:cs typeface="Calibri"/>
                <a:sym typeface="Calibri"/>
              </a:rPr>
              <a:t>if ( confirmaciones_recibidas == (nNodos - 1) {</a:t>
            </a:r>
            <a:endParaRPr sz="1000">
              <a:solidFill>
                <a:schemeClr val="dk2"/>
              </a:solidFill>
              <a:latin typeface="Calibri"/>
              <a:ea typeface="Calibri"/>
              <a:cs typeface="Calibri"/>
              <a:sym typeface="Calibri"/>
            </a:endParaRPr>
          </a:p>
          <a:p>
            <a:pPr indent="457200" lvl="0" marL="457200" rtl="0" algn="l">
              <a:spcBef>
                <a:spcPts val="0"/>
              </a:spcBef>
              <a:spcAft>
                <a:spcPts val="0"/>
              </a:spcAft>
              <a:buNone/>
            </a:pPr>
            <a:r>
              <a:t/>
            </a:r>
            <a:endParaRPr sz="1000">
              <a:solidFill>
                <a:schemeClr val="dk2"/>
              </a:solidFill>
              <a:latin typeface="Calibri"/>
              <a:ea typeface="Calibri"/>
              <a:cs typeface="Calibri"/>
              <a:sym typeface="Calibri"/>
            </a:endParaRPr>
          </a:p>
          <a:p>
            <a:pPr indent="457200" lvl="0" marL="457200" rtl="0" algn="l">
              <a:spcBef>
                <a:spcPts val="0"/>
              </a:spcBef>
              <a:spcAft>
                <a:spcPts val="0"/>
              </a:spcAft>
              <a:buNone/>
            </a:pPr>
            <a:r>
              <a:rPr lang="es" sz="1000">
                <a:solidFill>
                  <a:schemeClr val="dk2"/>
                </a:solidFill>
                <a:latin typeface="Calibri"/>
                <a:ea typeface="Calibri"/>
                <a:cs typeface="Calibri"/>
                <a:sym typeface="Calibri"/>
              </a:rPr>
              <a:t>– – SC – – </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rPr lang="es" sz="1000">
                <a:solidFill>
                  <a:schemeClr val="dk2"/>
                </a:solidFill>
                <a:latin typeface="Calibri"/>
                <a:ea typeface="Calibri"/>
                <a:cs typeface="Calibri"/>
                <a:sym typeface="Calibri"/>
              </a:rPr>
              <a:t>}</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rPr lang="es" sz="1000">
                <a:solidFill>
                  <a:schemeClr val="dk2"/>
                </a:solidFill>
                <a:latin typeface="Calibri"/>
                <a:ea typeface="Calibri"/>
                <a:cs typeface="Calibri"/>
                <a:sym typeface="Calibri"/>
              </a:rPr>
              <a:t>responder_pendientes ();</a:t>
            </a:r>
            <a:endParaRPr sz="1000">
              <a:solidFill>
                <a:schemeClr val="dk2"/>
              </a:solidFill>
              <a:latin typeface="Calibri"/>
              <a:ea typeface="Calibri"/>
              <a:cs typeface="Calibri"/>
              <a:sym typeface="Calibri"/>
            </a:endParaRPr>
          </a:p>
          <a:p>
            <a:pPr indent="0" lvl="0" marL="0" rtl="0" algn="l">
              <a:spcBef>
                <a:spcPts val="0"/>
              </a:spcBef>
              <a:spcAft>
                <a:spcPts val="0"/>
              </a:spcAft>
              <a:buNone/>
            </a:pPr>
            <a:r>
              <a:rPr lang="es" sz="1000">
                <a:solidFill>
                  <a:schemeClr val="dk2"/>
                </a:solidFill>
                <a:latin typeface="Calibri"/>
                <a:ea typeface="Calibri"/>
                <a:cs typeface="Calibri"/>
                <a:sym typeface="Calibri"/>
              </a:rPr>
              <a:t>}</a:t>
            </a:r>
            <a:endParaRPr sz="1000">
              <a:solidFill>
                <a:schemeClr val="dk2"/>
              </a:solidFill>
              <a:latin typeface="Calibri"/>
              <a:ea typeface="Calibri"/>
              <a:cs typeface="Calibri"/>
              <a:sym typeface="Calibri"/>
            </a:endParaRPr>
          </a:p>
        </p:txBody>
      </p:sp>
      <p:sp>
        <p:nvSpPr>
          <p:cNvPr id="2972" name="Google Shape;2972;p94"/>
          <p:cNvSpPr txBox="1"/>
          <p:nvPr/>
        </p:nvSpPr>
        <p:spPr>
          <a:xfrm>
            <a:off x="270100" y="2510675"/>
            <a:ext cx="3032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dk2"/>
                </a:solidFill>
                <a:latin typeface="Calibri"/>
                <a:ea typeface="Calibri"/>
                <a:cs typeface="Calibri"/>
                <a:sym typeface="Calibri"/>
              </a:rPr>
              <a:t>inicio () {</a:t>
            </a:r>
            <a:endParaRPr sz="1000">
              <a:solidFill>
                <a:schemeClr val="dk2"/>
              </a:solidFill>
              <a:latin typeface="Calibri"/>
              <a:ea typeface="Calibri"/>
              <a:cs typeface="Calibri"/>
              <a:sym typeface="Calibri"/>
            </a:endParaRPr>
          </a:p>
          <a:p>
            <a:pPr indent="0" lvl="0" marL="0" rtl="0" algn="l">
              <a:spcBef>
                <a:spcPts val="0"/>
              </a:spcBef>
              <a:spcAft>
                <a:spcPts val="0"/>
              </a:spcAft>
              <a:buNone/>
            </a:pPr>
            <a:r>
              <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rPr lang="es" sz="1000">
                <a:solidFill>
                  <a:schemeClr val="dk2"/>
                </a:solidFill>
                <a:latin typeface="Calibri"/>
                <a:ea typeface="Calibri"/>
                <a:cs typeface="Calibri"/>
                <a:sym typeface="Calibri"/>
              </a:rPr>
              <a:t> enviar_peticiones ();</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rPr lang="es" sz="1000">
                <a:solidFill>
                  <a:schemeClr val="dk2"/>
                </a:solidFill>
                <a:latin typeface="Calibri"/>
                <a:ea typeface="Calibri"/>
                <a:cs typeface="Calibri"/>
                <a:sym typeface="Calibri"/>
              </a:rPr>
              <a:t>if ( confirmaciones_recibidas == (nNodos - 1) {</a:t>
            </a:r>
            <a:endParaRPr sz="1000">
              <a:solidFill>
                <a:schemeClr val="dk2"/>
              </a:solidFill>
              <a:latin typeface="Calibri"/>
              <a:ea typeface="Calibri"/>
              <a:cs typeface="Calibri"/>
              <a:sym typeface="Calibri"/>
            </a:endParaRPr>
          </a:p>
          <a:p>
            <a:pPr indent="457200" lvl="0" marL="457200" rtl="0" algn="l">
              <a:spcBef>
                <a:spcPts val="0"/>
              </a:spcBef>
              <a:spcAft>
                <a:spcPts val="0"/>
              </a:spcAft>
              <a:buNone/>
            </a:pPr>
            <a:r>
              <a:t/>
            </a:r>
            <a:endParaRPr sz="1000">
              <a:solidFill>
                <a:schemeClr val="dk2"/>
              </a:solidFill>
              <a:latin typeface="Calibri"/>
              <a:ea typeface="Calibri"/>
              <a:cs typeface="Calibri"/>
              <a:sym typeface="Calibri"/>
            </a:endParaRPr>
          </a:p>
          <a:p>
            <a:pPr indent="457200" lvl="0" marL="457200" rtl="0" algn="l">
              <a:spcBef>
                <a:spcPts val="0"/>
              </a:spcBef>
              <a:spcAft>
                <a:spcPts val="0"/>
              </a:spcAft>
              <a:buNone/>
            </a:pPr>
            <a:r>
              <a:rPr lang="es" sz="1000">
                <a:solidFill>
                  <a:schemeClr val="dk2"/>
                </a:solidFill>
                <a:latin typeface="Calibri"/>
                <a:ea typeface="Calibri"/>
                <a:cs typeface="Calibri"/>
                <a:sym typeface="Calibri"/>
              </a:rPr>
              <a:t>– – SC – – </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rPr lang="es" sz="1000">
                <a:solidFill>
                  <a:schemeClr val="dk2"/>
                </a:solidFill>
                <a:latin typeface="Calibri"/>
                <a:ea typeface="Calibri"/>
                <a:cs typeface="Calibri"/>
                <a:sym typeface="Calibri"/>
              </a:rPr>
              <a:t>}</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000">
              <a:solidFill>
                <a:schemeClr val="dk2"/>
              </a:solidFill>
              <a:latin typeface="Calibri"/>
              <a:ea typeface="Calibri"/>
              <a:cs typeface="Calibri"/>
              <a:sym typeface="Calibri"/>
            </a:endParaRPr>
          </a:p>
          <a:p>
            <a:pPr indent="0" lvl="0" marL="457200" rtl="0" algn="l">
              <a:spcBef>
                <a:spcPts val="0"/>
              </a:spcBef>
              <a:spcAft>
                <a:spcPts val="0"/>
              </a:spcAft>
              <a:buNone/>
            </a:pPr>
            <a:r>
              <a:rPr lang="es" sz="1000">
                <a:solidFill>
                  <a:schemeClr val="dk2"/>
                </a:solidFill>
                <a:latin typeface="Calibri"/>
                <a:ea typeface="Calibri"/>
                <a:cs typeface="Calibri"/>
                <a:sym typeface="Calibri"/>
              </a:rPr>
              <a:t>responder_pendientes ();</a:t>
            </a:r>
            <a:endParaRPr sz="1000">
              <a:solidFill>
                <a:schemeClr val="dk2"/>
              </a:solidFill>
              <a:latin typeface="Calibri"/>
              <a:ea typeface="Calibri"/>
              <a:cs typeface="Calibri"/>
              <a:sym typeface="Calibri"/>
            </a:endParaRPr>
          </a:p>
          <a:p>
            <a:pPr indent="0" lvl="0" marL="0" rtl="0" algn="l">
              <a:spcBef>
                <a:spcPts val="0"/>
              </a:spcBef>
              <a:spcAft>
                <a:spcPts val="0"/>
              </a:spcAft>
              <a:buNone/>
            </a:pPr>
            <a:r>
              <a:rPr lang="es" sz="1000">
                <a:solidFill>
                  <a:schemeClr val="dk2"/>
                </a:solidFill>
                <a:latin typeface="Calibri"/>
                <a:ea typeface="Calibri"/>
                <a:cs typeface="Calibri"/>
                <a:sym typeface="Calibri"/>
              </a:rPr>
              <a:t>}</a:t>
            </a:r>
            <a:endParaRPr sz="1000">
              <a:solidFill>
                <a:schemeClr val="dk2"/>
              </a:solidFill>
              <a:latin typeface="Calibri"/>
              <a:ea typeface="Calibri"/>
              <a:cs typeface="Calibri"/>
              <a:sym typeface="Calibri"/>
            </a:endParaRPr>
          </a:p>
        </p:txBody>
      </p:sp>
      <p:cxnSp>
        <p:nvCxnSpPr>
          <p:cNvPr id="2973" name="Google Shape;2973;p94"/>
          <p:cNvCxnSpPr/>
          <p:nvPr/>
        </p:nvCxnSpPr>
        <p:spPr>
          <a:xfrm flipH="1" rot="10800000">
            <a:off x="1737550" y="1316825"/>
            <a:ext cx="1924200" cy="5400"/>
          </a:xfrm>
          <a:prstGeom prst="straightConnector1">
            <a:avLst/>
          </a:prstGeom>
          <a:noFill/>
          <a:ln cap="flat" cmpd="sng" w="9525">
            <a:solidFill>
              <a:schemeClr val="dk2"/>
            </a:solidFill>
            <a:prstDash val="solid"/>
            <a:round/>
            <a:headEnd len="med" w="med" type="none"/>
            <a:tailEnd len="med" w="med" type="triangle"/>
          </a:ln>
        </p:spPr>
      </p:cxnSp>
      <p:cxnSp>
        <p:nvCxnSpPr>
          <p:cNvPr id="2974" name="Google Shape;2974;p94"/>
          <p:cNvCxnSpPr/>
          <p:nvPr/>
        </p:nvCxnSpPr>
        <p:spPr>
          <a:xfrm flipH="1" rot="10800000">
            <a:off x="1697025" y="1601850"/>
            <a:ext cx="1924200" cy="5400"/>
          </a:xfrm>
          <a:prstGeom prst="straightConnector1">
            <a:avLst/>
          </a:prstGeom>
          <a:noFill/>
          <a:ln cap="flat" cmpd="sng" w="9525">
            <a:solidFill>
              <a:schemeClr val="dk2"/>
            </a:solidFill>
            <a:prstDash val="solid"/>
            <a:round/>
            <a:headEnd len="med" w="med" type="none"/>
            <a:tailEnd len="med" w="med" type="triangle"/>
          </a:ln>
        </p:spPr>
      </p:cxnSp>
      <p:sp>
        <p:nvSpPr>
          <p:cNvPr id="2975" name="Google Shape;2975;p94"/>
          <p:cNvSpPr txBox="1"/>
          <p:nvPr/>
        </p:nvSpPr>
        <p:spPr>
          <a:xfrm>
            <a:off x="3697825" y="1078850"/>
            <a:ext cx="29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Calibri"/>
                <a:ea typeface="Calibri"/>
                <a:cs typeface="Calibri"/>
                <a:sym typeface="Calibri"/>
              </a:rPr>
              <a:t>t</a:t>
            </a:r>
            <a:r>
              <a:rPr lang="es" sz="700">
                <a:solidFill>
                  <a:schemeClr val="dk2"/>
                </a:solidFill>
                <a:latin typeface="Calibri"/>
                <a:ea typeface="Calibri"/>
                <a:cs typeface="Calibri"/>
                <a:sym typeface="Calibri"/>
              </a:rPr>
              <a:t>1</a:t>
            </a:r>
            <a:endParaRPr sz="700">
              <a:solidFill>
                <a:schemeClr val="dk2"/>
              </a:solidFill>
              <a:latin typeface="Calibri"/>
              <a:ea typeface="Calibri"/>
              <a:cs typeface="Calibri"/>
              <a:sym typeface="Calibri"/>
            </a:endParaRPr>
          </a:p>
        </p:txBody>
      </p:sp>
      <p:sp>
        <p:nvSpPr>
          <p:cNvPr id="2976" name="Google Shape;2976;p94"/>
          <p:cNvSpPr txBox="1"/>
          <p:nvPr/>
        </p:nvSpPr>
        <p:spPr>
          <a:xfrm>
            <a:off x="3697825" y="1363875"/>
            <a:ext cx="29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Calibri"/>
                <a:ea typeface="Calibri"/>
                <a:cs typeface="Calibri"/>
                <a:sym typeface="Calibri"/>
              </a:rPr>
              <a:t>t</a:t>
            </a:r>
            <a:r>
              <a:rPr lang="es" sz="700">
                <a:solidFill>
                  <a:schemeClr val="dk2"/>
                </a:solidFill>
                <a:latin typeface="Calibri"/>
                <a:ea typeface="Calibri"/>
                <a:cs typeface="Calibri"/>
                <a:sym typeface="Calibri"/>
              </a:rPr>
              <a:t>2</a:t>
            </a:r>
            <a:endParaRPr sz="700">
              <a:solidFill>
                <a:schemeClr val="dk2"/>
              </a:solidFill>
              <a:latin typeface="Calibri"/>
              <a:ea typeface="Calibri"/>
              <a:cs typeface="Calibri"/>
              <a:sym typeface="Calibri"/>
            </a:endParaRPr>
          </a:p>
        </p:txBody>
      </p:sp>
      <p:cxnSp>
        <p:nvCxnSpPr>
          <p:cNvPr id="2977" name="Google Shape;2977;p94"/>
          <p:cNvCxnSpPr/>
          <p:nvPr/>
        </p:nvCxnSpPr>
        <p:spPr>
          <a:xfrm flipH="1" rot="10800000">
            <a:off x="1737550" y="3466638"/>
            <a:ext cx="1924200" cy="5400"/>
          </a:xfrm>
          <a:prstGeom prst="straightConnector1">
            <a:avLst/>
          </a:prstGeom>
          <a:noFill/>
          <a:ln cap="flat" cmpd="sng" w="9525">
            <a:solidFill>
              <a:schemeClr val="dk2"/>
            </a:solidFill>
            <a:prstDash val="solid"/>
            <a:round/>
            <a:headEnd len="med" w="med" type="none"/>
            <a:tailEnd len="med" w="med" type="triangle"/>
          </a:ln>
        </p:spPr>
      </p:cxnSp>
      <p:cxnSp>
        <p:nvCxnSpPr>
          <p:cNvPr id="2978" name="Google Shape;2978;p94"/>
          <p:cNvCxnSpPr/>
          <p:nvPr/>
        </p:nvCxnSpPr>
        <p:spPr>
          <a:xfrm flipH="1" rot="10800000">
            <a:off x="1697025" y="3751663"/>
            <a:ext cx="1924200" cy="5400"/>
          </a:xfrm>
          <a:prstGeom prst="straightConnector1">
            <a:avLst/>
          </a:prstGeom>
          <a:noFill/>
          <a:ln cap="flat" cmpd="sng" w="9525">
            <a:solidFill>
              <a:schemeClr val="dk2"/>
            </a:solidFill>
            <a:prstDash val="solid"/>
            <a:round/>
            <a:headEnd len="med" w="med" type="none"/>
            <a:tailEnd len="med" w="med" type="triangle"/>
          </a:ln>
        </p:spPr>
      </p:cxnSp>
      <p:sp>
        <p:nvSpPr>
          <p:cNvPr id="2979" name="Google Shape;2979;p94"/>
          <p:cNvSpPr txBox="1"/>
          <p:nvPr/>
        </p:nvSpPr>
        <p:spPr>
          <a:xfrm>
            <a:off x="3697825" y="3228663"/>
            <a:ext cx="29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Calibri"/>
                <a:ea typeface="Calibri"/>
                <a:cs typeface="Calibri"/>
                <a:sym typeface="Calibri"/>
              </a:rPr>
              <a:t>t</a:t>
            </a:r>
            <a:r>
              <a:rPr lang="es" sz="700">
                <a:solidFill>
                  <a:schemeClr val="dk2"/>
                </a:solidFill>
                <a:latin typeface="Calibri"/>
                <a:ea typeface="Calibri"/>
                <a:cs typeface="Calibri"/>
                <a:sym typeface="Calibri"/>
              </a:rPr>
              <a:t>3</a:t>
            </a:r>
            <a:endParaRPr sz="700">
              <a:solidFill>
                <a:schemeClr val="dk2"/>
              </a:solidFill>
              <a:latin typeface="Calibri"/>
              <a:ea typeface="Calibri"/>
              <a:cs typeface="Calibri"/>
              <a:sym typeface="Calibri"/>
            </a:endParaRPr>
          </a:p>
        </p:txBody>
      </p:sp>
      <p:sp>
        <p:nvSpPr>
          <p:cNvPr id="2980" name="Google Shape;2980;p94"/>
          <p:cNvSpPr txBox="1"/>
          <p:nvPr/>
        </p:nvSpPr>
        <p:spPr>
          <a:xfrm>
            <a:off x="3697825" y="3537788"/>
            <a:ext cx="29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Calibri"/>
                <a:ea typeface="Calibri"/>
                <a:cs typeface="Calibri"/>
                <a:sym typeface="Calibri"/>
              </a:rPr>
              <a:t>t</a:t>
            </a:r>
            <a:r>
              <a:rPr lang="es" sz="700">
                <a:solidFill>
                  <a:schemeClr val="dk2"/>
                </a:solidFill>
                <a:latin typeface="Calibri"/>
                <a:ea typeface="Calibri"/>
                <a:cs typeface="Calibri"/>
                <a:sym typeface="Calibri"/>
              </a:rPr>
              <a:t>4</a:t>
            </a:r>
            <a:endParaRPr sz="700">
              <a:solidFill>
                <a:schemeClr val="dk2"/>
              </a:solidFill>
              <a:latin typeface="Calibri"/>
              <a:ea typeface="Calibri"/>
              <a:cs typeface="Calibri"/>
              <a:sym typeface="Calibri"/>
            </a:endParaRPr>
          </a:p>
        </p:txBody>
      </p:sp>
      <p:sp>
        <p:nvSpPr>
          <p:cNvPr id="2981" name="Google Shape;2981;p94"/>
          <p:cNvSpPr txBox="1"/>
          <p:nvPr/>
        </p:nvSpPr>
        <p:spPr>
          <a:xfrm>
            <a:off x="4488275" y="2278688"/>
            <a:ext cx="29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Calibri"/>
                <a:ea typeface="Calibri"/>
                <a:cs typeface="Calibri"/>
                <a:sym typeface="Calibri"/>
              </a:rPr>
              <a:t>t</a:t>
            </a:r>
            <a:r>
              <a:rPr lang="es" sz="700">
                <a:solidFill>
                  <a:schemeClr val="dk2"/>
                </a:solidFill>
                <a:latin typeface="Calibri"/>
                <a:ea typeface="Calibri"/>
                <a:cs typeface="Calibri"/>
                <a:sym typeface="Calibri"/>
              </a:rPr>
              <a:t>1</a:t>
            </a:r>
            <a:endParaRPr sz="700">
              <a:solidFill>
                <a:schemeClr val="dk2"/>
              </a:solidFill>
              <a:latin typeface="Calibri"/>
              <a:ea typeface="Calibri"/>
              <a:cs typeface="Calibri"/>
              <a:sym typeface="Calibri"/>
            </a:endParaRPr>
          </a:p>
        </p:txBody>
      </p:sp>
      <p:sp>
        <p:nvSpPr>
          <p:cNvPr id="2982" name="Google Shape;2982;p94"/>
          <p:cNvSpPr txBox="1"/>
          <p:nvPr/>
        </p:nvSpPr>
        <p:spPr>
          <a:xfrm>
            <a:off x="4820550" y="2278688"/>
            <a:ext cx="29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Calibri"/>
                <a:ea typeface="Calibri"/>
                <a:cs typeface="Calibri"/>
                <a:sym typeface="Calibri"/>
              </a:rPr>
              <a:t>t</a:t>
            </a:r>
            <a:r>
              <a:rPr lang="es" sz="700">
                <a:solidFill>
                  <a:schemeClr val="dk2"/>
                </a:solidFill>
                <a:latin typeface="Calibri"/>
                <a:ea typeface="Calibri"/>
                <a:cs typeface="Calibri"/>
                <a:sym typeface="Calibri"/>
              </a:rPr>
              <a:t>2</a:t>
            </a:r>
            <a:endParaRPr sz="700">
              <a:solidFill>
                <a:schemeClr val="dk2"/>
              </a:solidFill>
              <a:latin typeface="Calibri"/>
              <a:ea typeface="Calibri"/>
              <a:cs typeface="Calibri"/>
              <a:sym typeface="Calibri"/>
            </a:endParaRPr>
          </a:p>
        </p:txBody>
      </p:sp>
      <p:sp>
        <p:nvSpPr>
          <p:cNvPr id="2983" name="Google Shape;2983;p94"/>
          <p:cNvSpPr txBox="1"/>
          <p:nvPr/>
        </p:nvSpPr>
        <p:spPr>
          <a:xfrm>
            <a:off x="5955850" y="2278675"/>
            <a:ext cx="29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Calibri"/>
                <a:ea typeface="Calibri"/>
                <a:cs typeface="Calibri"/>
                <a:sym typeface="Calibri"/>
              </a:rPr>
              <a:t>t</a:t>
            </a:r>
            <a:r>
              <a:rPr lang="es" sz="700">
                <a:solidFill>
                  <a:schemeClr val="dk2"/>
                </a:solidFill>
                <a:latin typeface="Calibri"/>
                <a:ea typeface="Calibri"/>
                <a:cs typeface="Calibri"/>
                <a:sym typeface="Calibri"/>
              </a:rPr>
              <a:t>3</a:t>
            </a:r>
            <a:endParaRPr sz="700">
              <a:solidFill>
                <a:schemeClr val="dk2"/>
              </a:solidFill>
              <a:latin typeface="Calibri"/>
              <a:ea typeface="Calibri"/>
              <a:cs typeface="Calibri"/>
              <a:sym typeface="Calibri"/>
            </a:endParaRPr>
          </a:p>
        </p:txBody>
      </p:sp>
      <p:sp>
        <p:nvSpPr>
          <p:cNvPr id="2984" name="Google Shape;2984;p94"/>
          <p:cNvSpPr txBox="1"/>
          <p:nvPr/>
        </p:nvSpPr>
        <p:spPr>
          <a:xfrm>
            <a:off x="6246550" y="2278675"/>
            <a:ext cx="29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Calibri"/>
                <a:ea typeface="Calibri"/>
                <a:cs typeface="Calibri"/>
                <a:sym typeface="Calibri"/>
              </a:rPr>
              <a:t>t</a:t>
            </a:r>
            <a:r>
              <a:rPr lang="es" sz="700">
                <a:solidFill>
                  <a:schemeClr val="dk2"/>
                </a:solidFill>
                <a:latin typeface="Calibri"/>
                <a:ea typeface="Calibri"/>
                <a:cs typeface="Calibri"/>
                <a:sym typeface="Calibri"/>
              </a:rPr>
              <a:t>4</a:t>
            </a:r>
            <a:endParaRPr sz="700">
              <a:solidFill>
                <a:schemeClr val="dk2"/>
              </a:solidFill>
              <a:latin typeface="Calibri"/>
              <a:ea typeface="Calibri"/>
              <a:cs typeface="Calibri"/>
              <a:sym typeface="Calibri"/>
            </a:endParaRPr>
          </a:p>
        </p:txBody>
      </p:sp>
      <p:cxnSp>
        <p:nvCxnSpPr>
          <p:cNvPr id="2985" name="Google Shape;2985;p94"/>
          <p:cNvCxnSpPr/>
          <p:nvPr/>
        </p:nvCxnSpPr>
        <p:spPr>
          <a:xfrm>
            <a:off x="4633625" y="2244063"/>
            <a:ext cx="0" cy="173100"/>
          </a:xfrm>
          <a:prstGeom prst="straightConnector1">
            <a:avLst/>
          </a:prstGeom>
          <a:noFill/>
          <a:ln cap="flat" cmpd="sng" w="9525">
            <a:solidFill>
              <a:schemeClr val="dk2"/>
            </a:solidFill>
            <a:prstDash val="solid"/>
            <a:round/>
            <a:headEnd len="med" w="med" type="none"/>
            <a:tailEnd len="med" w="med" type="none"/>
          </a:ln>
        </p:spPr>
      </p:cxnSp>
      <p:cxnSp>
        <p:nvCxnSpPr>
          <p:cNvPr id="2986" name="Google Shape;2986;p94"/>
          <p:cNvCxnSpPr/>
          <p:nvPr/>
        </p:nvCxnSpPr>
        <p:spPr>
          <a:xfrm>
            <a:off x="4965900" y="2244063"/>
            <a:ext cx="0" cy="173100"/>
          </a:xfrm>
          <a:prstGeom prst="straightConnector1">
            <a:avLst/>
          </a:prstGeom>
          <a:noFill/>
          <a:ln cap="flat" cmpd="sng" w="9525">
            <a:solidFill>
              <a:schemeClr val="dk2"/>
            </a:solidFill>
            <a:prstDash val="solid"/>
            <a:round/>
            <a:headEnd len="med" w="med" type="none"/>
            <a:tailEnd len="med" w="med" type="none"/>
          </a:ln>
        </p:spPr>
      </p:cxnSp>
      <p:cxnSp>
        <p:nvCxnSpPr>
          <p:cNvPr id="2987" name="Google Shape;2987;p94"/>
          <p:cNvCxnSpPr/>
          <p:nvPr/>
        </p:nvCxnSpPr>
        <p:spPr>
          <a:xfrm>
            <a:off x="6101200" y="2244063"/>
            <a:ext cx="0" cy="173100"/>
          </a:xfrm>
          <a:prstGeom prst="straightConnector1">
            <a:avLst/>
          </a:prstGeom>
          <a:noFill/>
          <a:ln cap="flat" cmpd="sng" w="9525">
            <a:solidFill>
              <a:schemeClr val="dk2"/>
            </a:solidFill>
            <a:prstDash val="solid"/>
            <a:round/>
            <a:headEnd len="med" w="med" type="none"/>
            <a:tailEnd len="med" w="med" type="none"/>
          </a:ln>
        </p:spPr>
      </p:cxnSp>
      <p:cxnSp>
        <p:nvCxnSpPr>
          <p:cNvPr id="2988" name="Google Shape;2988;p94"/>
          <p:cNvCxnSpPr/>
          <p:nvPr/>
        </p:nvCxnSpPr>
        <p:spPr>
          <a:xfrm>
            <a:off x="6391900" y="2244063"/>
            <a:ext cx="0" cy="173100"/>
          </a:xfrm>
          <a:prstGeom prst="straightConnector1">
            <a:avLst/>
          </a:prstGeom>
          <a:noFill/>
          <a:ln cap="flat" cmpd="sng" w="9525">
            <a:solidFill>
              <a:schemeClr val="dk2"/>
            </a:solidFill>
            <a:prstDash val="solid"/>
            <a:round/>
            <a:headEnd len="med" w="med" type="none"/>
            <a:tailEnd len="med" w="med" type="none"/>
          </a:ln>
        </p:spPr>
      </p:cxnSp>
      <p:sp>
        <p:nvSpPr>
          <p:cNvPr id="2989" name="Google Shape;2989;p94"/>
          <p:cNvSpPr/>
          <p:nvPr/>
        </p:nvSpPr>
        <p:spPr>
          <a:xfrm rot="5400000">
            <a:off x="5494801" y="2103788"/>
            <a:ext cx="83100" cy="1140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highlight>
                <a:srgbClr val="FF0000"/>
              </a:highlight>
              <a:latin typeface="Calibri"/>
              <a:ea typeface="Calibri"/>
              <a:cs typeface="Calibri"/>
              <a:sym typeface="Calibri"/>
            </a:endParaRPr>
          </a:p>
        </p:txBody>
      </p:sp>
      <p:sp>
        <p:nvSpPr>
          <p:cNvPr id="2990" name="Google Shape;2990;p94"/>
          <p:cNvSpPr txBox="1"/>
          <p:nvPr/>
        </p:nvSpPr>
        <p:spPr>
          <a:xfrm>
            <a:off x="5388200" y="2632700"/>
            <a:ext cx="29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Calibri"/>
                <a:ea typeface="Calibri"/>
                <a:cs typeface="Calibri"/>
                <a:sym typeface="Calibri"/>
              </a:rPr>
              <a:t>t</a:t>
            </a:r>
            <a:endParaRPr sz="1300">
              <a:solidFill>
                <a:schemeClr val="dk2"/>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4" name="Shape 2994"/>
        <p:cNvGrpSpPr/>
        <p:nvPr/>
      </p:nvGrpSpPr>
      <p:grpSpPr>
        <a:xfrm>
          <a:off x="0" y="0"/>
          <a:ext cx="0" cy="0"/>
          <a:chOff x="0" y="0"/>
          <a:chExt cx="0" cy="0"/>
        </a:xfrm>
      </p:grpSpPr>
      <p:sp>
        <p:nvSpPr>
          <p:cNvPr id="2995" name="Google Shape;2995;p9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200"/>
              <a:t>5.1. </a:t>
            </a:r>
            <a:r>
              <a:rPr lang="es" sz="3200"/>
              <a:t>Métricas</a:t>
            </a:r>
            <a:endParaRPr/>
          </a:p>
        </p:txBody>
      </p:sp>
      <p:sp>
        <p:nvSpPr>
          <p:cNvPr id="2996" name="Google Shape;2996;p9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esta métrica vamos a medir el </a:t>
            </a:r>
            <a:r>
              <a:rPr b="1" lang="es"/>
              <a:t>tiempo que pasa un nodo fuera de la SC</a:t>
            </a:r>
            <a:r>
              <a:rPr lang="es"/>
              <a:t>.</a:t>
            </a:r>
            <a:endParaRPr/>
          </a:p>
          <a:p>
            <a:pPr indent="0" lvl="0" marL="0" rtl="0" algn="l">
              <a:spcBef>
                <a:spcPts val="1200"/>
              </a:spcBef>
              <a:spcAft>
                <a:spcPts val="0"/>
              </a:spcAft>
              <a:buNone/>
            </a:pPr>
            <a:r>
              <a:rPr lang="es"/>
              <a:t>Esta métrica la comprobaremos para las diferentes evoluciones del programa, es decir, con 4/6/10 nodos y desde 10-100 procesos por nodo. No haremos distinciones por el tipo de proceso.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997" name="Google Shape;2997;p9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1" name="Shape 3001"/>
        <p:cNvGrpSpPr/>
        <p:nvPr/>
      </p:nvGrpSpPr>
      <p:grpSpPr>
        <a:xfrm>
          <a:off x="0" y="0"/>
          <a:ext cx="0" cy="0"/>
          <a:chOff x="0" y="0"/>
          <a:chExt cx="0" cy="0"/>
        </a:xfrm>
      </p:grpSpPr>
      <p:sp>
        <p:nvSpPr>
          <p:cNvPr id="3002" name="Google Shape;3002;p9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003" name="Google Shape;3003;p96"/>
          <p:cNvPicPr preferRelativeResize="0"/>
          <p:nvPr/>
        </p:nvPicPr>
        <p:blipFill>
          <a:blip r:embed="rId3">
            <a:alphaModFix/>
          </a:blip>
          <a:stretch>
            <a:fillRect/>
          </a:stretch>
        </p:blipFill>
        <p:spPr>
          <a:xfrm>
            <a:off x="1432975" y="217475"/>
            <a:ext cx="6293050" cy="471979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7" name="Shape 3007"/>
        <p:cNvGrpSpPr/>
        <p:nvPr/>
      </p:nvGrpSpPr>
      <p:grpSpPr>
        <a:xfrm>
          <a:off x="0" y="0"/>
          <a:ext cx="0" cy="0"/>
          <a:chOff x="0" y="0"/>
          <a:chExt cx="0" cy="0"/>
        </a:xfrm>
      </p:grpSpPr>
      <p:sp>
        <p:nvSpPr>
          <p:cNvPr id="3008" name="Google Shape;3008;p9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009" name="Google Shape;3009;p97"/>
          <p:cNvPicPr preferRelativeResize="0"/>
          <p:nvPr/>
        </p:nvPicPr>
        <p:blipFill>
          <a:blip r:embed="rId3">
            <a:alphaModFix/>
          </a:blip>
          <a:stretch>
            <a:fillRect/>
          </a:stretch>
        </p:blipFill>
        <p:spPr>
          <a:xfrm>
            <a:off x="273100" y="132713"/>
            <a:ext cx="8597801" cy="4878074"/>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3" name="Shape 3013"/>
        <p:cNvGrpSpPr/>
        <p:nvPr/>
      </p:nvGrpSpPr>
      <p:grpSpPr>
        <a:xfrm>
          <a:off x="0" y="0"/>
          <a:ext cx="0" cy="0"/>
          <a:chOff x="0" y="0"/>
          <a:chExt cx="0" cy="0"/>
        </a:xfrm>
      </p:grpSpPr>
      <p:sp>
        <p:nvSpPr>
          <p:cNvPr id="3014" name="Google Shape;3014;p9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200"/>
              <a:t>5.2. </a:t>
            </a:r>
            <a:r>
              <a:rPr lang="es" sz="3200"/>
              <a:t>Métricas</a:t>
            </a:r>
            <a:endParaRPr/>
          </a:p>
        </p:txBody>
      </p:sp>
      <p:sp>
        <p:nvSpPr>
          <p:cNvPr id="3015" name="Google Shape;3015;p9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esta métrica vamos a medir el </a:t>
            </a:r>
            <a:r>
              <a:rPr b="1" lang="es"/>
              <a:t>tiempo que pasa un proceso hasta que entra en la SC</a:t>
            </a:r>
            <a:r>
              <a:rPr lang="es"/>
              <a:t>.</a:t>
            </a:r>
            <a:endParaRPr/>
          </a:p>
          <a:p>
            <a:pPr indent="0" lvl="0" marL="0" rtl="0" algn="l">
              <a:spcBef>
                <a:spcPts val="1200"/>
              </a:spcBef>
              <a:spcAft>
                <a:spcPts val="0"/>
              </a:spcAft>
              <a:buNone/>
            </a:pPr>
            <a:r>
              <a:rPr lang="es"/>
              <a:t>Esta métrica la comprobaremos para las diferentes evoluciones del programa, es decir, con 4/6/10 nodos y desde 10-100 procesos por nodo. No haremos distinciones por el tipo de proceso.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016" name="Google Shape;3016;p9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0" name="Shape 3020"/>
        <p:cNvGrpSpPr/>
        <p:nvPr/>
      </p:nvGrpSpPr>
      <p:grpSpPr>
        <a:xfrm>
          <a:off x="0" y="0"/>
          <a:ext cx="0" cy="0"/>
          <a:chOff x="0" y="0"/>
          <a:chExt cx="0" cy="0"/>
        </a:xfrm>
      </p:grpSpPr>
      <p:sp>
        <p:nvSpPr>
          <p:cNvPr id="3021" name="Google Shape;3021;p9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022" name="Google Shape;3022;p99"/>
          <p:cNvPicPr preferRelativeResize="0"/>
          <p:nvPr/>
        </p:nvPicPr>
        <p:blipFill>
          <a:blip r:embed="rId3">
            <a:alphaModFix/>
          </a:blip>
          <a:stretch>
            <a:fillRect/>
          </a:stretch>
        </p:blipFill>
        <p:spPr>
          <a:xfrm>
            <a:off x="1493813" y="263113"/>
            <a:ext cx="6156374" cy="46172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6" name="Shape 3026"/>
        <p:cNvGrpSpPr/>
        <p:nvPr/>
      </p:nvGrpSpPr>
      <p:grpSpPr>
        <a:xfrm>
          <a:off x="0" y="0"/>
          <a:ext cx="0" cy="0"/>
          <a:chOff x="0" y="0"/>
          <a:chExt cx="0" cy="0"/>
        </a:xfrm>
      </p:grpSpPr>
      <p:sp>
        <p:nvSpPr>
          <p:cNvPr id="3027" name="Google Shape;3027;p10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028" name="Google Shape;3028;p100"/>
          <p:cNvPicPr preferRelativeResize="0"/>
          <p:nvPr/>
        </p:nvPicPr>
        <p:blipFill>
          <a:blip r:embed="rId3">
            <a:alphaModFix/>
          </a:blip>
          <a:stretch>
            <a:fillRect/>
          </a:stretch>
        </p:blipFill>
        <p:spPr>
          <a:xfrm>
            <a:off x="339425" y="-161750"/>
            <a:ext cx="8293500" cy="47054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2" name="Shape 3032"/>
        <p:cNvGrpSpPr/>
        <p:nvPr/>
      </p:nvGrpSpPr>
      <p:grpSpPr>
        <a:xfrm>
          <a:off x="0" y="0"/>
          <a:ext cx="0" cy="0"/>
          <a:chOff x="0" y="0"/>
          <a:chExt cx="0" cy="0"/>
        </a:xfrm>
      </p:grpSpPr>
      <p:sp>
        <p:nvSpPr>
          <p:cNvPr id="3033" name="Google Shape;3033;p10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200"/>
              <a:t>5.3. </a:t>
            </a:r>
            <a:r>
              <a:rPr lang="es" sz="3200"/>
              <a:t>Métricas</a:t>
            </a:r>
            <a:endParaRPr/>
          </a:p>
        </p:txBody>
      </p:sp>
      <p:sp>
        <p:nvSpPr>
          <p:cNvPr id="3034" name="Google Shape;3034;p10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esta </a:t>
            </a:r>
            <a:r>
              <a:rPr lang="es"/>
              <a:t>métrica</a:t>
            </a:r>
            <a:r>
              <a:rPr lang="es"/>
              <a:t> vamos a medir el </a:t>
            </a:r>
            <a:r>
              <a:rPr b="1" lang="es"/>
              <a:t>tiempo medio de vida de un proceso.</a:t>
            </a:r>
            <a:endParaRPr b="1"/>
          </a:p>
          <a:p>
            <a:pPr indent="0" lvl="0" marL="0" rtl="0" algn="l">
              <a:spcBef>
                <a:spcPts val="1200"/>
              </a:spcBef>
              <a:spcAft>
                <a:spcPts val="0"/>
              </a:spcAft>
              <a:buNone/>
            </a:pPr>
            <a:r>
              <a:rPr lang="es"/>
              <a:t>Esta métrica la comprobaremos para los diferentes tipos de procesos que tenemos: Anulaciones, Administración, Pagos, Consultas y Reservas. A su vez mediremos su comportamiento para cuando aumentamos el número de nodos de 4 a 10, así como cuando vamos aumentando el número de procesos de un mismo tipo en un mismo nodo.</a:t>
            </a:r>
            <a:endParaRPr/>
          </a:p>
          <a:p>
            <a:pPr indent="0" lvl="0" marL="0" rtl="0" algn="l">
              <a:spcBef>
                <a:spcPts val="1200"/>
              </a:spcBef>
              <a:spcAft>
                <a:spcPts val="1200"/>
              </a:spcAft>
              <a:buNone/>
            </a:pPr>
            <a:r>
              <a:t/>
            </a:r>
            <a:endParaRPr b="1"/>
          </a:p>
        </p:txBody>
      </p:sp>
      <p:sp>
        <p:nvSpPr>
          <p:cNvPr id="3035" name="Google Shape;3035;p10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3</a:t>
            </a:r>
            <a:r>
              <a:rPr lang="es"/>
              <a:t>. Casos de uso.</a:t>
            </a:r>
            <a:endParaRPr/>
          </a:p>
        </p:txBody>
      </p:sp>
      <p:sp>
        <p:nvSpPr>
          <p:cNvPr id="186" name="Google Shape;186;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9" name="Shape 3039"/>
        <p:cNvGrpSpPr/>
        <p:nvPr/>
      </p:nvGrpSpPr>
      <p:grpSpPr>
        <a:xfrm>
          <a:off x="0" y="0"/>
          <a:ext cx="0" cy="0"/>
          <a:chOff x="0" y="0"/>
          <a:chExt cx="0" cy="0"/>
        </a:xfrm>
      </p:grpSpPr>
      <p:sp>
        <p:nvSpPr>
          <p:cNvPr id="3040" name="Google Shape;3040;p10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041" name="Google Shape;3041;p102"/>
          <p:cNvPicPr preferRelativeResize="0"/>
          <p:nvPr/>
        </p:nvPicPr>
        <p:blipFill>
          <a:blip r:embed="rId3">
            <a:alphaModFix/>
          </a:blip>
          <a:stretch>
            <a:fillRect/>
          </a:stretch>
        </p:blipFill>
        <p:spPr>
          <a:xfrm>
            <a:off x="1515850" y="279638"/>
            <a:ext cx="6112300" cy="45842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5" name="Shape 3045"/>
        <p:cNvGrpSpPr/>
        <p:nvPr/>
      </p:nvGrpSpPr>
      <p:grpSpPr>
        <a:xfrm>
          <a:off x="0" y="0"/>
          <a:ext cx="0" cy="0"/>
          <a:chOff x="0" y="0"/>
          <a:chExt cx="0" cy="0"/>
        </a:xfrm>
      </p:grpSpPr>
      <p:sp>
        <p:nvSpPr>
          <p:cNvPr id="3046" name="Google Shape;3046;p10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047" name="Google Shape;3047;p103"/>
          <p:cNvPicPr preferRelativeResize="0"/>
          <p:nvPr/>
        </p:nvPicPr>
        <p:blipFill>
          <a:blip r:embed="rId3">
            <a:alphaModFix/>
          </a:blip>
          <a:stretch>
            <a:fillRect/>
          </a:stretch>
        </p:blipFill>
        <p:spPr>
          <a:xfrm>
            <a:off x="0" y="-44461"/>
            <a:ext cx="9144000" cy="5187962"/>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1" name="Shape 3051"/>
        <p:cNvGrpSpPr/>
        <p:nvPr/>
      </p:nvGrpSpPr>
      <p:grpSpPr>
        <a:xfrm>
          <a:off x="0" y="0"/>
          <a:ext cx="0" cy="0"/>
          <a:chOff x="0" y="0"/>
          <a:chExt cx="0" cy="0"/>
        </a:xfrm>
      </p:grpSpPr>
      <p:sp>
        <p:nvSpPr>
          <p:cNvPr id="3052" name="Google Shape;3052;p10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200"/>
              <a:t>5.4. </a:t>
            </a:r>
            <a:r>
              <a:rPr lang="es" sz="3200"/>
              <a:t>Métricas</a:t>
            </a:r>
            <a:endParaRPr/>
          </a:p>
        </p:txBody>
      </p:sp>
      <p:sp>
        <p:nvSpPr>
          <p:cNvPr id="3053" name="Google Shape;3053;p10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esta métrica vamos a medir el </a:t>
            </a:r>
            <a:r>
              <a:rPr b="1" lang="es"/>
              <a:t>número medio de mensajes por nodo.</a:t>
            </a:r>
            <a:endParaRPr b="1"/>
          </a:p>
          <a:p>
            <a:pPr indent="0" lvl="0" marL="0" rtl="0" algn="l">
              <a:spcBef>
                <a:spcPts val="1200"/>
              </a:spcBef>
              <a:spcAft>
                <a:spcPts val="1200"/>
              </a:spcAft>
              <a:buNone/>
            </a:pPr>
            <a:r>
              <a:rPr lang="es"/>
              <a:t>En esta métrica comprobaremos el número medio de mensajes por nodo </a:t>
            </a:r>
            <a:r>
              <a:rPr lang="es"/>
              <a:t>independientemente del tipo de procesos que gestione, para comprobar cuál es la tendencia dentro de cada nodo, si bien el número de procesos de la misma prioridad que gestiona un nodo debe ser similar.</a:t>
            </a:r>
            <a:endParaRPr/>
          </a:p>
        </p:txBody>
      </p:sp>
      <p:sp>
        <p:nvSpPr>
          <p:cNvPr id="3054" name="Google Shape;3054;p10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8" name="Shape 3058"/>
        <p:cNvGrpSpPr/>
        <p:nvPr/>
      </p:nvGrpSpPr>
      <p:grpSpPr>
        <a:xfrm>
          <a:off x="0" y="0"/>
          <a:ext cx="0" cy="0"/>
          <a:chOff x="0" y="0"/>
          <a:chExt cx="0" cy="0"/>
        </a:xfrm>
      </p:grpSpPr>
      <p:sp>
        <p:nvSpPr>
          <p:cNvPr id="3059" name="Google Shape;3059;p10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060" name="Google Shape;3060;p105"/>
          <p:cNvPicPr preferRelativeResize="0"/>
          <p:nvPr/>
        </p:nvPicPr>
        <p:blipFill>
          <a:blip r:embed="rId3">
            <a:alphaModFix/>
          </a:blip>
          <a:stretch>
            <a:fillRect/>
          </a:stretch>
        </p:blipFill>
        <p:spPr>
          <a:xfrm>
            <a:off x="1519275" y="423488"/>
            <a:ext cx="5728700" cy="429652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4" name="Shape 3064"/>
        <p:cNvGrpSpPr/>
        <p:nvPr/>
      </p:nvGrpSpPr>
      <p:grpSpPr>
        <a:xfrm>
          <a:off x="0" y="0"/>
          <a:ext cx="0" cy="0"/>
          <a:chOff x="0" y="0"/>
          <a:chExt cx="0" cy="0"/>
        </a:xfrm>
      </p:grpSpPr>
      <p:sp>
        <p:nvSpPr>
          <p:cNvPr id="3065" name="Google Shape;3065;p106"/>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7000"/>
              <a:t>Fin</a:t>
            </a:r>
            <a:endParaRPr sz="7000"/>
          </a:p>
        </p:txBody>
      </p:sp>
      <p:sp>
        <p:nvSpPr>
          <p:cNvPr id="3066" name="Google Shape;3066;p10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