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179"/>
  </p:normalViewPr>
  <p:slideViewPr>
    <p:cSldViewPr snapToGrid="0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F061F-4D5D-0D41-F8C9-560FA8725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725A6-31C4-F445-0028-74DD6CBC7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A912F-0689-D25F-A09A-B116B17B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5C8A-12F3-EC48-A9FA-D7F3DA81C18F}" type="datetimeFigureOut"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A0B7C-8008-A138-3B5B-8B4AB859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AA9F-6957-2A01-2A0E-2ABB1D8E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328E-2453-CB44-8A3E-D0DF78A182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7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79C6-E44F-6A37-1DA7-EBC6CA84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71442-99F9-10F2-EE11-2FFF75906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91F79-15D6-525E-EA3E-6B5FCBF23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5C8A-12F3-EC48-A9FA-D7F3DA81C18F}" type="datetimeFigureOut"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DC13A-4665-C1EA-34AD-957BBF13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CDBF6-9BD1-2578-C0CD-F7B771E7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328E-2453-CB44-8A3E-D0DF78A182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6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054BA-05DF-6592-3F7E-0BD1A504B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138B5-CDCA-C891-A7A4-7ABCF1D5D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F6268-9EE7-3141-F4A0-CEB8CE63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5C8A-12F3-EC48-A9FA-D7F3DA81C18F}" type="datetimeFigureOut"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A62E6-EA36-D990-11A9-B88F3722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12924-406C-0CD9-1253-EED55DAD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328E-2453-CB44-8A3E-D0DF78A182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9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EC2B-C419-D883-36F0-43C542A2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0A894-EB98-445D-81BD-400B273B7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099E8-2CF7-6863-85B2-1A7DA204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5C8A-12F3-EC48-A9FA-D7F3DA81C18F}" type="datetimeFigureOut"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B75D0-0678-D3EB-7E3D-2FDE43E2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5BD12-11C4-8317-827E-711D6907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328E-2453-CB44-8A3E-D0DF78A182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9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457AC-F412-B2EB-444C-13434C8B0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AE1AE-7392-58F2-D3FF-A4AF6DAE4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0BFD6-EA45-B0A3-91A1-C2117090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5C8A-12F3-EC48-A9FA-D7F3DA81C18F}" type="datetimeFigureOut"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2F82-E518-C0BF-E17E-F77D535E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929E8-6A65-D705-51D0-D3283385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328E-2453-CB44-8A3E-D0DF78A182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3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F784-F5CC-9C2D-5198-CD7FC012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6DF7B-208C-956E-BEF0-22D6B55D3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D1364-2F8A-D8A9-EF3C-64250484F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81C06-7990-EA88-811D-B7BFD483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5C8A-12F3-EC48-A9FA-D7F3DA81C18F}" type="datetimeFigureOut">
              <a:t>6/7/23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DAA0E-8636-32FB-E300-16BF592E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48D8D-CE72-71C7-7A4E-DFE5B37C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328E-2453-CB44-8A3E-D0DF78A182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4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F407-3E24-214F-F59C-33B10654D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5F048-1FCC-11B0-8535-4E757EFE5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F732F-C23B-B4C3-E0C0-5BC7A42B7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9C123-41EB-7720-8A3D-5B913F282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DCADB-18E7-1A40-0B8F-8E52B7339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12F3BB-94F2-D93D-1063-D3A0945A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5C8A-12F3-EC48-A9FA-D7F3DA81C18F}" type="datetimeFigureOut">
              <a:t>6/7/23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14BD6-445A-ECB4-F37D-1CC057FA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6A64F-1439-A31D-6A7B-A9BBA76D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328E-2453-CB44-8A3E-D0DF78A182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6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B75D-5C6D-9EF3-5510-AE88DBE1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938FA-4F06-0304-2482-8F459537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5C8A-12F3-EC48-A9FA-D7F3DA81C18F}" type="datetimeFigureOut">
              <a:t>6/7/23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1C471-0881-2F3C-C082-B258AA18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8BD22-612D-063C-E9CF-2E372B3E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328E-2453-CB44-8A3E-D0DF78A182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0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EEDDC7-1D3C-45B3-E8EF-D728FDB0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5C8A-12F3-EC48-A9FA-D7F3DA81C18F}" type="datetimeFigureOut">
              <a:t>6/7/23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1A583-4551-0735-A6DA-BD7EFC1B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A01B2-2300-F2D2-3BA2-0E60C849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328E-2453-CB44-8A3E-D0DF78A182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0E66-5184-B138-95DD-48C6C916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1FFED-585B-E632-7AE2-8DCB2303B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381AE-5E40-CA8E-ACEC-6C048553E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F8B82-9203-668C-FEC1-1EAAD7C0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5C8A-12F3-EC48-A9FA-D7F3DA81C18F}" type="datetimeFigureOut">
              <a:t>6/7/23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8947B-94A5-939A-26B2-9CDF00CC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71273-7327-26EB-A642-376ECB4D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328E-2453-CB44-8A3E-D0DF78A182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45C3-C070-F22F-3C7B-751C1608F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D7917-4B91-4088-F292-67ACAEF0A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3E763-C82A-453B-0A65-019016DC6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5CADD-3EB0-A673-2690-6DAFC97C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5C8A-12F3-EC48-A9FA-D7F3DA81C18F}" type="datetimeFigureOut">
              <a:t>6/7/23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66ED5-0FBD-5A30-9CA5-4E759540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04C8C-1614-AEC4-2FFA-E40B423E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328E-2453-CB44-8A3E-D0DF78A182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4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24E0A-B087-F023-B2E7-0A97F599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0D58D-D725-3683-1939-383363284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1BA35-495F-8E89-E781-F2A05387D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85C8A-12F3-EC48-A9FA-D7F3DA81C18F}" type="datetimeFigureOut"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0EA64-375F-9315-59BC-A7C394FD2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75201-9F54-B6E1-37F6-DB23F166D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E328E-2453-CB44-8A3E-D0DF78A182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0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74;p39">
            <a:extLst>
              <a:ext uri="{FF2B5EF4-FFF2-40B4-BE49-F238E27FC236}">
                <a16:creationId xmlns:a16="http://schemas.microsoft.com/office/drawing/2014/main" id="{06C6FC62-5A78-FC11-6AA4-E18DF774920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74771"/>
          <a:stretch/>
        </p:blipFill>
        <p:spPr>
          <a:xfrm>
            <a:off x="6697361" y="1114913"/>
            <a:ext cx="2626197" cy="46281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9530C-3205-49EE-2BE1-750A66B2D0B3}"/>
              </a:ext>
            </a:extLst>
          </p:cNvPr>
          <p:cNvSpPr txBox="1"/>
          <p:nvPr/>
        </p:nvSpPr>
        <p:spPr>
          <a:xfrm>
            <a:off x="3648468" y="1843949"/>
            <a:ext cx="29237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Sage Weil Presidential Chair for Open Source Software</a:t>
            </a:r>
          </a:p>
        </p:txBody>
      </p:sp>
    </p:spTree>
    <p:extLst>
      <p:ext uri="{BB962C8B-B14F-4D97-AF65-F5344CB8AC3E}">
        <p14:creationId xmlns:p14="http://schemas.microsoft.com/office/powerpoint/2010/main" val="375577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Maltzahn</dc:creator>
  <cp:lastModifiedBy>Carlos Maltzahn</cp:lastModifiedBy>
  <cp:revision>1</cp:revision>
  <dcterms:created xsi:type="dcterms:W3CDTF">2023-06-08T02:54:29Z</dcterms:created>
  <dcterms:modified xsi:type="dcterms:W3CDTF">2023-06-08T02:58:00Z</dcterms:modified>
</cp:coreProperties>
</file>