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0" r:id="rId9"/>
    <p:sldId id="261" r:id="rId10"/>
    <p:sldId id="270" r:id="rId11"/>
    <p:sldId id="262" r:id="rId12"/>
    <p:sldId id="264" r:id="rId13"/>
    <p:sldId id="263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AF76-D602-4D89-9DB0-46CEFCB1EAD0}" type="datetimeFigureOut">
              <a:rPr lang="en-CA" smtClean="0"/>
              <a:t>2021-04-20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140F-F3E0-4D75-B4EC-2C7012A6AC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876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AF76-D602-4D89-9DB0-46CEFCB1EAD0}" type="datetimeFigureOut">
              <a:rPr lang="en-CA" smtClean="0"/>
              <a:t>2021-04-20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140F-F3E0-4D75-B4EC-2C7012A6AC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999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AF76-D602-4D89-9DB0-46CEFCB1EAD0}" type="datetimeFigureOut">
              <a:rPr lang="en-CA" smtClean="0"/>
              <a:t>2021-04-20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140F-F3E0-4D75-B4EC-2C7012A6AC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657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AF76-D602-4D89-9DB0-46CEFCB1EAD0}" type="datetimeFigureOut">
              <a:rPr lang="en-CA" smtClean="0"/>
              <a:t>2021-04-20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140F-F3E0-4D75-B4EC-2C7012A6AC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89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AF76-D602-4D89-9DB0-46CEFCB1EAD0}" type="datetimeFigureOut">
              <a:rPr lang="en-CA" smtClean="0"/>
              <a:t>2021-04-20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140F-F3E0-4D75-B4EC-2C7012A6AC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730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AF76-D602-4D89-9DB0-46CEFCB1EAD0}" type="datetimeFigureOut">
              <a:rPr lang="en-CA" smtClean="0"/>
              <a:t>2021-04-20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140F-F3E0-4D75-B4EC-2C7012A6AC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32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AF76-D602-4D89-9DB0-46CEFCB1EAD0}" type="datetimeFigureOut">
              <a:rPr lang="en-CA" smtClean="0"/>
              <a:t>2021-04-20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140F-F3E0-4D75-B4EC-2C7012A6AC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174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AF76-D602-4D89-9DB0-46CEFCB1EAD0}" type="datetimeFigureOut">
              <a:rPr lang="en-CA" smtClean="0"/>
              <a:t>2021-04-20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140F-F3E0-4D75-B4EC-2C7012A6AC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311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AF76-D602-4D89-9DB0-46CEFCB1EAD0}" type="datetimeFigureOut">
              <a:rPr lang="en-CA" smtClean="0"/>
              <a:t>2021-04-20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140F-F3E0-4D75-B4EC-2C7012A6AC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824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AF76-D602-4D89-9DB0-46CEFCB1EAD0}" type="datetimeFigureOut">
              <a:rPr lang="en-CA" smtClean="0"/>
              <a:t>2021-04-20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140F-F3E0-4D75-B4EC-2C7012A6AC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712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AF76-D602-4D89-9DB0-46CEFCB1EAD0}" type="datetimeFigureOut">
              <a:rPr lang="en-CA" smtClean="0"/>
              <a:t>2021-04-20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140F-F3E0-4D75-B4EC-2C7012A6AC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907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6AF76-D602-4D89-9DB0-46CEFCB1EAD0}" type="datetimeFigureOut">
              <a:rPr lang="en-CA" smtClean="0"/>
              <a:t>2021-04-20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7140F-F3E0-4D75-B4EC-2C7012A6AC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06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3933" y="226576"/>
            <a:ext cx="9144000" cy="839591"/>
          </a:xfrm>
        </p:spPr>
        <p:txBody>
          <a:bodyPr>
            <a:normAutofit fontScale="90000"/>
          </a:bodyPr>
          <a:lstStyle/>
          <a:p>
            <a:r>
              <a:rPr lang="fr-CA" dirty="0" smtClean="0"/>
              <a:t>Phase 3: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066167"/>
            <a:ext cx="9144000" cy="419163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dirty="0" smtClean="0"/>
              <a:t>Opérations: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CA" dirty="0" smtClean="0"/>
              <a:t>Recherche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CA" dirty="0" smtClean="0"/>
              <a:t>Ajout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CA" dirty="0" smtClean="0"/>
              <a:t>Retrait</a:t>
            </a:r>
            <a:endParaRPr lang="en-CA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dirty="0" smtClean="0"/>
              <a:t>Communication: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CA" dirty="0" smtClean="0"/>
              <a:t>Socket</a:t>
            </a:r>
            <a:endParaRPr lang="fr-CA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CA" dirty="0" smtClean="0"/>
              <a:t>Client </a:t>
            </a:r>
            <a:r>
              <a:rPr lang="fr-CA" dirty="0" err="1" smtClean="0"/>
              <a:t>sychronne</a:t>
            </a:r>
            <a:endParaRPr lang="fr-CA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CA" dirty="0" smtClean="0"/>
              <a:t>Serveur </a:t>
            </a:r>
            <a:r>
              <a:rPr lang="fr-CA" dirty="0" err="1" smtClean="0"/>
              <a:t>asynchronne</a:t>
            </a:r>
            <a:endParaRPr lang="fr-CA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CA" dirty="0" err="1" smtClean="0"/>
              <a:t>Jusqu</a:t>
            </a:r>
            <a:r>
              <a:rPr lang="en-CA" dirty="0" smtClean="0"/>
              <a:t>’</a:t>
            </a:r>
            <a:r>
              <a:rPr lang="fr-CA" dirty="0" smtClean="0"/>
              <a:t>à 4K clients simultanés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CA" dirty="0" smtClean="0"/>
              <a:t>1 thread != 1 client</a:t>
            </a:r>
            <a:endParaRPr lang="fr-CA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dirty="0" smtClean="0"/>
              <a:t>Architecture: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CA" dirty="0" err="1" smtClean="0"/>
              <a:t>Stateless</a:t>
            </a:r>
            <a:r>
              <a:rPr lang="fr-CA" dirty="0" smtClean="0"/>
              <a:t> </a:t>
            </a:r>
            <a:r>
              <a:rPr lang="fr-CA" dirty="0" err="1" smtClean="0"/>
              <a:t>async</a:t>
            </a:r>
            <a:r>
              <a:rPr lang="fr-CA" dirty="0"/>
              <a:t> </a:t>
            </a:r>
            <a:r>
              <a:rPr lang="fr-CA" dirty="0" smtClean="0"/>
              <a:t>(basé sur </a:t>
            </a:r>
            <a:r>
              <a:rPr lang="fr-CA" dirty="0" err="1" smtClean="0"/>
              <a:t>epoll</a:t>
            </a:r>
            <a:r>
              <a:rPr lang="fr-CA" dirty="0" smtClean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CA" dirty="0" smtClean="0"/>
              <a:t>Patron réacteur-</a:t>
            </a:r>
            <a:r>
              <a:rPr lang="fr-CA" dirty="0" err="1" smtClean="0"/>
              <a:t>EventHandler</a:t>
            </a:r>
            <a:r>
              <a:rPr lang="fr-CA" dirty="0" smtClean="0"/>
              <a:t> avec </a:t>
            </a:r>
            <a:r>
              <a:rPr lang="fr-CA" dirty="0" err="1" smtClean="0"/>
              <a:t>threadpool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905297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Epoll</a:t>
            </a:r>
            <a:r>
              <a:rPr lang="fr-CA" dirty="0" smtClean="0"/>
              <a:t>:</a:t>
            </a:r>
            <a:endParaRPr lang="en-CA" dirty="0"/>
          </a:p>
        </p:txBody>
      </p:sp>
      <p:pic>
        <p:nvPicPr>
          <p:cNvPr id="3074" name="Picture 2" descr="Analysis of epoll and Nio | Laptrinh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3" r="52792"/>
          <a:stretch/>
        </p:blipFill>
        <p:spPr bwMode="auto">
          <a:xfrm>
            <a:off x="5861635" y="1562352"/>
            <a:ext cx="5153025" cy="416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1562352"/>
            <a:ext cx="44597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 smtClean="0"/>
              <a:t>On profite du membre </a:t>
            </a:r>
            <a:r>
              <a:rPr lang="fr-CA" sz="2400" dirty="0" err="1" smtClean="0"/>
              <a:t>ptr</a:t>
            </a:r>
            <a:r>
              <a:rPr lang="fr-CA" sz="2400" dirty="0" smtClean="0"/>
              <a:t> de </a:t>
            </a:r>
            <a:r>
              <a:rPr lang="fr-CA" sz="2400" dirty="0" err="1" smtClean="0"/>
              <a:t>epoll_data</a:t>
            </a:r>
            <a:r>
              <a:rPr lang="fr-CA" sz="2400" dirty="0" smtClean="0"/>
              <a:t> pour </a:t>
            </a:r>
            <a:r>
              <a:rPr lang="fr-CA" sz="2400" dirty="0" err="1" smtClean="0"/>
              <a:t>stoquer</a:t>
            </a:r>
            <a:r>
              <a:rPr lang="fr-CA" sz="2400" dirty="0" smtClean="0"/>
              <a:t> le </a:t>
            </a:r>
            <a:r>
              <a:rPr lang="fr-CA" sz="2400" dirty="0" err="1" smtClean="0"/>
              <a:t>handler</a:t>
            </a:r>
            <a:r>
              <a:rPr lang="fr-CA" sz="2400" dirty="0" smtClean="0"/>
              <a:t> associé a l’événement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 err="1" smtClean="0"/>
              <a:t>Epoll_wait</a:t>
            </a:r>
            <a:r>
              <a:rPr lang="fr-CA" sz="2400" dirty="0" smtClean="0"/>
              <a:t>() nous retourne une liste de </a:t>
            </a:r>
            <a:r>
              <a:rPr lang="fr-CA" sz="2400" dirty="0" err="1" smtClean="0"/>
              <a:t>struct</a:t>
            </a:r>
            <a:r>
              <a:rPr lang="fr-CA" sz="2400" dirty="0" smtClean="0"/>
              <a:t> </a:t>
            </a:r>
            <a:r>
              <a:rPr lang="fr-CA" sz="2400" dirty="0" err="1" smtClean="0"/>
              <a:t>epoll_event</a:t>
            </a:r>
            <a:r>
              <a:rPr lang="fr-CA" sz="2400" dirty="0" smtClean="0"/>
              <a:t>()  correspondant aux événements </a:t>
            </a:r>
            <a:r>
              <a:rPr lang="fr-CA" sz="2400" dirty="0" err="1" smtClean="0"/>
              <a:t>recus</a:t>
            </a:r>
            <a:r>
              <a:rPr lang="fr-CA" sz="2400" dirty="0" smtClean="0"/>
              <a:t> sur les </a:t>
            </a:r>
            <a:r>
              <a:rPr lang="fr-CA" sz="2400" dirty="0" err="1" smtClean="0"/>
              <a:t>fd</a:t>
            </a:r>
            <a:r>
              <a:rPr lang="fr-CA" sz="2400" dirty="0" smtClean="0"/>
              <a:t> enregistrés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288638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524" y="336884"/>
            <a:ext cx="9223729" cy="62163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0442" y="44496"/>
            <a:ext cx="1588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b="1" dirty="0" err="1" smtClean="0"/>
              <a:t>Core</a:t>
            </a:r>
            <a:r>
              <a:rPr lang="fr-CA" sz="3200" b="1" dirty="0" smtClean="0"/>
              <a:t>: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2292647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Présentation du roadmap: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039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Exemple dynamique: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6803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Dataflow</a:t>
            </a:r>
            <a:r>
              <a:rPr lang="fr-CA" dirty="0" smtClean="0"/>
              <a:t>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8262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Problématiques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 smtClean="0"/>
              <a:t>Epoll</a:t>
            </a:r>
            <a:r>
              <a:rPr lang="fr-CA" dirty="0" smtClean="0"/>
              <a:t>:</a:t>
            </a:r>
          </a:p>
          <a:p>
            <a:pPr lvl="1"/>
            <a:r>
              <a:rPr lang="fr-CA" dirty="0" smtClean="0"/>
              <a:t>Peu de documentation sur son usage asynchrone (science obscure)</a:t>
            </a:r>
          </a:p>
          <a:p>
            <a:pPr lvl="1"/>
            <a:r>
              <a:rPr lang="fr-CA" dirty="0" smtClean="0"/>
              <a:t>Difficile à debugger</a:t>
            </a:r>
            <a:endParaRPr lang="en-CA" dirty="0" smtClean="0"/>
          </a:p>
          <a:p>
            <a:r>
              <a:rPr lang="fr-CA" dirty="0" err="1" smtClean="0"/>
              <a:t>Regex</a:t>
            </a:r>
            <a:r>
              <a:rPr lang="fr-CA" dirty="0" smtClean="0"/>
              <a:t>:</a:t>
            </a:r>
          </a:p>
          <a:p>
            <a:pPr lvl="1"/>
            <a:r>
              <a:rPr lang="fr-CA" dirty="0" smtClean="0"/>
              <a:t>Se </a:t>
            </a:r>
            <a:r>
              <a:rPr lang="fr-CA" dirty="0" err="1" smtClean="0"/>
              <a:t>prète</a:t>
            </a:r>
            <a:r>
              <a:rPr lang="fr-CA" dirty="0" smtClean="0"/>
              <a:t> plus facilement aux langages de haut niveau pour le </a:t>
            </a:r>
            <a:r>
              <a:rPr lang="fr-CA" dirty="0" err="1" smtClean="0"/>
              <a:t>débug</a:t>
            </a:r>
            <a:r>
              <a:rPr lang="fr-CA" dirty="0" smtClean="0"/>
              <a:t>.</a:t>
            </a:r>
          </a:p>
          <a:p>
            <a:r>
              <a:rPr lang="fr-CA" dirty="0" smtClean="0"/>
              <a:t>Cache-</a:t>
            </a:r>
            <a:r>
              <a:rPr lang="fr-CA" dirty="0" err="1" smtClean="0"/>
              <a:t>asside</a:t>
            </a:r>
            <a:r>
              <a:rPr lang="fr-CA" dirty="0" smtClean="0"/>
              <a:t>:</a:t>
            </a:r>
          </a:p>
          <a:p>
            <a:pPr lvl="1"/>
            <a:r>
              <a:rPr lang="fr-CA" dirty="0" smtClean="0"/>
              <a:t>Le </a:t>
            </a:r>
            <a:r>
              <a:rPr lang="fr-CA" dirty="0" err="1" smtClean="0"/>
              <a:t>database</a:t>
            </a:r>
            <a:r>
              <a:rPr lang="fr-CA" dirty="0" smtClean="0"/>
              <a:t> était initialement refait pour implémenter une stratégie de cache-</a:t>
            </a:r>
            <a:r>
              <a:rPr lang="fr-CA" dirty="0" err="1" smtClean="0"/>
              <a:t>asside</a:t>
            </a:r>
            <a:r>
              <a:rPr lang="fr-CA" dirty="0" smtClean="0"/>
              <a:t> utilisant les </a:t>
            </a:r>
            <a:r>
              <a:rPr lang="fr-CA" dirty="0" err="1" smtClean="0"/>
              <a:t>mmap</a:t>
            </a:r>
            <a:r>
              <a:rPr lang="fr-CA" dirty="0" smtClean="0"/>
              <a:t>. Cependant, le design très complexe a rendu la tâche trop ardue et le manque de temps a forcé la </a:t>
            </a:r>
            <a:r>
              <a:rPr lang="fr-CA" dirty="0" err="1" smtClean="0"/>
              <a:t>réimplémentation</a:t>
            </a:r>
            <a:r>
              <a:rPr lang="fr-CA" dirty="0" smtClean="0"/>
              <a:t> de la stratégie de recherche.</a:t>
            </a:r>
          </a:p>
        </p:txBody>
      </p:sp>
    </p:spTree>
    <p:extLst>
      <p:ext uri="{BB962C8B-B14F-4D97-AF65-F5344CB8AC3E}">
        <p14:creationId xmlns:p14="http://schemas.microsoft.com/office/powerpoint/2010/main" val="255563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Répartition des tâches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HCB:</a:t>
            </a:r>
          </a:p>
          <a:p>
            <a:pPr lvl="1"/>
            <a:r>
              <a:rPr lang="fr-CA" dirty="0" smtClean="0"/>
              <a:t>Design du serveur</a:t>
            </a:r>
          </a:p>
          <a:p>
            <a:pPr lvl="1"/>
            <a:r>
              <a:rPr lang="fr-CA" dirty="0" smtClean="0"/>
              <a:t>Design du module de </a:t>
            </a:r>
            <a:r>
              <a:rPr lang="fr-CA" dirty="0" err="1" smtClean="0"/>
              <a:t>regex</a:t>
            </a:r>
            <a:endParaRPr lang="fr-CA" dirty="0" smtClean="0"/>
          </a:p>
          <a:p>
            <a:r>
              <a:rPr lang="fr-CA" dirty="0" smtClean="0"/>
              <a:t>GG:</a:t>
            </a:r>
          </a:p>
          <a:p>
            <a:pPr lvl="1"/>
            <a:r>
              <a:rPr lang="fr-CA" dirty="0" smtClean="0"/>
              <a:t>Documentation</a:t>
            </a:r>
          </a:p>
          <a:p>
            <a:pPr lvl="1"/>
            <a:r>
              <a:rPr lang="fr-CA" dirty="0" smtClean="0"/>
              <a:t>Design du client</a:t>
            </a:r>
          </a:p>
          <a:p>
            <a:pPr lvl="1"/>
            <a:r>
              <a:rPr lang="fr-CA" dirty="0" smtClean="0"/>
              <a:t>Design du UI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374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24"/>
            <a:ext cx="10515600" cy="726752"/>
          </a:xfrm>
        </p:spPr>
        <p:txBody>
          <a:bodyPr/>
          <a:lstStyle/>
          <a:p>
            <a:r>
              <a:rPr lang="fr-CA" dirty="0" smtClean="0"/>
              <a:t>Modules utilitaires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6376"/>
            <a:ext cx="10515600" cy="5882909"/>
          </a:xfrm>
        </p:spPr>
        <p:txBody>
          <a:bodyPr>
            <a:normAutofit fontScale="62500" lnSpcReduction="20000"/>
          </a:bodyPr>
          <a:lstStyle/>
          <a:p>
            <a:r>
              <a:rPr lang="fr-CA" dirty="0" err="1" smtClean="0"/>
              <a:t>Linklist.h</a:t>
            </a:r>
            <a:endParaRPr lang="fr-CA" dirty="0" smtClean="0"/>
          </a:p>
          <a:p>
            <a:pPr lvl="1"/>
            <a:r>
              <a:rPr lang="fr-CA" dirty="0" smtClean="0"/>
              <a:t>Implémentation de la logique opérationnelle d</a:t>
            </a:r>
            <a:r>
              <a:rPr lang="en-CA" dirty="0" smtClean="0"/>
              <a:t>’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liste</a:t>
            </a:r>
            <a:r>
              <a:rPr lang="en-CA" dirty="0" smtClean="0"/>
              <a:t> chain</a:t>
            </a:r>
            <a:r>
              <a:rPr lang="fr-CA" dirty="0" err="1" smtClean="0"/>
              <a:t>ée</a:t>
            </a:r>
            <a:endParaRPr lang="fr-CA" dirty="0" smtClean="0"/>
          </a:p>
          <a:p>
            <a:pPr lvl="1"/>
            <a:r>
              <a:rPr lang="fr-CA" dirty="0" smtClean="0"/>
              <a:t>Virtuelles:</a:t>
            </a:r>
          </a:p>
          <a:p>
            <a:pPr lvl="2"/>
            <a:r>
              <a:rPr lang="fr-CA" dirty="0" smtClean="0"/>
              <a:t>Comparateur(sort)</a:t>
            </a:r>
          </a:p>
          <a:p>
            <a:pPr lvl="2"/>
            <a:r>
              <a:rPr lang="fr-CA" dirty="0" smtClean="0"/>
              <a:t>Destructeur de nœud</a:t>
            </a:r>
          </a:p>
          <a:p>
            <a:pPr lvl="2"/>
            <a:r>
              <a:rPr lang="fr-CA" dirty="0" err="1" smtClean="0"/>
              <a:t>Foreach</a:t>
            </a:r>
            <a:r>
              <a:rPr lang="fr-CA" dirty="0" smtClean="0"/>
              <a:t> :</a:t>
            </a:r>
            <a:r>
              <a:rPr lang="fr-CA" dirty="0" err="1" smtClean="0"/>
              <a:t>iteratrice</a:t>
            </a:r>
            <a:r>
              <a:rPr lang="fr-CA" dirty="0" smtClean="0"/>
              <a:t> prenant en argument le foncteur vers l</a:t>
            </a:r>
            <a:r>
              <a:rPr lang="en-CA" dirty="0" smtClean="0"/>
              <a:t>’</a:t>
            </a:r>
            <a:r>
              <a:rPr lang="en-CA" dirty="0" err="1" smtClean="0"/>
              <a:t>impl</a:t>
            </a:r>
            <a:r>
              <a:rPr lang="fr-CA" dirty="0" err="1" smtClean="0"/>
              <a:t>émentation</a:t>
            </a:r>
            <a:endParaRPr lang="fr-CA" dirty="0" smtClean="0"/>
          </a:p>
          <a:p>
            <a:r>
              <a:rPr lang="fr-CA" dirty="0" err="1" smtClean="0"/>
              <a:t>Table_string.h</a:t>
            </a:r>
            <a:endParaRPr lang="fr-CA" dirty="0" smtClean="0"/>
          </a:p>
          <a:p>
            <a:pPr lvl="1"/>
            <a:r>
              <a:rPr lang="fr-CA" dirty="0" smtClean="0"/>
              <a:t>Encapsulation de la </a:t>
            </a:r>
            <a:r>
              <a:rPr lang="fr-CA" dirty="0" err="1" smtClean="0"/>
              <a:t>tokenisation</a:t>
            </a:r>
            <a:r>
              <a:rPr lang="fr-CA" dirty="0" smtClean="0"/>
              <a:t> d’une string</a:t>
            </a:r>
          </a:p>
          <a:p>
            <a:pPr lvl="1"/>
            <a:r>
              <a:rPr lang="fr-CA" dirty="0" smtClean="0"/>
              <a:t>Facilite la sérialisation/</a:t>
            </a:r>
            <a:r>
              <a:rPr lang="fr-CA" dirty="0" err="1" smtClean="0"/>
              <a:t>désérialisation</a:t>
            </a:r>
            <a:endParaRPr lang="fr-CA" dirty="0" smtClean="0"/>
          </a:p>
          <a:p>
            <a:pPr lvl="1"/>
            <a:r>
              <a:rPr lang="fr-CA" dirty="0" smtClean="0"/>
              <a:t>Virtuelles:</a:t>
            </a:r>
          </a:p>
          <a:p>
            <a:pPr lvl="2"/>
            <a:r>
              <a:rPr lang="fr-CA" dirty="0" smtClean="0"/>
              <a:t>Contient-  » le comparateur virtuel permet de rester flexible</a:t>
            </a:r>
          </a:p>
          <a:p>
            <a:pPr lvl="2"/>
            <a:r>
              <a:rPr lang="fr-CA" dirty="0" err="1" smtClean="0"/>
              <a:t>Foreach</a:t>
            </a:r>
            <a:r>
              <a:rPr lang="fr-CA" dirty="0" smtClean="0"/>
              <a:t> : </a:t>
            </a:r>
            <a:r>
              <a:rPr lang="fr-CA" dirty="0" err="1" smtClean="0"/>
              <a:t>iteratrice</a:t>
            </a:r>
            <a:r>
              <a:rPr lang="fr-CA" dirty="0" smtClean="0"/>
              <a:t> prenant en argument le foncteur vers l</a:t>
            </a:r>
            <a:r>
              <a:rPr lang="en-CA" dirty="0" smtClean="0"/>
              <a:t>’</a:t>
            </a:r>
            <a:r>
              <a:rPr lang="en-CA" dirty="0" err="1" smtClean="0"/>
              <a:t>impl</a:t>
            </a:r>
            <a:r>
              <a:rPr lang="fr-CA" dirty="0" err="1" smtClean="0"/>
              <a:t>ementation</a:t>
            </a:r>
            <a:endParaRPr lang="en-CA" dirty="0"/>
          </a:p>
          <a:p>
            <a:r>
              <a:rPr lang="fr-CA" dirty="0" err="1" smtClean="0"/>
              <a:t>Buffer.h</a:t>
            </a:r>
            <a:endParaRPr lang="fr-CA" dirty="0" smtClean="0"/>
          </a:p>
          <a:p>
            <a:pPr lvl="1"/>
            <a:r>
              <a:rPr lang="fr-CA" dirty="0" smtClean="0"/>
              <a:t>Encapsulation de la réception partielle/patron </a:t>
            </a:r>
            <a:r>
              <a:rPr lang="fr-CA" dirty="0" err="1" smtClean="0"/>
              <a:t>async-await</a:t>
            </a:r>
            <a:endParaRPr lang="fr-CA" dirty="0" smtClean="0"/>
          </a:p>
          <a:p>
            <a:pPr lvl="1"/>
            <a:r>
              <a:rPr lang="fr-CA" dirty="0" smtClean="0"/>
              <a:t>Encapsulation des opérations IO sur socket/</a:t>
            </a:r>
            <a:r>
              <a:rPr lang="fr-CA" dirty="0" err="1" smtClean="0"/>
              <a:t>filestream</a:t>
            </a:r>
            <a:r>
              <a:rPr lang="fr-CA" dirty="0" smtClean="0"/>
              <a:t>/pipe</a:t>
            </a:r>
          </a:p>
          <a:p>
            <a:r>
              <a:rPr lang="fr-CA" dirty="0" err="1" smtClean="0"/>
              <a:t>Fstr.h</a:t>
            </a:r>
            <a:endParaRPr lang="fr-CA" dirty="0" smtClean="0"/>
          </a:p>
          <a:p>
            <a:pPr lvl="1"/>
            <a:r>
              <a:rPr lang="fr-CA" dirty="0" smtClean="0"/>
              <a:t>Utilitaires de composition de strings offrant une flexibilité plus grande que </a:t>
            </a:r>
            <a:r>
              <a:rPr lang="fr-CA" dirty="0" err="1" smtClean="0"/>
              <a:t>sprintf</a:t>
            </a:r>
            <a:r>
              <a:rPr lang="fr-CA" dirty="0" smtClean="0"/>
              <a:t>.</a:t>
            </a:r>
          </a:p>
          <a:p>
            <a:r>
              <a:rPr lang="fr-CA" dirty="0" err="1" smtClean="0"/>
              <a:t>Util.h</a:t>
            </a:r>
            <a:r>
              <a:rPr lang="fr-CA" dirty="0" smtClean="0"/>
              <a:t>/</a:t>
            </a:r>
            <a:r>
              <a:rPr lang="fr-CA" dirty="0" err="1" smtClean="0"/>
              <a:t>base.h</a:t>
            </a:r>
            <a:endParaRPr lang="fr-CA" dirty="0" smtClean="0"/>
          </a:p>
          <a:p>
            <a:pPr lvl="1"/>
            <a:r>
              <a:rPr lang="fr-CA" dirty="0" smtClean="0"/>
              <a:t>Macros et </a:t>
            </a:r>
            <a:r>
              <a:rPr lang="fr-CA" dirty="0" err="1" smtClean="0"/>
              <a:t>fonctinos</a:t>
            </a:r>
            <a:r>
              <a:rPr lang="fr-CA" dirty="0" smtClean="0"/>
              <a:t> facilitant le </a:t>
            </a:r>
            <a:r>
              <a:rPr lang="fr-CA" dirty="0" err="1" smtClean="0"/>
              <a:t>débug</a:t>
            </a:r>
            <a:r>
              <a:rPr lang="fr-CA" dirty="0" smtClean="0"/>
              <a:t> ou rendant plus clair l</a:t>
            </a:r>
            <a:r>
              <a:rPr lang="en-CA" dirty="0" smtClean="0"/>
              <a:t>’</a:t>
            </a:r>
            <a:r>
              <a:rPr lang="en-CA" dirty="0" err="1" smtClean="0"/>
              <a:t>emploi</a:t>
            </a:r>
            <a:r>
              <a:rPr lang="en-CA" dirty="0" smtClean="0"/>
              <a:t> d</a:t>
            </a:r>
            <a:r>
              <a:rPr lang="fr-CA" dirty="0" err="1" smtClean="0"/>
              <a:t>élibéré</a:t>
            </a:r>
            <a:r>
              <a:rPr lang="fr-CA" dirty="0" smtClean="0"/>
              <a:t> du patron Class-ADT</a:t>
            </a:r>
          </a:p>
          <a:p>
            <a:r>
              <a:rPr lang="fr-CA" dirty="0" err="1" smtClean="0"/>
              <a:t>Header.h</a:t>
            </a:r>
            <a:endParaRPr lang="fr-CA" dirty="0" smtClean="0"/>
          </a:p>
          <a:p>
            <a:pPr lvl="1"/>
            <a:r>
              <a:rPr lang="fr-CA" dirty="0" smtClean="0"/>
              <a:t>Encapsulation du </a:t>
            </a:r>
            <a:r>
              <a:rPr lang="fr-CA" dirty="0" err="1" smtClean="0"/>
              <a:t>méchanisme</a:t>
            </a:r>
            <a:r>
              <a:rPr lang="fr-CA" dirty="0" smtClean="0"/>
              <a:t> de </a:t>
            </a:r>
            <a:r>
              <a:rPr lang="fr-CA" dirty="0" err="1" smtClean="0"/>
              <a:t>marshalling</a:t>
            </a:r>
            <a:r>
              <a:rPr lang="fr-CA" dirty="0" smtClean="0"/>
              <a:t> d</a:t>
            </a:r>
            <a:r>
              <a:rPr lang="en-CA" dirty="0" smtClean="0"/>
              <a:t>’</a:t>
            </a:r>
            <a:r>
              <a:rPr lang="en-CA" dirty="0" err="1" smtClean="0"/>
              <a:t>ent</a:t>
            </a:r>
            <a:r>
              <a:rPr lang="fr-CA" dirty="0" err="1" smtClean="0"/>
              <a:t>ête</a:t>
            </a:r>
            <a:r>
              <a:rPr lang="fr-CA" dirty="0" smtClean="0"/>
              <a:t> de données série</a:t>
            </a:r>
            <a:endParaRPr lang="fr-CA" dirty="0"/>
          </a:p>
          <a:p>
            <a:r>
              <a:rPr lang="fr-CA" dirty="0" err="1" smtClean="0"/>
              <a:t>Networking.h</a:t>
            </a:r>
            <a:endParaRPr lang="fr-CA" dirty="0" smtClean="0"/>
          </a:p>
          <a:p>
            <a:pPr lvl="1"/>
            <a:r>
              <a:rPr lang="fr-CA" dirty="0" smtClean="0"/>
              <a:t>Utilitaires permettant de créer un socket coté client et coté serveur.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0614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Multithreading: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579"/>
            <a:ext cx="10515600" cy="4813384"/>
          </a:xfrm>
        </p:spPr>
        <p:txBody>
          <a:bodyPr>
            <a:normAutofit/>
          </a:bodyPr>
          <a:lstStyle/>
          <a:p>
            <a:r>
              <a:rPr lang="fr-CA" dirty="0" err="1" smtClean="0"/>
              <a:t>WorkerScope</a:t>
            </a:r>
            <a:endParaRPr lang="fr-CA" dirty="0" smtClean="0"/>
          </a:p>
          <a:p>
            <a:pPr lvl="1"/>
            <a:r>
              <a:rPr lang="fr-CA" dirty="0" smtClean="0"/>
              <a:t>Structure statique </a:t>
            </a:r>
            <a:r>
              <a:rPr lang="en-CA" dirty="0" smtClean="0"/>
              <a:t>“thread-local” </a:t>
            </a:r>
            <a:r>
              <a:rPr lang="en-CA" dirty="0" err="1" smtClean="0"/>
              <a:t>permettant</a:t>
            </a:r>
            <a:r>
              <a:rPr lang="en-CA" dirty="0" smtClean="0"/>
              <a:t> </a:t>
            </a:r>
            <a:r>
              <a:rPr lang="fr-CA" dirty="0" smtClean="0"/>
              <a:t>a chaque thread d</a:t>
            </a:r>
            <a:r>
              <a:rPr lang="en-CA" dirty="0" smtClean="0"/>
              <a:t>’</a:t>
            </a:r>
            <a:r>
              <a:rPr lang="en-CA" dirty="0" err="1" smtClean="0"/>
              <a:t>avoir</a:t>
            </a:r>
            <a:r>
              <a:rPr lang="en-CA" dirty="0" smtClean="0"/>
              <a:t> </a:t>
            </a:r>
            <a:r>
              <a:rPr lang="en-CA" dirty="0" err="1" smtClean="0"/>
              <a:t>acc</a:t>
            </a:r>
            <a:r>
              <a:rPr lang="fr-CA" dirty="0" smtClean="0"/>
              <a:t>ès à son contexte opératoire spécifique.</a:t>
            </a:r>
          </a:p>
          <a:p>
            <a:pPr lvl="1"/>
            <a:r>
              <a:rPr lang="fr-CA" dirty="0" smtClean="0"/>
              <a:t>Classe abstraite concrétisée par le </a:t>
            </a:r>
            <a:r>
              <a:rPr lang="fr-CA" dirty="0" err="1" smtClean="0"/>
              <a:t>IOWorkerScope</a:t>
            </a:r>
            <a:r>
              <a:rPr lang="fr-CA" dirty="0" smtClean="0"/>
              <a:t>, le </a:t>
            </a:r>
            <a:r>
              <a:rPr lang="fr-CA" dirty="0" err="1" smtClean="0"/>
              <a:t>TaskWorkerScope</a:t>
            </a:r>
            <a:r>
              <a:rPr lang="fr-CA" dirty="0" smtClean="0"/>
              <a:t> et le </a:t>
            </a:r>
            <a:r>
              <a:rPr lang="fr-CA" dirty="0" err="1" smtClean="0"/>
              <a:t>VisorScope</a:t>
            </a:r>
            <a:r>
              <a:rPr lang="fr-CA" dirty="0" smtClean="0"/>
              <a:t>.</a:t>
            </a:r>
          </a:p>
          <a:p>
            <a:r>
              <a:rPr lang="fr-CA" dirty="0" err="1" smtClean="0"/>
              <a:t>TaskWorkerScope</a:t>
            </a:r>
            <a:r>
              <a:rPr lang="fr-CA" dirty="0" smtClean="0"/>
              <a:t>::</a:t>
            </a:r>
            <a:r>
              <a:rPr lang="fr-CA" dirty="0" err="1" smtClean="0"/>
              <a:t>DBLock</a:t>
            </a:r>
            <a:r>
              <a:rPr lang="fr-CA" dirty="0" smtClean="0"/>
              <a:t>: </a:t>
            </a:r>
          </a:p>
          <a:p>
            <a:pPr lvl="1"/>
            <a:r>
              <a:rPr lang="fr-CA" dirty="0" smtClean="0"/>
              <a:t>Un </a:t>
            </a:r>
            <a:r>
              <a:rPr lang="fr-CA" dirty="0" err="1" smtClean="0"/>
              <a:t>pthread_rwlock_t</a:t>
            </a:r>
            <a:r>
              <a:rPr lang="fr-CA" dirty="0" smtClean="0"/>
              <a:t> synchronisant l’accès aux fichiers pour garantir la stabilité de l’état de la DB</a:t>
            </a:r>
            <a:endParaRPr lang="en-CA" dirty="0" smtClean="0"/>
          </a:p>
          <a:p>
            <a:r>
              <a:rPr lang="fr-CA" dirty="0" err="1" smtClean="0"/>
              <a:t>TaskWorkerScope</a:t>
            </a:r>
            <a:r>
              <a:rPr lang="fr-CA" dirty="0" smtClean="0"/>
              <a:t>::</a:t>
            </a:r>
            <a:r>
              <a:rPr lang="fr-CA" dirty="0" err="1" smtClean="0"/>
              <a:t>mutx</a:t>
            </a:r>
            <a:r>
              <a:rPr lang="fr-CA" dirty="0" smtClean="0"/>
              <a:t>:</a:t>
            </a:r>
          </a:p>
          <a:p>
            <a:pPr lvl="1"/>
            <a:r>
              <a:rPr lang="fr-CA" dirty="0" smtClean="0"/>
              <a:t>Un </a:t>
            </a:r>
            <a:r>
              <a:rPr lang="fr-CA" dirty="0" err="1" smtClean="0"/>
              <a:t>pthread_mutex_t</a:t>
            </a:r>
            <a:r>
              <a:rPr lang="fr-CA" dirty="0" smtClean="0"/>
              <a:t> obtenu juste avant </a:t>
            </a:r>
            <a:r>
              <a:rPr lang="en-CA" dirty="0" err="1" smtClean="0"/>
              <a:t>l’obtention</a:t>
            </a:r>
            <a:r>
              <a:rPr lang="en-CA" dirty="0" smtClean="0"/>
              <a:t> du </a:t>
            </a:r>
            <a:r>
              <a:rPr lang="en-CA" dirty="0" err="1" smtClean="0"/>
              <a:t>DBLock</a:t>
            </a:r>
            <a:r>
              <a:rPr lang="en-CA" dirty="0" smtClean="0"/>
              <a:t>, </a:t>
            </a:r>
            <a:r>
              <a:rPr lang="en-CA" dirty="0" err="1" smtClean="0"/>
              <a:t>garantissant</a:t>
            </a:r>
            <a:r>
              <a:rPr lang="en-CA" dirty="0" smtClean="0"/>
              <a:t> que </a:t>
            </a:r>
            <a:r>
              <a:rPr lang="en-CA" dirty="0" err="1" smtClean="0"/>
              <a:t>lorsqu’un</a:t>
            </a:r>
            <a:r>
              <a:rPr lang="en-CA" dirty="0" smtClean="0"/>
              <a:t> thread attend pour </a:t>
            </a:r>
            <a:r>
              <a:rPr lang="fr-CA" dirty="0" smtClean="0"/>
              <a:t>écrire que tous les lecteurs soient sortis, aucun autre lecteur entre dans la DB.</a:t>
            </a:r>
          </a:p>
        </p:txBody>
      </p:sp>
    </p:spTree>
    <p:extLst>
      <p:ext uri="{BB962C8B-B14F-4D97-AF65-F5344CB8AC3E}">
        <p14:creationId xmlns:p14="http://schemas.microsoft.com/office/powerpoint/2010/main" val="97172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56"/>
            <a:ext cx="10515600" cy="1325563"/>
          </a:xfrm>
        </p:spPr>
        <p:txBody>
          <a:bodyPr/>
          <a:lstStyle/>
          <a:p>
            <a:r>
              <a:rPr lang="fr-CA" dirty="0" err="1" smtClean="0"/>
              <a:t>Regex</a:t>
            </a:r>
            <a:r>
              <a:rPr lang="fr-CA" dirty="0" smtClean="0"/>
              <a:t> (</a:t>
            </a:r>
            <a:r>
              <a:rPr lang="fr-CA" dirty="0" err="1" smtClean="0"/>
              <a:t>re.h</a:t>
            </a:r>
            <a:r>
              <a:rPr lang="fr-CA" dirty="0" smtClean="0"/>
              <a:t>):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9832"/>
            <a:ext cx="10515600" cy="4717131"/>
          </a:xfrm>
        </p:spPr>
        <p:txBody>
          <a:bodyPr>
            <a:normAutofit lnSpcReduction="10000"/>
          </a:bodyPr>
          <a:lstStyle/>
          <a:p>
            <a:r>
              <a:rPr lang="fr-CA" dirty="0" smtClean="0"/>
              <a:t>Implémente le pattern-</a:t>
            </a:r>
            <a:r>
              <a:rPr lang="fr-CA" dirty="0" err="1" smtClean="0"/>
              <a:t>matching</a:t>
            </a:r>
            <a:r>
              <a:rPr lang="fr-CA" dirty="0" smtClean="0"/>
              <a:t> des fichiers CSV de la </a:t>
            </a:r>
            <a:r>
              <a:rPr lang="fr-CA" dirty="0" err="1" smtClean="0"/>
              <a:t>database</a:t>
            </a:r>
            <a:endParaRPr lang="en-CA" dirty="0" smtClean="0"/>
          </a:p>
          <a:p>
            <a:r>
              <a:rPr lang="fr-CA" dirty="0" smtClean="0"/>
              <a:t>Responsabilité unique:</a:t>
            </a:r>
          </a:p>
          <a:p>
            <a:pPr lvl="1"/>
            <a:r>
              <a:rPr lang="fr-CA" dirty="0" smtClean="0"/>
              <a:t>Compiler une expression régulière contenue dans une string vers un </a:t>
            </a:r>
            <a:r>
              <a:rPr lang="fr-CA" dirty="0" err="1" smtClean="0"/>
              <a:t>regex_t</a:t>
            </a:r>
            <a:endParaRPr lang="fr-CA" dirty="0" smtClean="0"/>
          </a:p>
          <a:p>
            <a:pPr lvl="1"/>
            <a:r>
              <a:rPr lang="fr-CA" dirty="0" smtClean="0"/>
              <a:t>Appliquer le </a:t>
            </a:r>
            <a:r>
              <a:rPr lang="fr-CA" dirty="0" err="1" smtClean="0"/>
              <a:t>regex</a:t>
            </a:r>
            <a:r>
              <a:rPr lang="fr-CA" dirty="0" smtClean="0"/>
              <a:t> à une ligne fournie par le module client et en retourner le booléen de comparaison</a:t>
            </a:r>
            <a:endParaRPr lang="fr-CA" dirty="0"/>
          </a:p>
          <a:p>
            <a:r>
              <a:rPr lang="fr-CA" dirty="0" smtClean="0"/>
              <a:t>Utilitaires de construction d</a:t>
            </a:r>
            <a:r>
              <a:rPr lang="en-CA" dirty="0" smtClean="0"/>
              <a:t>’expression:</a:t>
            </a:r>
          </a:p>
          <a:p>
            <a:pPr lvl="1"/>
            <a:r>
              <a:rPr lang="en-CA" dirty="0" smtClean="0"/>
              <a:t>Transformer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liste</a:t>
            </a:r>
            <a:r>
              <a:rPr lang="en-CA" dirty="0" smtClean="0"/>
              <a:t> chain</a:t>
            </a:r>
            <a:r>
              <a:rPr lang="fr-CA" dirty="0" err="1" smtClean="0"/>
              <a:t>ée</a:t>
            </a:r>
            <a:r>
              <a:rPr lang="fr-CA" dirty="0" smtClean="0"/>
              <a:t> en un </a:t>
            </a:r>
            <a:r>
              <a:rPr lang="fr-CA" dirty="0" err="1" smtClean="0"/>
              <a:t>tuple</a:t>
            </a:r>
            <a:r>
              <a:rPr lang="fr-CA" dirty="0" smtClean="0"/>
              <a:t> sans capture</a:t>
            </a:r>
          </a:p>
          <a:p>
            <a:pPr lvl="1"/>
            <a:r>
              <a:rPr lang="fr-CA" dirty="0" smtClean="0"/>
              <a:t>Formater un </a:t>
            </a:r>
            <a:r>
              <a:rPr lang="fr-CA" dirty="0" err="1" smtClean="0"/>
              <a:t>template</a:t>
            </a:r>
            <a:r>
              <a:rPr lang="fr-CA" dirty="0" smtClean="0"/>
              <a:t> de style </a:t>
            </a:r>
            <a:r>
              <a:rPr lang="fr-CA" dirty="0" err="1" smtClean="0"/>
              <a:t>stdio</a:t>
            </a:r>
            <a:r>
              <a:rPr lang="fr-CA" dirty="0" smtClean="0"/>
              <a:t> avec des arguments </a:t>
            </a:r>
            <a:r>
              <a:rPr lang="fr-CA" dirty="0" err="1" smtClean="0"/>
              <a:t>variadiques</a:t>
            </a:r>
            <a:endParaRPr lang="fr-CA" dirty="0" smtClean="0"/>
          </a:p>
          <a:p>
            <a:pPr lvl="1"/>
            <a:r>
              <a:rPr lang="fr-CA" dirty="0" smtClean="0"/>
              <a:t>Transformer une </a:t>
            </a:r>
            <a:r>
              <a:rPr lang="fr-CA" dirty="0" err="1" smtClean="0"/>
              <a:t>table_string</a:t>
            </a:r>
            <a:r>
              <a:rPr lang="fr-CA" dirty="0" smtClean="0"/>
              <a:t> en un </a:t>
            </a:r>
            <a:r>
              <a:rPr lang="fr-CA" dirty="0" err="1" smtClean="0"/>
              <a:t>tuble</a:t>
            </a:r>
            <a:r>
              <a:rPr lang="fr-CA" dirty="0" smtClean="0"/>
              <a:t> sans capture</a:t>
            </a:r>
            <a:endParaRPr lang="fr-CA" dirty="0"/>
          </a:p>
          <a:p>
            <a:r>
              <a:rPr lang="fr-CA" dirty="0" smtClean="0"/>
              <a:t>Avantage:</a:t>
            </a:r>
          </a:p>
          <a:p>
            <a:pPr lvl="1"/>
            <a:r>
              <a:rPr lang="fr-CA" dirty="0" smtClean="0"/>
              <a:t>Très efficace (rapide)</a:t>
            </a:r>
          </a:p>
          <a:p>
            <a:pPr lvl="1"/>
            <a:r>
              <a:rPr lang="fr-CA" dirty="0" smtClean="0"/>
              <a:t>Facile à maintenir/étendre les fonctionnalités de recherche l</a:t>
            </a:r>
            <a:r>
              <a:rPr lang="en-CA" dirty="0" smtClean="0"/>
              <a:t>’</a:t>
            </a:r>
            <a:r>
              <a:rPr lang="en-CA" dirty="0" err="1" smtClean="0"/>
              <a:t>utilisant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71737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Parse.h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56564"/>
          </a:xfrm>
        </p:spPr>
        <p:txBody>
          <a:bodyPr/>
          <a:lstStyle/>
          <a:p>
            <a:r>
              <a:rPr lang="en-CA" dirty="0" err="1" smtClean="0"/>
              <a:t>Encapsule</a:t>
            </a:r>
            <a:r>
              <a:rPr lang="en-CA" dirty="0" smtClean="0"/>
              <a:t> </a:t>
            </a:r>
            <a:r>
              <a:rPr lang="en-CA" dirty="0" err="1" smtClean="0"/>
              <a:t>l’impl</a:t>
            </a:r>
            <a:r>
              <a:rPr lang="fr-CA" dirty="0" err="1" smtClean="0"/>
              <a:t>émentation</a:t>
            </a:r>
            <a:r>
              <a:rPr lang="en-CA" dirty="0" smtClean="0"/>
              <a:t> les trois op</a:t>
            </a:r>
            <a:r>
              <a:rPr lang="fr-CA" dirty="0" err="1" smtClean="0"/>
              <a:t>érations</a:t>
            </a:r>
            <a:r>
              <a:rPr lang="fr-CA" dirty="0" smtClean="0"/>
              <a:t> </a:t>
            </a:r>
            <a:r>
              <a:rPr lang="fr-CA" dirty="0" err="1" smtClean="0"/>
              <a:t>recues</a:t>
            </a:r>
            <a:r>
              <a:rPr lang="fr-CA" dirty="0" smtClean="0"/>
              <a:t> par le client</a:t>
            </a:r>
          </a:p>
          <a:p>
            <a:r>
              <a:rPr lang="fr-CA" dirty="0" smtClean="0"/>
              <a:t>Encapsule les </a:t>
            </a:r>
            <a:r>
              <a:rPr lang="fr-CA" dirty="0" err="1" smtClean="0"/>
              <a:t>méchanismes</a:t>
            </a:r>
            <a:r>
              <a:rPr lang="fr-CA" dirty="0" smtClean="0"/>
              <a:t> de réutilisation de tag</a:t>
            </a:r>
          </a:p>
          <a:p>
            <a:r>
              <a:rPr lang="fr-CA" dirty="0" smtClean="0"/>
              <a:t>Utilise le </a:t>
            </a:r>
            <a:r>
              <a:rPr lang="fr-CA" dirty="0" err="1" smtClean="0"/>
              <a:t>pt_critère</a:t>
            </a:r>
            <a:r>
              <a:rPr lang="fr-CA" dirty="0" smtClean="0"/>
              <a:t> </a:t>
            </a:r>
            <a:r>
              <a:rPr lang="fr-CA" dirty="0" err="1" smtClean="0"/>
              <a:t>recu</a:t>
            </a:r>
            <a:r>
              <a:rPr lang="fr-CA" dirty="0" smtClean="0"/>
              <a:t> du client pour compiler des </a:t>
            </a:r>
            <a:r>
              <a:rPr lang="fr-CA" dirty="0" err="1" smtClean="0"/>
              <a:t>regex</a:t>
            </a:r>
            <a:r>
              <a:rPr lang="fr-CA" dirty="0" smtClean="0"/>
              <a:t> et faire les opérations demandées.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474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client.h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783"/>
            <a:ext cx="10515600" cy="2056564"/>
          </a:xfrm>
        </p:spPr>
        <p:txBody>
          <a:bodyPr/>
          <a:lstStyle/>
          <a:p>
            <a:r>
              <a:rPr lang="fr-CA" dirty="0" smtClean="0"/>
              <a:t>Classe de donnée opaque </a:t>
            </a:r>
            <a:r>
              <a:rPr lang="fr-CA" dirty="0" err="1" smtClean="0"/>
              <a:t>pt_opération</a:t>
            </a:r>
            <a:endParaRPr lang="fr-CA" dirty="0" smtClean="0"/>
          </a:p>
          <a:p>
            <a:r>
              <a:rPr lang="fr-CA" dirty="0" smtClean="0"/>
              <a:t>Encapsule la validation des arguments client</a:t>
            </a:r>
          </a:p>
          <a:p>
            <a:r>
              <a:rPr lang="fr-CA" dirty="0" smtClean="0"/>
              <a:t>Encapsule l’accès aux données d’une opération</a:t>
            </a:r>
            <a:endParaRPr lang="en-CA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0521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err="1" smtClean="0"/>
              <a:t>Critère.h</a:t>
            </a:r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377741"/>
            <a:ext cx="10515600" cy="2056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 smtClean="0"/>
              <a:t>Classe de donnée opaque </a:t>
            </a:r>
            <a:r>
              <a:rPr lang="fr-CA" dirty="0" err="1" smtClean="0"/>
              <a:t>pt_critère</a:t>
            </a:r>
            <a:endParaRPr lang="fr-CA" dirty="0" smtClean="0"/>
          </a:p>
          <a:p>
            <a:r>
              <a:rPr lang="fr-CA" dirty="0" smtClean="0"/>
              <a:t>Encapsule la validation des arguments client</a:t>
            </a:r>
          </a:p>
          <a:p>
            <a:r>
              <a:rPr lang="fr-CA" dirty="0" smtClean="0"/>
              <a:t>Encapsule l’accès aux données d’une opération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027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Synchronne</a:t>
            </a:r>
            <a:r>
              <a:rPr lang="fr-CA" dirty="0" smtClean="0"/>
              <a:t> VS asynchrone</a:t>
            </a:r>
            <a:endParaRPr lang="en-CA" dirty="0"/>
          </a:p>
        </p:txBody>
      </p:sp>
      <p:pic>
        <p:nvPicPr>
          <p:cNvPr id="1026" name="Picture 2" descr="An Introduction to Asynchronous Programming in Python | by Velotio  Technologies | Velotio Perspectives | Medi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533" y="1690688"/>
            <a:ext cx="6523267" cy="387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8547" y="1931319"/>
            <a:ext cx="43474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Un </a:t>
            </a:r>
            <a:r>
              <a:rPr lang="fr-CA" dirty="0" err="1" smtClean="0"/>
              <a:t>read</a:t>
            </a:r>
            <a:r>
              <a:rPr lang="fr-CA" dirty="0" smtClean="0"/>
              <a:t>/</a:t>
            </a:r>
            <a:r>
              <a:rPr lang="fr-CA" dirty="0" err="1" smtClean="0"/>
              <a:t>write</a:t>
            </a:r>
            <a:r>
              <a:rPr lang="fr-CA" dirty="0" smtClean="0"/>
              <a:t> sur un </a:t>
            </a:r>
            <a:r>
              <a:rPr lang="fr-CA" dirty="0" err="1" smtClean="0"/>
              <a:t>device</a:t>
            </a:r>
            <a:r>
              <a:rPr lang="fr-CA" dirty="0" smtClean="0"/>
              <a:t> qui bloquerait normalement ne bloque pas en asynchrone. Il échoue.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On doit implémenter un </a:t>
            </a:r>
            <a:r>
              <a:rPr lang="fr-CA" dirty="0" err="1" smtClean="0"/>
              <a:t>méchanisme</a:t>
            </a:r>
            <a:r>
              <a:rPr lang="fr-CA" dirty="0" smtClean="0"/>
              <a:t> de notification pour reprendre la tache lorsque la ressource devient disponible.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Avantage: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smtClean="0"/>
              <a:t>4 threads de IO PERMANENTS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smtClean="0"/>
              <a:t>8 threads de travail PERMANENTS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smtClean="0"/>
              <a:t>= moins de </a:t>
            </a:r>
            <a:r>
              <a:rPr lang="fr-CA" dirty="0" err="1" smtClean="0"/>
              <a:t>context</a:t>
            </a:r>
            <a:r>
              <a:rPr lang="fr-CA" dirty="0" smtClean="0"/>
              <a:t> </a:t>
            </a:r>
            <a:r>
              <a:rPr lang="fr-CA" dirty="0" err="1" smtClean="0"/>
              <a:t>switching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630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Patron réacteur:</a:t>
            </a:r>
            <a:endParaRPr lang="en-CA" dirty="0"/>
          </a:p>
        </p:txBody>
      </p:sp>
      <p:pic>
        <p:nvPicPr>
          <p:cNvPr id="2050" name="Picture 2" descr="reactor pattern Libevent uses this reactor pattern, it is good to study  this design pattern in order to study further of libevent. [First start  with paper : The Design and Implementation of Reactor ] a event driven  model, C callback function, registering and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855" y="1690688"/>
            <a:ext cx="9482289" cy="416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61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539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Phase 3:</vt:lpstr>
      <vt:lpstr>Répartition des tâches</vt:lpstr>
      <vt:lpstr>Modules utilitaires</vt:lpstr>
      <vt:lpstr>Multithreading:</vt:lpstr>
      <vt:lpstr>Regex (re.h):</vt:lpstr>
      <vt:lpstr>Parse.h</vt:lpstr>
      <vt:lpstr>client.h</vt:lpstr>
      <vt:lpstr>Synchronne VS asynchrone</vt:lpstr>
      <vt:lpstr>Patron réacteur:</vt:lpstr>
      <vt:lpstr>Epoll:</vt:lpstr>
      <vt:lpstr>PowerPoint Presentation</vt:lpstr>
      <vt:lpstr>Présentation du roadmap:</vt:lpstr>
      <vt:lpstr>Exemple dynamique:</vt:lpstr>
      <vt:lpstr>Dataflow:</vt:lpstr>
      <vt:lpstr>Problématiques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3:</dc:title>
  <dc:creator>hugo</dc:creator>
  <cp:lastModifiedBy>hugo</cp:lastModifiedBy>
  <cp:revision>10</cp:revision>
  <dcterms:created xsi:type="dcterms:W3CDTF">2021-04-20T20:24:33Z</dcterms:created>
  <dcterms:modified xsi:type="dcterms:W3CDTF">2021-04-21T21:35:03Z</dcterms:modified>
</cp:coreProperties>
</file>