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298F3-1C52-42ED-B62B-7CB4BAC1F2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DFA504-77FA-4034-B14B-BFC178ABDD58}">
      <dgm:prSet/>
      <dgm:spPr/>
      <dgm:t>
        <a:bodyPr/>
        <a:lstStyle/>
        <a:p>
          <a:r>
            <a:rPr lang="es-ES"/>
            <a:t>Miami is a popular city to live in</a:t>
          </a:r>
          <a:endParaRPr lang="en-US"/>
        </a:p>
      </dgm:t>
    </dgm:pt>
    <dgm:pt modelId="{2E591FB6-A160-4B9A-850B-2F7B181A86CB}" type="parTrans" cxnId="{45986846-EF3F-4A2E-8EC7-EEDB7EB3FAC1}">
      <dgm:prSet/>
      <dgm:spPr/>
      <dgm:t>
        <a:bodyPr/>
        <a:lstStyle/>
        <a:p>
          <a:endParaRPr lang="en-US"/>
        </a:p>
      </dgm:t>
    </dgm:pt>
    <dgm:pt modelId="{CEE2B649-6C8F-4D5A-A2B4-7C0A7F331FCE}" type="sibTrans" cxnId="{45986846-EF3F-4A2E-8EC7-EEDB7EB3FAC1}">
      <dgm:prSet/>
      <dgm:spPr/>
      <dgm:t>
        <a:bodyPr/>
        <a:lstStyle/>
        <a:p>
          <a:endParaRPr lang="en-US"/>
        </a:p>
      </dgm:t>
    </dgm:pt>
    <dgm:pt modelId="{1EB0037D-5F6A-4279-B8D2-6057DFB7611D}">
      <dgm:prSet/>
      <dgm:spPr/>
      <dgm:t>
        <a:bodyPr/>
        <a:lstStyle/>
        <a:p>
          <a:r>
            <a:rPr lang="es-ES"/>
            <a:t>Many variables to consider</a:t>
          </a:r>
          <a:endParaRPr lang="en-US"/>
        </a:p>
      </dgm:t>
    </dgm:pt>
    <dgm:pt modelId="{D3D81954-D49C-4952-96B6-9C38F65AE28F}" type="parTrans" cxnId="{A24D9C59-BBC2-4D26-8FDE-9B6C8EFD89AF}">
      <dgm:prSet/>
      <dgm:spPr/>
      <dgm:t>
        <a:bodyPr/>
        <a:lstStyle/>
        <a:p>
          <a:endParaRPr lang="en-US"/>
        </a:p>
      </dgm:t>
    </dgm:pt>
    <dgm:pt modelId="{A9B0E16C-C05C-41C8-9F05-DC2E546D9D2A}" type="sibTrans" cxnId="{A24D9C59-BBC2-4D26-8FDE-9B6C8EFD89AF}">
      <dgm:prSet/>
      <dgm:spPr/>
      <dgm:t>
        <a:bodyPr/>
        <a:lstStyle/>
        <a:p>
          <a:endParaRPr lang="en-US"/>
        </a:p>
      </dgm:t>
    </dgm:pt>
    <dgm:pt modelId="{5394DB0F-947D-439D-9327-33A140FCB76E}">
      <dgm:prSet/>
      <dgm:spPr/>
      <dgm:t>
        <a:bodyPr/>
        <a:lstStyle/>
        <a:p>
          <a:r>
            <a:rPr lang="es-ES"/>
            <a:t>Create groups of neighborhoods</a:t>
          </a:r>
          <a:endParaRPr lang="en-US"/>
        </a:p>
      </dgm:t>
    </dgm:pt>
    <dgm:pt modelId="{F9AACFC7-D86F-4C07-9CE7-C01ECE293420}" type="parTrans" cxnId="{BA3DD740-9CE5-46A0-9C22-A8C07359A7B8}">
      <dgm:prSet/>
      <dgm:spPr/>
      <dgm:t>
        <a:bodyPr/>
        <a:lstStyle/>
        <a:p>
          <a:endParaRPr lang="en-US"/>
        </a:p>
      </dgm:t>
    </dgm:pt>
    <dgm:pt modelId="{1B6DEA57-21BA-4C7F-BFA3-CC59A184516D}" type="sibTrans" cxnId="{BA3DD740-9CE5-46A0-9C22-A8C07359A7B8}">
      <dgm:prSet/>
      <dgm:spPr/>
      <dgm:t>
        <a:bodyPr/>
        <a:lstStyle/>
        <a:p>
          <a:endParaRPr lang="en-US"/>
        </a:p>
      </dgm:t>
    </dgm:pt>
    <dgm:pt modelId="{73FC57AD-3685-497D-B7C4-5743E417BE9F}" type="pres">
      <dgm:prSet presAssocID="{775298F3-1C52-42ED-B62B-7CB4BAC1F2EA}" presName="root" presStyleCnt="0">
        <dgm:presLayoutVars>
          <dgm:dir/>
          <dgm:resizeHandles val="exact"/>
        </dgm:presLayoutVars>
      </dgm:prSet>
      <dgm:spPr/>
    </dgm:pt>
    <dgm:pt modelId="{E79A4254-A5AE-4E24-9646-40C79ADE0172}" type="pres">
      <dgm:prSet presAssocID="{5FDFA504-77FA-4034-B14B-BFC178ABDD58}" presName="compNode" presStyleCnt="0"/>
      <dgm:spPr/>
    </dgm:pt>
    <dgm:pt modelId="{C62220E5-5384-4392-895F-EEC780819A49}" type="pres">
      <dgm:prSet presAssocID="{5FDFA504-77FA-4034-B14B-BFC178ABDD58}" presName="bgRect" presStyleLbl="bgShp" presStyleIdx="0" presStyleCnt="3"/>
      <dgm:spPr/>
    </dgm:pt>
    <dgm:pt modelId="{BFA59D0C-C496-4E1A-B19B-4842768EBE01}" type="pres">
      <dgm:prSet presAssocID="{5FDFA504-77FA-4034-B14B-BFC178ABDD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D3C27DE6-5EB2-486C-BE64-D399E6DB8DD9}" type="pres">
      <dgm:prSet presAssocID="{5FDFA504-77FA-4034-B14B-BFC178ABDD58}" presName="spaceRect" presStyleCnt="0"/>
      <dgm:spPr/>
    </dgm:pt>
    <dgm:pt modelId="{F842B7D9-E363-405C-BA44-B37B0CECECDC}" type="pres">
      <dgm:prSet presAssocID="{5FDFA504-77FA-4034-B14B-BFC178ABDD58}" presName="parTx" presStyleLbl="revTx" presStyleIdx="0" presStyleCnt="3">
        <dgm:presLayoutVars>
          <dgm:chMax val="0"/>
          <dgm:chPref val="0"/>
        </dgm:presLayoutVars>
      </dgm:prSet>
      <dgm:spPr/>
    </dgm:pt>
    <dgm:pt modelId="{37F603CE-E903-4C42-A653-A399EFAA3DD6}" type="pres">
      <dgm:prSet presAssocID="{CEE2B649-6C8F-4D5A-A2B4-7C0A7F331FCE}" presName="sibTrans" presStyleCnt="0"/>
      <dgm:spPr/>
    </dgm:pt>
    <dgm:pt modelId="{60F4F50B-F890-4AFD-B9BD-26B00D04C8BD}" type="pres">
      <dgm:prSet presAssocID="{1EB0037D-5F6A-4279-B8D2-6057DFB7611D}" presName="compNode" presStyleCnt="0"/>
      <dgm:spPr/>
    </dgm:pt>
    <dgm:pt modelId="{5BB6E4E7-0E3E-470B-B7B9-188E77195887}" type="pres">
      <dgm:prSet presAssocID="{1EB0037D-5F6A-4279-B8D2-6057DFB7611D}" presName="bgRect" presStyleLbl="bgShp" presStyleIdx="1" presStyleCnt="3"/>
      <dgm:spPr/>
    </dgm:pt>
    <dgm:pt modelId="{3708CE28-7CE9-4322-9BED-F9F400DED033}" type="pres">
      <dgm:prSet presAssocID="{1EB0037D-5F6A-4279-B8D2-6057DFB76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4B20239-7DB9-4BCA-9816-CF6C5E5637BB}" type="pres">
      <dgm:prSet presAssocID="{1EB0037D-5F6A-4279-B8D2-6057DFB7611D}" presName="spaceRect" presStyleCnt="0"/>
      <dgm:spPr/>
    </dgm:pt>
    <dgm:pt modelId="{712CB209-933B-4192-8102-8EF5E3A61D1E}" type="pres">
      <dgm:prSet presAssocID="{1EB0037D-5F6A-4279-B8D2-6057DFB7611D}" presName="parTx" presStyleLbl="revTx" presStyleIdx="1" presStyleCnt="3">
        <dgm:presLayoutVars>
          <dgm:chMax val="0"/>
          <dgm:chPref val="0"/>
        </dgm:presLayoutVars>
      </dgm:prSet>
      <dgm:spPr/>
    </dgm:pt>
    <dgm:pt modelId="{AD35818C-7075-43DD-A81C-40ADCBE7293B}" type="pres">
      <dgm:prSet presAssocID="{A9B0E16C-C05C-41C8-9F05-DC2E546D9D2A}" presName="sibTrans" presStyleCnt="0"/>
      <dgm:spPr/>
    </dgm:pt>
    <dgm:pt modelId="{9E29626E-E6AA-4E77-B387-D32442CB2093}" type="pres">
      <dgm:prSet presAssocID="{5394DB0F-947D-439D-9327-33A140FCB76E}" presName="compNode" presStyleCnt="0"/>
      <dgm:spPr/>
    </dgm:pt>
    <dgm:pt modelId="{887B8898-6C71-4F6A-9B53-224B404D7081}" type="pres">
      <dgm:prSet presAssocID="{5394DB0F-947D-439D-9327-33A140FCB76E}" presName="bgRect" presStyleLbl="bgShp" presStyleIdx="2" presStyleCnt="3"/>
      <dgm:spPr/>
    </dgm:pt>
    <dgm:pt modelId="{45BED9B9-EBC8-4B32-A1A4-794DECFE6255}" type="pres">
      <dgm:prSet presAssocID="{5394DB0F-947D-439D-9327-33A140FCB7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D58E2BA5-C8BB-4054-ABEE-A1DA3B96BB03}" type="pres">
      <dgm:prSet presAssocID="{5394DB0F-947D-439D-9327-33A140FCB76E}" presName="spaceRect" presStyleCnt="0"/>
      <dgm:spPr/>
    </dgm:pt>
    <dgm:pt modelId="{B8DDB8C6-547A-4451-81A2-76ABA81861B6}" type="pres">
      <dgm:prSet presAssocID="{5394DB0F-947D-439D-9327-33A140FCB7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AAA428-B796-4BFF-A158-5A18301ACB99}" type="presOf" srcId="{775298F3-1C52-42ED-B62B-7CB4BAC1F2EA}" destId="{73FC57AD-3685-497D-B7C4-5743E417BE9F}" srcOrd="0" destOrd="0" presId="urn:microsoft.com/office/officeart/2018/2/layout/IconVerticalSolidList"/>
    <dgm:cxn modelId="{BA3DD740-9CE5-46A0-9C22-A8C07359A7B8}" srcId="{775298F3-1C52-42ED-B62B-7CB4BAC1F2EA}" destId="{5394DB0F-947D-439D-9327-33A140FCB76E}" srcOrd="2" destOrd="0" parTransId="{F9AACFC7-D86F-4C07-9CE7-C01ECE293420}" sibTransId="{1B6DEA57-21BA-4C7F-BFA3-CC59A184516D}"/>
    <dgm:cxn modelId="{45986846-EF3F-4A2E-8EC7-EEDB7EB3FAC1}" srcId="{775298F3-1C52-42ED-B62B-7CB4BAC1F2EA}" destId="{5FDFA504-77FA-4034-B14B-BFC178ABDD58}" srcOrd="0" destOrd="0" parTransId="{2E591FB6-A160-4B9A-850B-2F7B181A86CB}" sibTransId="{CEE2B649-6C8F-4D5A-A2B4-7C0A7F331FCE}"/>
    <dgm:cxn modelId="{FDDC0E4A-0F81-46F2-9204-EB85EB78A83C}" type="presOf" srcId="{5FDFA504-77FA-4034-B14B-BFC178ABDD58}" destId="{F842B7D9-E363-405C-BA44-B37B0CECECDC}" srcOrd="0" destOrd="0" presId="urn:microsoft.com/office/officeart/2018/2/layout/IconVerticalSolidList"/>
    <dgm:cxn modelId="{A24D9C59-BBC2-4D26-8FDE-9B6C8EFD89AF}" srcId="{775298F3-1C52-42ED-B62B-7CB4BAC1F2EA}" destId="{1EB0037D-5F6A-4279-B8D2-6057DFB7611D}" srcOrd="1" destOrd="0" parTransId="{D3D81954-D49C-4952-96B6-9C38F65AE28F}" sibTransId="{A9B0E16C-C05C-41C8-9F05-DC2E546D9D2A}"/>
    <dgm:cxn modelId="{1A7C8D99-F09F-472C-A03A-201EFFDB6409}" type="presOf" srcId="{5394DB0F-947D-439D-9327-33A140FCB76E}" destId="{B8DDB8C6-547A-4451-81A2-76ABA81861B6}" srcOrd="0" destOrd="0" presId="urn:microsoft.com/office/officeart/2018/2/layout/IconVerticalSolidList"/>
    <dgm:cxn modelId="{8BA975DB-CC0F-4D9B-83C2-D0AB0DDC390E}" type="presOf" srcId="{1EB0037D-5F6A-4279-B8D2-6057DFB7611D}" destId="{712CB209-933B-4192-8102-8EF5E3A61D1E}" srcOrd="0" destOrd="0" presId="urn:microsoft.com/office/officeart/2018/2/layout/IconVerticalSolidList"/>
    <dgm:cxn modelId="{F4089829-EF65-40C6-A9DB-747A379B81F7}" type="presParOf" srcId="{73FC57AD-3685-497D-B7C4-5743E417BE9F}" destId="{E79A4254-A5AE-4E24-9646-40C79ADE0172}" srcOrd="0" destOrd="0" presId="urn:microsoft.com/office/officeart/2018/2/layout/IconVerticalSolidList"/>
    <dgm:cxn modelId="{030628BC-534C-4ACB-96D7-C28826026AD9}" type="presParOf" srcId="{E79A4254-A5AE-4E24-9646-40C79ADE0172}" destId="{C62220E5-5384-4392-895F-EEC780819A49}" srcOrd="0" destOrd="0" presId="urn:microsoft.com/office/officeart/2018/2/layout/IconVerticalSolidList"/>
    <dgm:cxn modelId="{5D7A6679-6AD3-42FD-A0E9-DF6B30483456}" type="presParOf" srcId="{E79A4254-A5AE-4E24-9646-40C79ADE0172}" destId="{BFA59D0C-C496-4E1A-B19B-4842768EBE01}" srcOrd="1" destOrd="0" presId="urn:microsoft.com/office/officeart/2018/2/layout/IconVerticalSolidList"/>
    <dgm:cxn modelId="{34A6BCF3-137D-47CD-A1C1-2EFE906F4957}" type="presParOf" srcId="{E79A4254-A5AE-4E24-9646-40C79ADE0172}" destId="{D3C27DE6-5EB2-486C-BE64-D399E6DB8DD9}" srcOrd="2" destOrd="0" presId="urn:microsoft.com/office/officeart/2018/2/layout/IconVerticalSolidList"/>
    <dgm:cxn modelId="{CA5165A5-008B-4374-8E4A-05F564368AB6}" type="presParOf" srcId="{E79A4254-A5AE-4E24-9646-40C79ADE0172}" destId="{F842B7D9-E363-405C-BA44-B37B0CECECDC}" srcOrd="3" destOrd="0" presId="urn:microsoft.com/office/officeart/2018/2/layout/IconVerticalSolidList"/>
    <dgm:cxn modelId="{7CDF333D-169A-4EAC-BB9A-2AEBB9545E14}" type="presParOf" srcId="{73FC57AD-3685-497D-B7C4-5743E417BE9F}" destId="{37F603CE-E903-4C42-A653-A399EFAA3DD6}" srcOrd="1" destOrd="0" presId="urn:microsoft.com/office/officeart/2018/2/layout/IconVerticalSolidList"/>
    <dgm:cxn modelId="{9D00C8FC-A450-4500-BC97-8F3113D72E37}" type="presParOf" srcId="{73FC57AD-3685-497D-B7C4-5743E417BE9F}" destId="{60F4F50B-F890-4AFD-B9BD-26B00D04C8BD}" srcOrd="2" destOrd="0" presId="urn:microsoft.com/office/officeart/2018/2/layout/IconVerticalSolidList"/>
    <dgm:cxn modelId="{D8663323-BBA5-45D8-BA6F-CDACEAD1DD02}" type="presParOf" srcId="{60F4F50B-F890-4AFD-B9BD-26B00D04C8BD}" destId="{5BB6E4E7-0E3E-470B-B7B9-188E77195887}" srcOrd="0" destOrd="0" presId="urn:microsoft.com/office/officeart/2018/2/layout/IconVerticalSolidList"/>
    <dgm:cxn modelId="{5B4AB8EF-5429-4DCA-8CA5-5AF57C3135FB}" type="presParOf" srcId="{60F4F50B-F890-4AFD-B9BD-26B00D04C8BD}" destId="{3708CE28-7CE9-4322-9BED-F9F400DED033}" srcOrd="1" destOrd="0" presId="urn:microsoft.com/office/officeart/2018/2/layout/IconVerticalSolidList"/>
    <dgm:cxn modelId="{F9B62D84-7028-4DB3-A55E-7AE20D84A1ED}" type="presParOf" srcId="{60F4F50B-F890-4AFD-B9BD-26B00D04C8BD}" destId="{34B20239-7DB9-4BCA-9816-CF6C5E5637BB}" srcOrd="2" destOrd="0" presId="urn:microsoft.com/office/officeart/2018/2/layout/IconVerticalSolidList"/>
    <dgm:cxn modelId="{CBAFE296-F859-4C3E-8CF2-31C41EC77203}" type="presParOf" srcId="{60F4F50B-F890-4AFD-B9BD-26B00D04C8BD}" destId="{712CB209-933B-4192-8102-8EF5E3A61D1E}" srcOrd="3" destOrd="0" presId="urn:microsoft.com/office/officeart/2018/2/layout/IconVerticalSolidList"/>
    <dgm:cxn modelId="{A51981B3-003B-49E1-A3B4-D7345B313219}" type="presParOf" srcId="{73FC57AD-3685-497D-B7C4-5743E417BE9F}" destId="{AD35818C-7075-43DD-A81C-40ADCBE7293B}" srcOrd="3" destOrd="0" presId="urn:microsoft.com/office/officeart/2018/2/layout/IconVerticalSolidList"/>
    <dgm:cxn modelId="{6A42F68D-2CDC-42B4-A0FE-B7E6BDF87588}" type="presParOf" srcId="{73FC57AD-3685-497D-B7C4-5743E417BE9F}" destId="{9E29626E-E6AA-4E77-B387-D32442CB2093}" srcOrd="4" destOrd="0" presId="urn:microsoft.com/office/officeart/2018/2/layout/IconVerticalSolidList"/>
    <dgm:cxn modelId="{3BB48156-D7A2-4629-AAD8-5E42496BDCFE}" type="presParOf" srcId="{9E29626E-E6AA-4E77-B387-D32442CB2093}" destId="{887B8898-6C71-4F6A-9B53-224B404D7081}" srcOrd="0" destOrd="0" presId="urn:microsoft.com/office/officeart/2018/2/layout/IconVerticalSolidList"/>
    <dgm:cxn modelId="{7037D55E-77C1-460F-83FE-95A0A4F0E9FF}" type="presParOf" srcId="{9E29626E-E6AA-4E77-B387-D32442CB2093}" destId="{45BED9B9-EBC8-4B32-A1A4-794DECFE6255}" srcOrd="1" destOrd="0" presId="urn:microsoft.com/office/officeart/2018/2/layout/IconVerticalSolidList"/>
    <dgm:cxn modelId="{F84BE41E-CE8B-469A-98CE-F43440708E76}" type="presParOf" srcId="{9E29626E-E6AA-4E77-B387-D32442CB2093}" destId="{D58E2BA5-C8BB-4054-ABEE-A1DA3B96BB03}" srcOrd="2" destOrd="0" presId="urn:microsoft.com/office/officeart/2018/2/layout/IconVerticalSolidList"/>
    <dgm:cxn modelId="{96C46FA2-29E7-4BDE-B81E-F1CD0F64D8BF}" type="presParOf" srcId="{9E29626E-E6AA-4E77-B387-D32442CB2093}" destId="{B8DDB8C6-547A-4451-81A2-76ABA81861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220E5-5384-4392-895F-EEC780819A49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59D0C-C496-4E1A-B19B-4842768EBE01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2B7D9-E363-405C-BA44-B37B0CECECDC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Miami is a popular city to live in</a:t>
          </a:r>
          <a:endParaRPr lang="en-US" sz="2500" kern="1200"/>
        </a:p>
      </dsp:txBody>
      <dsp:txXfrm>
        <a:off x="1623604" y="600"/>
        <a:ext cx="5033164" cy="1405718"/>
      </dsp:txXfrm>
    </dsp:sp>
    <dsp:sp modelId="{5BB6E4E7-0E3E-470B-B7B9-188E77195887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8CE28-7CE9-4322-9BED-F9F400DED033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B209-933B-4192-8102-8EF5E3A61D1E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Many variables to consider</a:t>
          </a:r>
          <a:endParaRPr lang="en-US" sz="2500" kern="1200"/>
        </a:p>
      </dsp:txBody>
      <dsp:txXfrm>
        <a:off x="1623604" y="1757748"/>
        <a:ext cx="5033164" cy="1405718"/>
      </dsp:txXfrm>
    </dsp:sp>
    <dsp:sp modelId="{887B8898-6C71-4F6A-9B53-224B404D7081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D9B9-EBC8-4B32-A1A4-794DECFE6255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B8C6-547A-4451-81A2-76ABA81861B6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Create groups of neighborhoods</a:t>
          </a:r>
          <a:endParaRPr lang="en-US" sz="2500" kern="1200"/>
        </a:p>
      </dsp:txBody>
      <dsp:txXfrm>
        <a:off x="1623604" y="3514896"/>
        <a:ext cx="5033164" cy="140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0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96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8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1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38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57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96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0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6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4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97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79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22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EFBF-D314-4FAB-B45D-47ED5BC5AADB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117764-D926-4739-88AE-DFF70C7182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08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0BFB4-241E-45D3-A745-7D3F0786B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MIAMI NEIGHBORHOODS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D5CB5-6A7F-403C-967A-75752A3E7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Hugo Castro Del Villar</a:t>
            </a:r>
          </a:p>
          <a:p>
            <a:r>
              <a:rPr lang="es-ES" dirty="0" err="1"/>
              <a:t>Applied</a:t>
            </a:r>
            <a:r>
              <a:rPr lang="es-ES" dirty="0"/>
              <a:t> 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Capstone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58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4F1D25-0A92-4334-A4DE-BEA5EB1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Where to live?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EF5B8B-8EFB-44B4-A252-ECE2BE0D3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75575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9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878514E-9F57-4A34-84F7-8480BC2F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A3B77-7445-42D7-9323-9F066153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 err="1"/>
              <a:t>Mimai</a:t>
            </a:r>
            <a:r>
              <a:rPr lang="es-ES" dirty="0"/>
              <a:t> </a:t>
            </a:r>
            <a:r>
              <a:rPr lang="es-ES" dirty="0" err="1"/>
              <a:t>neighborhoods</a:t>
            </a:r>
            <a:endParaRPr lang="es-ES" dirty="0"/>
          </a:p>
          <a:p>
            <a:r>
              <a:rPr lang="es-ES" dirty="0"/>
              <a:t>Miami </a:t>
            </a:r>
            <a:r>
              <a:rPr lang="es-ES" dirty="0" err="1"/>
              <a:t>venues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	1. Police </a:t>
            </a:r>
            <a:r>
              <a:rPr lang="es-ES" dirty="0" err="1"/>
              <a:t>stations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2. </a:t>
            </a:r>
            <a:r>
              <a:rPr lang="es-ES" dirty="0" err="1"/>
              <a:t>Fire</a:t>
            </a:r>
            <a:r>
              <a:rPr lang="es-ES" dirty="0"/>
              <a:t> </a:t>
            </a:r>
            <a:r>
              <a:rPr lang="es-ES" dirty="0" err="1"/>
              <a:t>stations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	3. </a:t>
            </a:r>
            <a:r>
              <a:rPr lang="es-ES" dirty="0" err="1"/>
              <a:t>Schools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	4. Malls </a:t>
            </a:r>
          </a:p>
          <a:p>
            <a:pPr marL="457200" lvl="1" indent="0">
              <a:buNone/>
            </a:pPr>
            <a:r>
              <a:rPr lang="es-ES" dirty="0"/>
              <a:t>	5. </a:t>
            </a:r>
            <a:r>
              <a:rPr lang="es-ES" dirty="0" err="1"/>
              <a:t>Hospitals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	6. </a:t>
            </a:r>
            <a:r>
              <a:rPr lang="es-ES" dirty="0" err="1"/>
              <a:t>Universities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preparation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71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4E5F-2D92-484C-A791-E0A6B201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clusters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57262-1A6F-4FD1-B235-D4DA767E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ES"/>
              <a:t>Groups of neighborhoods acording the number of venues</a:t>
            </a:r>
          </a:p>
          <a:p>
            <a:r>
              <a:rPr lang="es-ES"/>
              <a:t>K – means method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D8ACAF-7251-40EF-B0CB-40609825A5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861" y="3845941"/>
            <a:ext cx="6233058" cy="1805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709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112F-E799-4EB0-AD9A-280048B5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 dirty="0"/>
              <a:t>Ranking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54F8F-CE6E-460B-88A0-CB61D4DD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ES" dirty="0" err="1"/>
              <a:t>Multiplying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constants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n-US" dirty="0"/>
              <a:t>	a. Police Station = 0.2 </a:t>
            </a:r>
          </a:p>
          <a:p>
            <a:pPr marL="457200" lvl="1" indent="0">
              <a:buNone/>
            </a:pPr>
            <a:r>
              <a:rPr lang="en-US" dirty="0"/>
              <a:t>	b. Fire Station = 0.2 </a:t>
            </a:r>
          </a:p>
          <a:p>
            <a:pPr marL="457200" lvl="1" indent="0">
              <a:buNone/>
            </a:pPr>
            <a:r>
              <a:rPr lang="en-US" dirty="0"/>
              <a:t>	c. School = 0.15 </a:t>
            </a:r>
          </a:p>
          <a:p>
            <a:pPr marL="457200" lvl="1" indent="0">
              <a:buNone/>
            </a:pPr>
            <a:r>
              <a:rPr lang="en-US" dirty="0"/>
              <a:t>	d. Mall = 0.05 </a:t>
            </a:r>
          </a:p>
          <a:p>
            <a:pPr marL="457200" lvl="1" indent="0">
              <a:buNone/>
            </a:pPr>
            <a:r>
              <a:rPr lang="en-US" dirty="0"/>
              <a:t>	e. Hospital = 0.3 </a:t>
            </a:r>
          </a:p>
          <a:p>
            <a:pPr marL="457200" lvl="1" indent="0">
              <a:buNone/>
            </a:pPr>
            <a:r>
              <a:rPr lang="en-US" dirty="0"/>
              <a:t>	f. University = 0.1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C4907D-11E4-48BA-A834-22D38DE70B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570" y="1284051"/>
            <a:ext cx="4052485" cy="4177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4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B90381-EF9E-49A9-B8AF-3974B00F9D2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3" r="20478" b="9091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6F92C5-CB74-4C4F-9257-BAD0B77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58958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ECDB96-43CF-4056-80DD-D52B9BD3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9C141-DBB8-4594-BA31-42E2FB30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 err="1"/>
              <a:t>Cluster</a:t>
            </a:r>
            <a:r>
              <a:rPr lang="es-ES" dirty="0"/>
              <a:t> 0: </a:t>
            </a:r>
            <a:r>
              <a:rPr lang="es-ES" dirty="0" err="1"/>
              <a:t>worst</a:t>
            </a:r>
            <a:endParaRPr lang="es-ES" dirty="0"/>
          </a:p>
          <a:p>
            <a:r>
              <a:rPr lang="es-ES" dirty="0" err="1"/>
              <a:t>Cluster</a:t>
            </a:r>
            <a:r>
              <a:rPr lang="es-ES" dirty="0"/>
              <a:t> 1: </a:t>
            </a:r>
            <a:r>
              <a:rPr lang="es-ES" dirty="0" err="1"/>
              <a:t>best</a:t>
            </a:r>
            <a:endParaRPr lang="es-ES" dirty="0"/>
          </a:p>
          <a:p>
            <a:r>
              <a:rPr lang="es-ES" dirty="0" err="1"/>
              <a:t>Cluster</a:t>
            </a:r>
            <a:r>
              <a:rPr lang="es-ES" dirty="0"/>
              <a:t> 2: </a:t>
            </a:r>
            <a:r>
              <a:rPr lang="es-ES" dirty="0" err="1"/>
              <a:t>middle</a:t>
            </a:r>
            <a:endParaRPr lang="es-ES" dirty="0"/>
          </a:p>
          <a:p>
            <a:endParaRPr lang="es-ES" dirty="0"/>
          </a:p>
          <a:p>
            <a:r>
              <a:rPr lang="en-US" dirty="0"/>
              <a:t>As we can see, there is a clear relation between the number of venues, the cluster, the ranking, and the location of the neighborhood. The more venues or the higher the ranking, there is a bigger probability that the neighborhood is located in the city center.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930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E17B8BF-0702-4866-996D-15CC5F0D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 err="1"/>
              <a:t>Conclusion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334CB-10C0-411F-B56A-939FF772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better life quality is better to chose one of this five neighborhoods: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Downtown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 West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Lummus Park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Overtown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Wynwood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156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</vt:lpstr>
      <vt:lpstr>MIAMI NEIGHBORHOODS</vt:lpstr>
      <vt:lpstr>Where to live?</vt:lpstr>
      <vt:lpstr>Data</vt:lpstr>
      <vt:lpstr>Creating clusters</vt:lpstr>
      <vt:lpstr>Ranking</vt:lpstr>
      <vt:lpstr>Map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 NEIGHBORHOODS</dc:title>
  <dc:creator>Hugo Castro Del Villar</dc:creator>
  <cp:lastModifiedBy>Hugo Castro Del Villar</cp:lastModifiedBy>
  <cp:revision>1</cp:revision>
  <dcterms:created xsi:type="dcterms:W3CDTF">2020-07-11T22:05:05Z</dcterms:created>
  <dcterms:modified xsi:type="dcterms:W3CDTF">2020-07-11T22:05:08Z</dcterms:modified>
</cp:coreProperties>
</file>