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a1ab9d29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a1ab9d2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a31e14a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a31e14a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a33c954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a33c954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a1ab9d2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a1ab9d2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a33c954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a33c954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a33c954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a33c954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a33c954a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a33c954a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HugoCalegari/Estudo_Cobranca/tree/ma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hyperlink" Target="https://www.bcb.gov.br/estatistica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Recuperação de parcelas atrasadas de financiamento de ve</a:t>
            </a:r>
            <a:r>
              <a:rPr lang="pt-BR"/>
              <a:t>ículos</a:t>
            </a:r>
            <a:r>
              <a:rPr lang="pt-BR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32840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Hugo Calegari - Maio 2025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3621875"/>
            <a:ext cx="5431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u="sng">
                <a:solidFill>
                  <a:schemeClr val="hlink"/>
                </a:solidFill>
                <a:hlinkClick r:id="rId3"/>
              </a:rPr>
              <a:t>https://github.com/HugoCalegari/Estudo_Cobranca/tree/main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</a:t>
            </a:r>
            <a:r>
              <a:rPr lang="pt-BR"/>
              <a:t>ópicos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Problema de neg</a:t>
            </a:r>
            <a:r>
              <a:rPr lang="pt-BR"/>
              <a:t>ócio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Objetivo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Proposta de solução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Recomendação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Problema de neg</a:t>
            </a:r>
            <a:r>
              <a:rPr lang="pt-BR"/>
              <a:t>ócio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Estamos em um cen</a:t>
            </a:r>
            <a:r>
              <a:rPr lang="pt-BR"/>
              <a:t>ário de taxa de juros altos e incertezas macroeconômicas. Estes fatores podem contribuir para incertezas no pagamento de contratos de créditos firmados com instituições financeiras.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 dos produtos que será destacado é o financiamento veicular, principalmente, de automóveis leves e </a:t>
            </a:r>
            <a:r>
              <a:rPr lang="pt-BR"/>
              <a:t>motocicletas</a:t>
            </a:r>
            <a:r>
              <a:rPr lang="pt-BR"/>
              <a:t>. Embora a garantia seja o automóvel, existe a desvalorização do veículo, o tempo necessário até a liquidação do mesmo e os gastos atrelados a parte da recuperação.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Problema de negócio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75" y="1890350"/>
            <a:ext cx="2078825" cy="13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0974" y="3310725"/>
            <a:ext cx="2078825" cy="171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786175"/>
            <a:ext cx="1873937" cy="159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6525" y="3436674"/>
            <a:ext cx="1908111" cy="15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7065300" y="4820400"/>
            <a:ext cx="207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u="sng">
                <a:solidFill>
                  <a:schemeClr val="hlink"/>
                </a:solidFill>
                <a:hlinkClick r:id="rId7"/>
              </a:rPr>
              <a:t>https://www.bcb.gov.br/estatisticas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Objetivo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Maximizar a taxa de convers</a:t>
            </a:r>
            <a:r>
              <a:rPr lang="pt-BR"/>
              <a:t>ão de dívidas, ou seja, maximizar o pagamento dos saldos em atraso com base em um perfil de atuação ou com o uso de variáveis acionáveis.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Proposta de soluç</a:t>
            </a:r>
            <a:r>
              <a:rPr lang="pt-BR"/>
              <a:t>ão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Estimar qual ser</a:t>
            </a:r>
            <a:r>
              <a:rPr lang="pt-BR"/>
              <a:t>á o valor pago pelo cliente, de acordo com suas características : idade, dias em atraso, tipo de veículo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Baseado no valor pago estimado, pode-se definir alguns grupos de acordo com o valor pago, por exemplo, usando quartis. Isso fará com que a atuação fique nos maiores quartis e isso representará um ganho/lift maior comparado com os demais grupos.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Além disso, alguns perfis podem ser definidos.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Recomendaç</a:t>
            </a:r>
            <a:r>
              <a:rPr lang="pt-BR"/>
              <a:t>ão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Estimar qual será o valor pago pelo cliente, de acordo com suas características : idade, dias em atraso, tipo de veículo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Baseado no valor pago estimado, pode-se definir alguns grupos de acordo com o valor pago, por exemplo, usando quartis. Isso fará com que a atuação fique nos maiores quartis e isso representará um ganho/lift maior comparado com os demais grupos.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Além disso, alguns perfis podem ser definidos.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Recomendação de atuaç</a:t>
            </a:r>
            <a:r>
              <a:rPr lang="pt-BR"/>
              <a:t>ão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N</a:t>
            </a:r>
            <a:r>
              <a:rPr lang="pt-BR"/>
              <a:t>ão são todos os clientes que merecem ser cobrados logo depois de atrasar. Foi possível notar que algumas pessoas atrasam de forma recorrente 10-15 dias e pagam. Talvez, uma proposta de alteração de data de pagamento.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Atuar no segmento de motos e leves, com dias de atraso curto (30-45 dias), que possua VAR_21 baixa e VAR_253 baixa poder</a:t>
            </a:r>
            <a:r>
              <a:rPr lang="pt-BR"/>
              <a:t>á fará com que o pagamento seja feito.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Atuar nas UFs 0, 8 e 21 localizadas no Sudeste e que são urbanas; além das UFs 5, 7 e 15 localizadas no Sul e que são urbanas.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