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4.jpg" ContentType="image/pn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2"/>
  </p:sldMasterIdLst>
  <p:sldIdLst>
    <p:sldId id="256" r:id="rId3"/>
    <p:sldId id="258" r:id="rId4"/>
    <p:sldId id="257" r:id="rId5"/>
    <p:sldId id="259" r:id="rId6"/>
    <p:sldId id="260" r:id="rId7"/>
    <p:sldId id="261" r:id="rId8"/>
    <p:sldId id="266" r:id="rId9"/>
    <p:sldId id="265" r:id="rId10"/>
    <p:sldId id="267" r:id="rId11"/>
    <p:sldId id="264" r:id="rId12"/>
    <p:sldId id="263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4F7DC0-FE01-49D0-8836-A63920BE3B7D}" v="30" dt="2019-01-29T15:36:05.6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9" d="100"/>
          <a:sy n="119" d="100"/>
        </p:scale>
        <p:origin x="70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O CHAMBEFORT" userId="45e6020f46c56b3f" providerId="LiveId" clId="{0C4F7DC0-FE01-49D0-8836-A63920BE3B7D}"/>
    <pc:docChg chg="undo custSel addSld delSld modSld sldOrd">
      <pc:chgData name="HUGO CHAMBEFORT" userId="45e6020f46c56b3f" providerId="LiveId" clId="{0C4F7DC0-FE01-49D0-8836-A63920BE3B7D}" dt="2019-01-29T15:36:19.668" v="218"/>
      <pc:docMkLst>
        <pc:docMk/>
      </pc:docMkLst>
      <pc:sldChg chg="modSp">
        <pc:chgData name="HUGO CHAMBEFORT" userId="45e6020f46c56b3f" providerId="LiveId" clId="{0C4F7DC0-FE01-49D0-8836-A63920BE3B7D}" dt="2019-01-29T15:21:24.258" v="73" actId="1076"/>
        <pc:sldMkLst>
          <pc:docMk/>
          <pc:sldMk cId="494489812" sldId="257"/>
        </pc:sldMkLst>
        <pc:spChg chg="mod">
          <ac:chgData name="HUGO CHAMBEFORT" userId="45e6020f46c56b3f" providerId="LiveId" clId="{0C4F7DC0-FE01-49D0-8836-A63920BE3B7D}" dt="2019-01-29T15:21:24.258" v="73" actId="1076"/>
          <ac:spMkLst>
            <pc:docMk/>
            <pc:sldMk cId="494489812" sldId="257"/>
            <ac:spMk id="12" creationId="{CBDB4E1B-62E7-4E32-8FA9-429AF8276C3D}"/>
          </ac:spMkLst>
        </pc:spChg>
      </pc:sldChg>
      <pc:sldChg chg="addSp modSp">
        <pc:chgData name="HUGO CHAMBEFORT" userId="45e6020f46c56b3f" providerId="LiveId" clId="{0C4F7DC0-FE01-49D0-8836-A63920BE3B7D}" dt="2019-01-29T15:33:09.319" v="208" actId="20577"/>
        <pc:sldMkLst>
          <pc:docMk/>
          <pc:sldMk cId="4127456073" sldId="259"/>
        </pc:sldMkLst>
        <pc:spChg chg="mod">
          <ac:chgData name="HUGO CHAMBEFORT" userId="45e6020f46c56b3f" providerId="LiveId" clId="{0C4F7DC0-FE01-49D0-8836-A63920BE3B7D}" dt="2019-01-29T15:20:59.912" v="66" actId="404"/>
          <ac:spMkLst>
            <pc:docMk/>
            <pc:sldMk cId="4127456073" sldId="259"/>
            <ac:spMk id="12" creationId="{CBDB4E1B-62E7-4E32-8FA9-429AF8276C3D}"/>
          </ac:spMkLst>
        </pc:spChg>
        <pc:spChg chg="mod">
          <ac:chgData name="HUGO CHAMBEFORT" userId="45e6020f46c56b3f" providerId="LiveId" clId="{0C4F7DC0-FE01-49D0-8836-A63920BE3B7D}" dt="2019-01-29T15:32:34.480" v="187" actId="20577"/>
          <ac:spMkLst>
            <pc:docMk/>
            <pc:sldMk cId="4127456073" sldId="259"/>
            <ac:spMk id="13" creationId="{5E21189C-8736-451C-8406-8CDE0C387600}"/>
          </ac:spMkLst>
        </pc:spChg>
        <pc:spChg chg="mod">
          <ac:chgData name="HUGO CHAMBEFORT" userId="45e6020f46c56b3f" providerId="LiveId" clId="{0C4F7DC0-FE01-49D0-8836-A63920BE3B7D}" dt="2019-01-29T15:33:09.319" v="208" actId="20577"/>
          <ac:spMkLst>
            <pc:docMk/>
            <pc:sldMk cId="4127456073" sldId="259"/>
            <ac:spMk id="14" creationId="{866409C0-7DC7-437B-9387-55C39B9A3A81}"/>
          </ac:spMkLst>
        </pc:spChg>
        <pc:spChg chg="mod">
          <ac:chgData name="HUGO CHAMBEFORT" userId="45e6020f46c56b3f" providerId="LiveId" clId="{0C4F7DC0-FE01-49D0-8836-A63920BE3B7D}" dt="2019-01-29T15:32:52.963" v="194" actId="20577"/>
          <ac:spMkLst>
            <pc:docMk/>
            <pc:sldMk cId="4127456073" sldId="259"/>
            <ac:spMk id="15" creationId="{CA89E8EE-D1CA-4E73-9D27-F9592CA85131}"/>
          </ac:spMkLst>
        </pc:spChg>
        <pc:cxnChg chg="add mod">
          <ac:chgData name="HUGO CHAMBEFORT" userId="45e6020f46c56b3f" providerId="LiveId" clId="{0C4F7DC0-FE01-49D0-8836-A63920BE3B7D}" dt="2019-01-29T15:28:38.079" v="101" actId="11529"/>
          <ac:cxnSpMkLst>
            <pc:docMk/>
            <pc:sldMk cId="4127456073" sldId="259"/>
            <ac:cxnSpMk id="8" creationId="{2B55E8B9-F783-4DA2-9BFF-FAF3B2D5ED85}"/>
          </ac:cxnSpMkLst>
        </pc:cxnChg>
        <pc:cxnChg chg="add mod">
          <ac:chgData name="HUGO CHAMBEFORT" userId="45e6020f46c56b3f" providerId="LiveId" clId="{0C4F7DC0-FE01-49D0-8836-A63920BE3B7D}" dt="2019-01-29T15:29:06.965" v="110" actId="14100"/>
          <ac:cxnSpMkLst>
            <pc:docMk/>
            <pc:sldMk cId="4127456073" sldId="259"/>
            <ac:cxnSpMk id="16" creationId="{3A8101A3-2B14-4F75-A8B6-1AF632225C10}"/>
          </ac:cxnSpMkLst>
        </pc:cxnChg>
        <pc:cxnChg chg="add mod">
          <ac:chgData name="HUGO CHAMBEFORT" userId="45e6020f46c56b3f" providerId="LiveId" clId="{0C4F7DC0-FE01-49D0-8836-A63920BE3B7D}" dt="2019-01-29T15:29:14.686" v="111" actId="14100"/>
          <ac:cxnSpMkLst>
            <pc:docMk/>
            <pc:sldMk cId="4127456073" sldId="259"/>
            <ac:cxnSpMk id="19" creationId="{63F172B2-FF10-4C40-A5E7-0718BDED6ECD}"/>
          </ac:cxnSpMkLst>
        </pc:cxnChg>
      </pc:sldChg>
      <pc:sldChg chg="addSp delSp modSp">
        <pc:chgData name="HUGO CHAMBEFORT" userId="45e6020f46c56b3f" providerId="LiveId" clId="{0C4F7DC0-FE01-49D0-8836-A63920BE3B7D}" dt="2019-01-29T15:21:14.176" v="71" actId="255"/>
        <pc:sldMkLst>
          <pc:docMk/>
          <pc:sldMk cId="3812386217" sldId="260"/>
        </pc:sldMkLst>
        <pc:spChg chg="mod">
          <ac:chgData name="HUGO CHAMBEFORT" userId="45e6020f46c56b3f" providerId="LiveId" clId="{0C4F7DC0-FE01-49D0-8836-A63920BE3B7D}" dt="2019-01-29T15:21:14.176" v="71" actId="255"/>
          <ac:spMkLst>
            <pc:docMk/>
            <pc:sldMk cId="3812386217" sldId="260"/>
            <ac:spMk id="12" creationId="{CBDB4E1B-62E7-4E32-8FA9-429AF8276C3D}"/>
          </ac:spMkLst>
        </pc:spChg>
        <pc:picChg chg="mod">
          <ac:chgData name="HUGO CHAMBEFORT" userId="45e6020f46c56b3f" providerId="LiveId" clId="{0C4F7DC0-FE01-49D0-8836-A63920BE3B7D}" dt="2019-01-29T15:18:39.695" v="33" actId="14100"/>
          <ac:picMkLst>
            <pc:docMk/>
            <pc:sldMk cId="3812386217" sldId="260"/>
            <ac:picMk id="6" creationId="{11326E91-699F-475E-906F-EC7CA957404B}"/>
          </ac:picMkLst>
        </pc:picChg>
        <pc:picChg chg="mod">
          <ac:chgData name="HUGO CHAMBEFORT" userId="45e6020f46c56b3f" providerId="LiveId" clId="{0C4F7DC0-FE01-49D0-8836-A63920BE3B7D}" dt="2019-01-29T15:18:32.372" v="31" actId="1076"/>
          <ac:picMkLst>
            <pc:docMk/>
            <pc:sldMk cId="3812386217" sldId="260"/>
            <ac:picMk id="2050" creationId="{BB3636FC-B76A-4124-8B08-A63374089F23}"/>
          </ac:picMkLst>
        </pc:picChg>
        <pc:picChg chg="add del mod">
          <ac:chgData name="HUGO CHAMBEFORT" userId="45e6020f46c56b3f" providerId="LiveId" clId="{0C4F7DC0-FE01-49D0-8836-A63920BE3B7D}" dt="2019-01-29T15:16:15.236" v="3" actId="478"/>
          <ac:picMkLst>
            <pc:docMk/>
            <pc:sldMk cId="3812386217" sldId="260"/>
            <ac:picMk id="2062" creationId="{45016294-FEC7-41AF-881E-B85FCD22C217}"/>
          </ac:picMkLst>
        </pc:picChg>
        <pc:picChg chg="add mod">
          <ac:chgData name="HUGO CHAMBEFORT" userId="45e6020f46c56b3f" providerId="LiveId" clId="{0C4F7DC0-FE01-49D0-8836-A63920BE3B7D}" dt="2019-01-29T15:18:12.736" v="26" actId="1076"/>
          <ac:picMkLst>
            <pc:docMk/>
            <pc:sldMk cId="3812386217" sldId="260"/>
            <ac:picMk id="2064" creationId="{5CFF3F7F-B77B-414D-A80A-A0EB17A98A0F}"/>
          </ac:picMkLst>
        </pc:picChg>
        <pc:picChg chg="add mod">
          <ac:chgData name="HUGO CHAMBEFORT" userId="45e6020f46c56b3f" providerId="LiveId" clId="{0C4F7DC0-FE01-49D0-8836-A63920BE3B7D}" dt="2019-01-29T15:18:29.259" v="30" actId="1076"/>
          <ac:picMkLst>
            <pc:docMk/>
            <pc:sldMk cId="3812386217" sldId="260"/>
            <ac:picMk id="2066" creationId="{62E1EAF9-116E-401E-9BBA-95D0B01769F0}"/>
          </ac:picMkLst>
        </pc:picChg>
      </pc:sldChg>
      <pc:sldChg chg="addSp delSp modSp add ord">
        <pc:chgData name="HUGO CHAMBEFORT" userId="45e6020f46c56b3f" providerId="LiveId" clId="{0C4F7DC0-FE01-49D0-8836-A63920BE3B7D}" dt="2019-01-29T15:25:20.535" v="84" actId="1076"/>
        <pc:sldMkLst>
          <pc:docMk/>
          <pc:sldMk cId="3583217596" sldId="261"/>
        </pc:sldMkLst>
        <pc:spChg chg="mod">
          <ac:chgData name="HUGO CHAMBEFORT" userId="45e6020f46c56b3f" providerId="LiveId" clId="{0C4F7DC0-FE01-49D0-8836-A63920BE3B7D}" dt="2019-01-29T15:21:42.897" v="78" actId="1076"/>
          <ac:spMkLst>
            <pc:docMk/>
            <pc:sldMk cId="3583217596" sldId="261"/>
            <ac:spMk id="12" creationId="{CBDB4E1B-62E7-4E32-8FA9-429AF8276C3D}"/>
          </ac:spMkLst>
        </pc:spChg>
        <pc:picChg chg="add mod">
          <ac:chgData name="HUGO CHAMBEFORT" userId="45e6020f46c56b3f" providerId="LiveId" clId="{0C4F7DC0-FE01-49D0-8836-A63920BE3B7D}" dt="2019-01-29T15:25:20.535" v="84" actId="1076"/>
          <ac:picMkLst>
            <pc:docMk/>
            <pc:sldMk cId="3583217596" sldId="261"/>
            <ac:picMk id="3" creationId="{0B48C8E1-ECFC-4EB3-90EA-B765C43D4ACF}"/>
          </ac:picMkLst>
        </pc:picChg>
        <pc:picChg chg="mod">
          <ac:chgData name="HUGO CHAMBEFORT" userId="45e6020f46c56b3f" providerId="LiveId" clId="{0C4F7DC0-FE01-49D0-8836-A63920BE3B7D}" dt="2019-01-29T15:21:31.470" v="75" actId="1076"/>
          <ac:picMkLst>
            <pc:docMk/>
            <pc:sldMk cId="3583217596" sldId="261"/>
            <ac:picMk id="9" creationId="{3A9FE87A-3268-4B68-A7AB-3D01B97D8695}"/>
          </ac:picMkLst>
        </pc:picChg>
        <pc:picChg chg="del">
          <ac:chgData name="HUGO CHAMBEFORT" userId="45e6020f46c56b3f" providerId="LiveId" clId="{0C4F7DC0-FE01-49D0-8836-A63920BE3B7D}" dt="2019-01-29T15:18:58.625" v="36" actId="478"/>
          <ac:picMkLst>
            <pc:docMk/>
            <pc:sldMk cId="3583217596" sldId="261"/>
            <ac:picMk id="11" creationId="{DB599F93-F363-42A9-B7B2-B42791EBA0F1}"/>
          </ac:picMkLst>
        </pc:picChg>
      </pc:sldChg>
      <pc:sldChg chg="addSp delSp modSp add ord">
        <pc:chgData name="HUGO CHAMBEFORT" userId="45e6020f46c56b3f" providerId="LiveId" clId="{0C4F7DC0-FE01-49D0-8836-A63920BE3B7D}" dt="2019-01-29T15:36:19.668" v="218"/>
        <pc:sldMkLst>
          <pc:docMk/>
          <pc:sldMk cId="851414677" sldId="262"/>
        </pc:sldMkLst>
        <pc:spChg chg="add del mod">
          <ac:chgData name="HUGO CHAMBEFORT" userId="45e6020f46c56b3f" providerId="LiveId" clId="{0C4F7DC0-FE01-49D0-8836-A63920BE3B7D}" dt="2019-01-29T15:28:27.018" v="100" actId="478"/>
          <ac:spMkLst>
            <pc:docMk/>
            <pc:sldMk cId="851414677" sldId="262"/>
            <ac:spMk id="3" creationId="{31344D12-A7B5-467B-BF3D-6E28CEF63671}"/>
          </ac:spMkLst>
        </pc:spChg>
        <pc:spChg chg="add mod">
          <ac:chgData name="HUGO CHAMBEFORT" userId="45e6020f46c56b3f" providerId="LiveId" clId="{0C4F7DC0-FE01-49D0-8836-A63920BE3B7D}" dt="2019-01-29T15:36:16.068" v="215" actId="1076"/>
          <ac:spMkLst>
            <pc:docMk/>
            <pc:sldMk cId="851414677" sldId="262"/>
            <ac:spMk id="7" creationId="{4A06F931-2D1B-41AB-843A-7A08336BCA8A}"/>
          </ac:spMkLst>
        </pc:spChg>
        <pc:spChg chg="del mod">
          <ac:chgData name="HUGO CHAMBEFORT" userId="45e6020f46c56b3f" providerId="LiveId" clId="{0C4F7DC0-FE01-49D0-8836-A63920BE3B7D}" dt="2019-01-29T15:36:19.668" v="218"/>
          <ac:spMkLst>
            <pc:docMk/>
            <pc:sldMk cId="851414677" sldId="262"/>
            <ac:spMk id="12" creationId="{CBDB4E1B-62E7-4E32-8FA9-429AF8276C3D}"/>
          </ac:spMkLst>
        </pc:spChg>
        <pc:picChg chg="del">
          <ac:chgData name="HUGO CHAMBEFORT" userId="45e6020f46c56b3f" providerId="LiveId" clId="{0C4F7DC0-FE01-49D0-8836-A63920BE3B7D}" dt="2019-01-29T15:25:44.645" v="97" actId="478"/>
          <ac:picMkLst>
            <pc:docMk/>
            <pc:sldMk cId="851414677" sldId="262"/>
            <ac:picMk id="11" creationId="{DB599F93-F363-42A9-B7B2-B42791EBA0F1}"/>
          </ac:picMkLst>
        </pc:picChg>
      </pc:sldChg>
      <pc:sldChg chg="addSp delSp add del">
        <pc:chgData name="HUGO CHAMBEFORT" userId="45e6020f46c56b3f" providerId="LiveId" clId="{0C4F7DC0-FE01-49D0-8836-A63920BE3B7D}" dt="2019-01-29T15:30:08.549" v="118"/>
        <pc:sldMkLst>
          <pc:docMk/>
          <pc:sldMk cId="4078029867" sldId="263"/>
        </pc:sldMkLst>
        <pc:spChg chg="add del">
          <ac:chgData name="HUGO CHAMBEFORT" userId="45e6020f46c56b3f" providerId="LiveId" clId="{0C4F7DC0-FE01-49D0-8836-A63920BE3B7D}" dt="2019-01-29T15:30:07.713" v="117"/>
          <ac:spMkLst>
            <pc:docMk/>
            <pc:sldMk cId="4078029867" sldId="263"/>
            <ac:spMk id="4" creationId="{4119C39A-2629-4362-B43A-30957197A07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3491" y="796631"/>
            <a:ext cx="6251304" cy="2700706"/>
          </a:xfrm>
        </p:spPr>
        <p:txBody>
          <a:bodyPr bIns="0"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491" y="3497337"/>
            <a:ext cx="6251304" cy="1011489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30/01/2019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3490" y="329308"/>
            <a:ext cx="3719283" cy="30920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7760" y="798973"/>
            <a:ext cx="802005" cy="503578"/>
          </a:xfrm>
        </p:spPr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5218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30/01/2019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970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2373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2" y="798974"/>
            <a:ext cx="4985762" cy="465988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30/01/2019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8048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30/01/2019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0393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2" y="1756130"/>
            <a:ext cx="6251302" cy="1952270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4318" y="3708400"/>
            <a:ext cx="6251302" cy="1110725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30/01/2019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606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251303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1" y="2013936"/>
            <a:ext cx="2965632" cy="34375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9162" y="2013936"/>
            <a:ext cx="2965424" cy="343755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30/01/2019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1607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251303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2965631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2965631" cy="264445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9270" y="2023004"/>
            <a:ext cx="2965523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9270" y="2821491"/>
            <a:ext cx="2965523" cy="263737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30/01/2019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1739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30/01/2019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3003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30/01/2019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8586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406519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506719" cy="4658826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1501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30/01/2019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1064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9" y="1129513"/>
            <a:ext cx="308049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 defTabSz="914400">
              <a:spcBef>
                <a:spcPts val="1800"/>
              </a:spcBef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07607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082905" cy="320123"/>
          </a:xfrm>
        </p:spPr>
        <p:txBody>
          <a:bodyPr/>
          <a:lstStyle>
            <a:lvl1pPr algn="l">
              <a:defRPr/>
            </a:lvl1pPr>
          </a:lstStyle>
          <a:p>
            <a:fld id="{73302334-7E8B-4320-A1E2-4B05AC15A670}" type="datetimeFigureOut">
              <a:rPr lang="fr-FR" smtClean="0"/>
              <a:pPr/>
              <a:t>30/01/2019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082083" cy="320931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3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22291"/>
            <a:ext cx="9144000" cy="251227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" b="-2769"/>
          <a:stretch/>
        </p:blipFill>
        <p:spPr>
          <a:xfrm>
            <a:off x="0" y="6135624"/>
            <a:ext cx="9144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251303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25130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2650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02334-7E8B-4320-A1E2-4B05AC15A670}" type="datetimeFigureOut">
              <a:rPr lang="fr-FR" smtClean="0"/>
              <a:pPr/>
              <a:t>30/01/2019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3719283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4768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320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" name="Picture 399" descr="C:\Users\Tom\AppData\Local\Microsoft\Windows\Temporary Internet Files\Content.IE5\3TCQXQ9O\MPj0433189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024" y="-11910"/>
            <a:ext cx="9162023" cy="6858000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01274" y="76470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BDE-CESI</a:t>
            </a:r>
            <a:r>
              <a:rPr lang="fr-FR" dirty="0">
                <a:solidFill>
                  <a:schemeClr val="bg1"/>
                </a:solidFill>
              </a:rPr>
              <a:t> Toulouse </a:t>
            </a:r>
            <a:r>
              <a:rPr lang="en-US" dirty="0">
                <a:solidFill>
                  <a:schemeClr val="bg1"/>
                </a:solidFill>
              </a:rPr>
              <a:t>Website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36416" y="4393040"/>
            <a:ext cx="7302116" cy="2421785"/>
          </a:xfrm>
        </p:spPr>
        <p:txBody>
          <a:bodyPr>
            <a:normAutofit/>
          </a:bodyPr>
          <a:lstStyle/>
          <a:p>
            <a:r>
              <a:rPr lang="fr-FR" dirty="0"/>
              <a:t>By </a:t>
            </a:r>
          </a:p>
          <a:p>
            <a:r>
              <a:rPr lang="fr-FR" sz="2000" dirty="0"/>
              <a:t>- Witz Romain</a:t>
            </a:r>
          </a:p>
          <a:p>
            <a:r>
              <a:rPr lang="fr-FR" sz="2000" dirty="0"/>
              <a:t>- </a:t>
            </a:r>
            <a:r>
              <a:rPr lang="fr-FR" sz="2000" dirty="0" err="1"/>
              <a:t>Hoyo</a:t>
            </a:r>
            <a:r>
              <a:rPr lang="fr-FR" sz="2000" dirty="0"/>
              <a:t> Tom,</a:t>
            </a:r>
          </a:p>
          <a:p>
            <a:r>
              <a:rPr lang="fr-FR" sz="2000" dirty="0"/>
              <a:t>- </a:t>
            </a:r>
            <a:r>
              <a:rPr lang="fr-FR" sz="2000" dirty="0" err="1"/>
              <a:t>Bougueon</a:t>
            </a:r>
            <a:r>
              <a:rPr lang="fr-FR" sz="2000" dirty="0"/>
              <a:t> Aymeric</a:t>
            </a:r>
          </a:p>
          <a:p>
            <a:r>
              <a:rPr lang="fr-FR" sz="2000" dirty="0"/>
              <a:t>- </a:t>
            </a:r>
            <a:r>
              <a:rPr lang="fr-FR" sz="2000" dirty="0" err="1"/>
              <a:t>Chambefort</a:t>
            </a:r>
            <a:r>
              <a:rPr lang="fr-FR" sz="2000" dirty="0"/>
              <a:t> Hugo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3DF965-1F56-4533-B396-5D0A88512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3A9FE87A-3268-4B68-A7AB-3D01B97D8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313"/>
            <a:ext cx="8363272" cy="6653336"/>
          </a:xfr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CBDB4E1B-62E7-4E32-8FA9-429AF8276C3D}"/>
              </a:ext>
            </a:extLst>
          </p:cNvPr>
          <p:cNvSpPr txBox="1"/>
          <p:nvPr/>
        </p:nvSpPr>
        <p:spPr>
          <a:xfrm>
            <a:off x="894420" y="5004246"/>
            <a:ext cx="74888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Server Node</a:t>
            </a:r>
          </a:p>
          <a:p>
            <a:pPr algn="ctr"/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5F50AD3-4CE0-4E2F-B416-A97B3525D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623" y="476672"/>
            <a:ext cx="5686425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992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3DF965-1F56-4533-B396-5D0A88512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3A9FE87A-3268-4B68-A7AB-3D01B97D8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313"/>
            <a:ext cx="8363272" cy="6653336"/>
          </a:xfr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CBDB4E1B-62E7-4E32-8FA9-429AF8276C3D}"/>
              </a:ext>
            </a:extLst>
          </p:cNvPr>
          <p:cNvSpPr txBox="1"/>
          <p:nvPr/>
        </p:nvSpPr>
        <p:spPr>
          <a:xfrm>
            <a:off x="1035850" y="4960503"/>
            <a:ext cx="72059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Judicial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Aspects</a:t>
            </a:r>
          </a:p>
          <a:p>
            <a:pPr algn="ctr"/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AECD14-8F28-40AE-84B0-9F8FBA3015E5}"/>
              </a:ext>
            </a:extLst>
          </p:cNvPr>
          <p:cNvSpPr/>
          <p:nvPr/>
        </p:nvSpPr>
        <p:spPr>
          <a:xfrm>
            <a:off x="1793286" y="1372728"/>
            <a:ext cx="2304256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Legal notices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2BC281-3FF1-4872-A29A-0AE165A69D9E}"/>
              </a:ext>
            </a:extLst>
          </p:cNvPr>
          <p:cNvSpPr/>
          <p:nvPr/>
        </p:nvSpPr>
        <p:spPr>
          <a:xfrm>
            <a:off x="4716015" y="1388915"/>
            <a:ext cx="3328573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tx1"/>
                </a:solidFill>
                <a:latin typeface="inherit"/>
                <a:cs typeface="Arial" panose="020B0604020202020204" pitchFamily="34" charset="0"/>
              </a:rPr>
              <a:t>personal data protection policies</a:t>
            </a:r>
            <a:endParaRPr lang="en-US" altLang="en-US" sz="1050" b="1" dirty="0">
              <a:solidFill>
                <a:schemeClr val="tx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0F2B8E2-3CB2-459D-AE83-640CBAB0A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582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3DF965-1F56-4533-B396-5D0A88512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3A9FE87A-3268-4B68-A7AB-3D01B97D8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313"/>
            <a:ext cx="8363272" cy="6653336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A06F931-2D1B-41AB-843A-7A08336BCA8A}"/>
              </a:ext>
            </a:extLst>
          </p:cNvPr>
          <p:cNvSpPr txBox="1"/>
          <p:nvPr/>
        </p:nvSpPr>
        <p:spPr>
          <a:xfrm>
            <a:off x="824726" y="1772816"/>
            <a:ext cx="748883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Conclusion</a:t>
            </a:r>
            <a:r>
              <a:rPr lang="en-US" sz="24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41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71D212-E298-4063-9682-077BA0963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Synopsis 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8AD677-F2F6-4844-87C3-FC464E93D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251303" cy="3717523"/>
          </a:xfrm>
        </p:spPr>
        <p:txBody>
          <a:bodyPr/>
          <a:lstStyle/>
          <a:p>
            <a:r>
              <a:rPr lang="en-US" dirty="0"/>
              <a:t>Context</a:t>
            </a:r>
          </a:p>
          <a:p>
            <a:r>
              <a:rPr lang="en-US" dirty="0"/>
              <a:t>Distribution of roles</a:t>
            </a:r>
          </a:p>
          <a:p>
            <a:r>
              <a:rPr lang="en-US" dirty="0"/>
              <a:t>Development of the </a:t>
            </a:r>
            <a:r>
              <a:rPr lang="en-US" dirty="0" err="1"/>
              <a:t>differents</a:t>
            </a:r>
            <a:r>
              <a:rPr lang="en-US" dirty="0"/>
              <a:t> pages</a:t>
            </a:r>
          </a:p>
          <a:p>
            <a:r>
              <a:rPr lang="en-US" dirty="0"/>
              <a:t>Node Server</a:t>
            </a:r>
          </a:p>
          <a:p>
            <a:r>
              <a:rPr lang="en-US" dirty="0"/>
              <a:t>Judicial Aspects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661234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3DF965-1F56-4533-B396-5D0A88512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3A9FE87A-3268-4B68-A7AB-3D01B97D8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313"/>
            <a:ext cx="8363272" cy="6653336"/>
          </a:xfr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B599F93-F363-42A9-B7B2-B42791EBA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3" y="404664"/>
            <a:ext cx="7488832" cy="4032448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CBDB4E1B-62E7-4E32-8FA9-429AF8276C3D}"/>
              </a:ext>
            </a:extLst>
          </p:cNvPr>
          <p:cNvSpPr txBox="1"/>
          <p:nvPr/>
        </p:nvSpPr>
        <p:spPr>
          <a:xfrm>
            <a:off x="914909" y="4941168"/>
            <a:ext cx="74888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Context</a:t>
            </a:r>
            <a:r>
              <a:rPr lang="en-US" sz="24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89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3DF965-1F56-4533-B396-5D0A88512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3A9FE87A-3268-4B68-A7AB-3D01B97D8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64" y="4750"/>
            <a:ext cx="8363272" cy="6653336"/>
          </a:xfr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CBDB4E1B-62E7-4E32-8FA9-429AF8276C3D}"/>
              </a:ext>
            </a:extLst>
          </p:cNvPr>
          <p:cNvSpPr txBox="1"/>
          <p:nvPr/>
        </p:nvSpPr>
        <p:spPr>
          <a:xfrm>
            <a:off x="894420" y="4905613"/>
            <a:ext cx="73499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Distribution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of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roles </a:t>
            </a:r>
            <a:r>
              <a:rPr lang="en-US" sz="2400" dirty="0"/>
              <a:t> 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7EBEC2-C87E-4D97-9DD7-02ABD89969CE}"/>
              </a:ext>
            </a:extLst>
          </p:cNvPr>
          <p:cNvSpPr/>
          <p:nvPr/>
        </p:nvSpPr>
        <p:spPr>
          <a:xfrm>
            <a:off x="3594508" y="429037"/>
            <a:ext cx="2201628" cy="17038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b="1" u="sng" dirty="0"/>
          </a:p>
          <a:p>
            <a:pPr algn="ctr"/>
            <a:r>
              <a:rPr lang="fr-FR" sz="1100" b="1" u="sng" dirty="0"/>
              <a:t>Witz Romain </a:t>
            </a:r>
          </a:p>
          <a:p>
            <a:pPr algn="ctr"/>
            <a:r>
              <a:rPr lang="fr-FR" sz="1100" b="1" u="sng" dirty="0"/>
              <a:t>( Project Manager &amp; </a:t>
            </a:r>
            <a:br>
              <a:rPr lang="en-US" sz="1100" b="1" dirty="0"/>
            </a:br>
            <a:r>
              <a:rPr lang="en-US" sz="1100" b="1" dirty="0"/>
              <a:t>system administrator )</a:t>
            </a:r>
          </a:p>
          <a:p>
            <a:pPr algn="ctr"/>
            <a:r>
              <a:rPr lang="en-US" sz="1100" u="sng" dirty="0"/>
              <a:t>Task</a:t>
            </a:r>
            <a:r>
              <a:rPr lang="en-US" sz="1100" dirty="0"/>
              <a:t> :</a:t>
            </a:r>
          </a:p>
          <a:p>
            <a:pPr algn="just"/>
            <a:r>
              <a:rPr lang="en-US" sz="1100" dirty="0">
                <a:sym typeface="Wingdings" panose="05000000000000000000" pitchFamily="2" charset="2"/>
              </a:rPr>
              <a:t> Website architecture</a:t>
            </a:r>
          </a:p>
          <a:p>
            <a:pPr marL="171450" indent="-171450" algn="just">
              <a:buFont typeface="Wingdings" panose="05000000000000000000" pitchFamily="2" charset="2"/>
              <a:buChar char="à"/>
            </a:pPr>
            <a:r>
              <a:rPr lang="en-US" sz="1100" dirty="0">
                <a:sym typeface="Wingdings" panose="05000000000000000000" pitchFamily="2" charset="2"/>
              </a:rPr>
              <a:t>NodeJS Server</a:t>
            </a:r>
          </a:p>
          <a:p>
            <a:pPr marL="171450" indent="-171450" algn="just">
              <a:buFont typeface="Wingdings" panose="05000000000000000000" pitchFamily="2" charset="2"/>
              <a:buChar char="à"/>
            </a:pPr>
            <a:r>
              <a:rPr lang="en-US" sz="1100" dirty="0">
                <a:sym typeface="Wingdings" panose="05000000000000000000" pitchFamily="2" charset="2"/>
              </a:rPr>
              <a:t>Database</a:t>
            </a:r>
          </a:p>
          <a:p>
            <a:pPr marL="171450" indent="-171450" algn="just">
              <a:buFont typeface="Wingdings" panose="05000000000000000000" pitchFamily="2" charset="2"/>
              <a:buChar char="à"/>
            </a:pPr>
            <a:r>
              <a:rPr lang="en-US" sz="1100" dirty="0">
                <a:sym typeface="Wingdings" panose="05000000000000000000" pitchFamily="2" charset="2"/>
              </a:rPr>
              <a:t>Project Report</a:t>
            </a:r>
          </a:p>
          <a:p>
            <a:pPr marL="171450" indent="-171450" algn="just">
              <a:buFont typeface="Wingdings" panose="05000000000000000000" pitchFamily="2" charset="2"/>
              <a:buChar char="à"/>
            </a:pPr>
            <a:endParaRPr lang="fr-FR" sz="1100" dirty="0"/>
          </a:p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21189C-8736-451C-8406-8CDE0C387600}"/>
              </a:ext>
            </a:extLst>
          </p:cNvPr>
          <p:cNvSpPr/>
          <p:nvPr/>
        </p:nvSpPr>
        <p:spPr>
          <a:xfrm>
            <a:off x="6112610" y="2535606"/>
            <a:ext cx="2201628" cy="17038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b="1" u="sng" dirty="0"/>
          </a:p>
          <a:p>
            <a:pPr algn="ctr"/>
            <a:endParaRPr lang="fr-FR" sz="1100" b="1" u="sng" dirty="0"/>
          </a:p>
          <a:p>
            <a:pPr algn="ctr"/>
            <a:r>
              <a:rPr lang="fr-FR" sz="1100" b="1" u="sng" dirty="0" err="1"/>
              <a:t>Chambefort</a:t>
            </a:r>
            <a:r>
              <a:rPr lang="fr-FR" sz="1100" b="1" u="sng" dirty="0"/>
              <a:t> Hugo</a:t>
            </a:r>
          </a:p>
          <a:p>
            <a:pPr algn="ctr"/>
            <a:r>
              <a:rPr lang="fr-FR" sz="1100" b="1" u="sng" dirty="0"/>
              <a:t>( </a:t>
            </a:r>
            <a:r>
              <a:rPr lang="fr-FR" sz="1100" b="1" u="sng" dirty="0" err="1"/>
              <a:t>Developer</a:t>
            </a:r>
            <a:r>
              <a:rPr lang="fr-FR" sz="1100" b="1" u="sng" dirty="0"/>
              <a:t> </a:t>
            </a:r>
            <a:r>
              <a:rPr lang="en-US" sz="1100" b="1" dirty="0"/>
              <a:t>)</a:t>
            </a:r>
          </a:p>
          <a:p>
            <a:pPr algn="ctr"/>
            <a:r>
              <a:rPr lang="en-US" sz="1100" u="sng" dirty="0"/>
              <a:t>Task</a:t>
            </a:r>
            <a:r>
              <a:rPr lang="en-US" sz="1100" dirty="0"/>
              <a:t> :</a:t>
            </a:r>
          </a:p>
          <a:p>
            <a:pPr marL="171450" indent="-171450" algn="just">
              <a:buFont typeface="Wingdings" panose="05000000000000000000" pitchFamily="2" charset="2"/>
              <a:buChar char="à"/>
            </a:pPr>
            <a:r>
              <a:rPr lang="en-US" sz="1100" dirty="0">
                <a:sym typeface="Wingdings" panose="05000000000000000000" pitchFamily="2" charset="2"/>
              </a:rPr>
              <a:t>Website architecture</a:t>
            </a:r>
          </a:p>
          <a:p>
            <a:pPr marL="171450" indent="-171450" algn="just">
              <a:buFont typeface="Wingdings" panose="05000000000000000000" pitchFamily="2" charset="2"/>
              <a:buChar char="à"/>
            </a:pPr>
            <a:r>
              <a:rPr lang="en-US" sz="1100" dirty="0">
                <a:sym typeface="Wingdings" panose="05000000000000000000" pitchFamily="2" charset="2"/>
              </a:rPr>
              <a:t>Home page (HTML – PHP - JS)</a:t>
            </a:r>
          </a:p>
          <a:p>
            <a:pPr marL="171450" indent="-171450" algn="just">
              <a:buFont typeface="Wingdings" panose="05000000000000000000" pitchFamily="2" charset="2"/>
              <a:buChar char="à"/>
            </a:pPr>
            <a:r>
              <a:rPr lang="en-US" sz="1100" dirty="0">
                <a:sym typeface="Wingdings" panose="05000000000000000000" pitchFamily="2" charset="2"/>
              </a:rPr>
              <a:t>Event page ( HTML – PHP -JS)</a:t>
            </a:r>
          </a:p>
          <a:p>
            <a:pPr marL="171450" indent="-171450" algn="just">
              <a:buFont typeface="Wingdings" panose="05000000000000000000" pitchFamily="2" charset="2"/>
              <a:buChar char="à"/>
            </a:pPr>
            <a:endParaRPr lang="en-US" sz="1100" dirty="0">
              <a:sym typeface="Wingdings" panose="05000000000000000000" pitchFamily="2" charset="2"/>
            </a:endParaRPr>
          </a:p>
          <a:p>
            <a:pPr marL="171450" indent="-171450" algn="ctr">
              <a:buFont typeface="Wingdings" panose="05000000000000000000" pitchFamily="2" charset="2"/>
              <a:buChar char="à"/>
            </a:pPr>
            <a:endParaRPr lang="en-US" sz="1100" dirty="0">
              <a:sym typeface="Wingdings" panose="05000000000000000000" pitchFamily="2" charset="2"/>
            </a:endParaRPr>
          </a:p>
          <a:p>
            <a:pPr marL="171450" indent="-171450" algn="ctr">
              <a:buFont typeface="Wingdings" panose="05000000000000000000" pitchFamily="2" charset="2"/>
              <a:buChar char="à"/>
            </a:pPr>
            <a:endParaRPr lang="fr-FR" sz="1100" dirty="0"/>
          </a:p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6409C0-7DC7-437B-9387-55C39B9A3A81}"/>
              </a:ext>
            </a:extLst>
          </p:cNvPr>
          <p:cNvSpPr/>
          <p:nvPr/>
        </p:nvSpPr>
        <p:spPr>
          <a:xfrm>
            <a:off x="829762" y="2535605"/>
            <a:ext cx="2201628" cy="17038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b="1" u="sng" dirty="0"/>
          </a:p>
          <a:p>
            <a:pPr algn="ctr"/>
            <a:r>
              <a:rPr lang="fr-FR" sz="1100" b="1" u="sng" dirty="0" err="1"/>
              <a:t>Hoyo</a:t>
            </a:r>
            <a:r>
              <a:rPr lang="fr-FR" sz="1100" b="1" u="sng" dirty="0"/>
              <a:t> Tom</a:t>
            </a:r>
          </a:p>
          <a:p>
            <a:pPr algn="ctr"/>
            <a:r>
              <a:rPr lang="fr-FR" sz="1100" b="1" u="sng" dirty="0"/>
              <a:t>( </a:t>
            </a:r>
            <a:r>
              <a:rPr lang="fr-FR" sz="1100" b="1" u="sng" dirty="0" err="1"/>
              <a:t>Developer</a:t>
            </a:r>
            <a:r>
              <a:rPr lang="en-US" sz="1100" b="1" dirty="0"/>
              <a:t>)</a:t>
            </a:r>
          </a:p>
          <a:p>
            <a:pPr algn="ctr"/>
            <a:r>
              <a:rPr lang="en-US" sz="1100" u="sng" dirty="0"/>
              <a:t>Task</a:t>
            </a:r>
            <a:r>
              <a:rPr lang="en-US" sz="1100" dirty="0"/>
              <a:t> :</a:t>
            </a:r>
          </a:p>
          <a:p>
            <a:pPr marL="171450" indent="-171450" algn="just">
              <a:buFont typeface="Wingdings" panose="05000000000000000000" pitchFamily="2" charset="2"/>
              <a:buChar char="à"/>
            </a:pPr>
            <a:r>
              <a:rPr lang="en-US" sz="1100" dirty="0">
                <a:sym typeface="Wingdings" panose="05000000000000000000" pitchFamily="2" charset="2"/>
              </a:rPr>
              <a:t>Website architecture</a:t>
            </a:r>
          </a:p>
          <a:p>
            <a:pPr marL="171450" indent="-171450" algn="just">
              <a:buFont typeface="Wingdings" panose="05000000000000000000" pitchFamily="2" charset="2"/>
              <a:buChar char="à"/>
            </a:pPr>
            <a:r>
              <a:rPr lang="en-US" sz="1100" dirty="0">
                <a:sym typeface="Wingdings" panose="05000000000000000000" pitchFamily="2" charset="2"/>
              </a:rPr>
              <a:t>Suggestion Box page (HTML - PHP - JS)</a:t>
            </a:r>
          </a:p>
          <a:p>
            <a:pPr marL="171450" indent="-171450" algn="just">
              <a:buFont typeface="Wingdings" panose="05000000000000000000" pitchFamily="2" charset="2"/>
              <a:buChar char="à"/>
            </a:pPr>
            <a:r>
              <a:rPr lang="en-US" sz="1100" dirty="0">
                <a:sym typeface="Wingdings" panose="05000000000000000000" pitchFamily="2" charset="2"/>
              </a:rPr>
              <a:t>Event page (JS)</a:t>
            </a:r>
          </a:p>
          <a:p>
            <a:pPr marL="171450" indent="-171450" algn="just">
              <a:buFont typeface="Wingdings" panose="05000000000000000000" pitchFamily="2" charset="2"/>
              <a:buChar char="à"/>
            </a:pPr>
            <a:endParaRPr lang="fr-FR" sz="1100" dirty="0"/>
          </a:p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89E8EE-D1CA-4E73-9D27-F9592CA85131}"/>
              </a:ext>
            </a:extLst>
          </p:cNvPr>
          <p:cNvSpPr/>
          <p:nvPr/>
        </p:nvSpPr>
        <p:spPr>
          <a:xfrm>
            <a:off x="3538022" y="2535605"/>
            <a:ext cx="2201628" cy="17038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b="1" u="sng" dirty="0"/>
          </a:p>
          <a:p>
            <a:pPr algn="ctr"/>
            <a:r>
              <a:rPr lang="fr-FR" sz="1100" b="1" u="sng" dirty="0" err="1"/>
              <a:t>Bougueon</a:t>
            </a:r>
            <a:r>
              <a:rPr lang="fr-FR" sz="1100" b="1" u="sng" dirty="0"/>
              <a:t> Aymeric</a:t>
            </a:r>
          </a:p>
          <a:p>
            <a:pPr algn="ctr"/>
            <a:r>
              <a:rPr lang="fr-FR" sz="1100" b="1" u="sng" dirty="0"/>
              <a:t>( </a:t>
            </a:r>
            <a:r>
              <a:rPr lang="en-US" sz="1100" b="1" u="sng" dirty="0"/>
              <a:t>Developer</a:t>
            </a:r>
            <a:r>
              <a:rPr lang="en-US" sz="1100" b="1" dirty="0"/>
              <a:t>)</a:t>
            </a:r>
          </a:p>
          <a:p>
            <a:pPr algn="ctr"/>
            <a:r>
              <a:rPr lang="en-US" sz="1100" u="sng" dirty="0"/>
              <a:t>Task</a:t>
            </a:r>
            <a:r>
              <a:rPr lang="en-US" sz="1100" dirty="0"/>
              <a:t> :</a:t>
            </a:r>
          </a:p>
          <a:p>
            <a:pPr marL="171450" indent="-171450" algn="just">
              <a:buFont typeface="Wingdings" panose="05000000000000000000" pitchFamily="2" charset="2"/>
              <a:buChar char="à"/>
            </a:pPr>
            <a:r>
              <a:rPr lang="en-US" sz="1100" dirty="0">
                <a:sym typeface="Wingdings" panose="05000000000000000000" pitchFamily="2" charset="2"/>
              </a:rPr>
              <a:t>Website architecture</a:t>
            </a:r>
          </a:p>
          <a:p>
            <a:pPr marL="171450" indent="-171450" algn="just">
              <a:buFont typeface="Wingdings" panose="05000000000000000000" pitchFamily="2" charset="2"/>
              <a:buChar char="à"/>
            </a:pPr>
            <a:r>
              <a:rPr lang="en-US" sz="1100" dirty="0">
                <a:sym typeface="Wingdings" panose="05000000000000000000" pitchFamily="2" charset="2"/>
              </a:rPr>
              <a:t>Market page (HTML - PHP - JS)</a:t>
            </a:r>
          </a:p>
          <a:p>
            <a:pPr marL="171450" indent="-171450" algn="just">
              <a:buFont typeface="Wingdings" panose="05000000000000000000" pitchFamily="2" charset="2"/>
              <a:buChar char="à"/>
            </a:pPr>
            <a:endParaRPr lang="en-US" sz="1100" dirty="0">
              <a:sym typeface="Wingdings" panose="05000000000000000000" pitchFamily="2" charset="2"/>
            </a:endParaRPr>
          </a:p>
          <a:p>
            <a:pPr marL="171450" indent="-171450" algn="just">
              <a:buFont typeface="Wingdings" panose="05000000000000000000" pitchFamily="2" charset="2"/>
              <a:buChar char="à"/>
            </a:pPr>
            <a:endParaRPr lang="en-US" sz="1100" dirty="0">
              <a:sym typeface="Wingdings" panose="05000000000000000000" pitchFamily="2" charset="2"/>
            </a:endParaRPr>
          </a:p>
          <a:p>
            <a:pPr marL="171450" indent="-171450" algn="just">
              <a:buFont typeface="Wingdings" panose="05000000000000000000" pitchFamily="2" charset="2"/>
              <a:buChar char="à"/>
            </a:pPr>
            <a:endParaRPr lang="fr-FR" sz="1100" dirty="0"/>
          </a:p>
          <a:p>
            <a:pPr algn="ctr"/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7E1EE9-4512-4BCA-BD2B-8F68A3D41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9175" y="167044"/>
            <a:ext cx="25648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2B55E8B9-F783-4DA2-9BFF-FAF3B2D5ED85}"/>
              </a:ext>
            </a:extLst>
          </p:cNvPr>
          <p:cNvCxnSpPr/>
          <p:nvPr/>
        </p:nvCxnSpPr>
        <p:spPr>
          <a:xfrm flipH="1">
            <a:off x="2843808" y="1988840"/>
            <a:ext cx="750700" cy="546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3A8101A3-2B14-4F75-A8B6-1AF632225C10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4463444" y="2132856"/>
            <a:ext cx="231878" cy="402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63F172B2-FF10-4C40-A5E7-0718BDED6ECD}"/>
              </a:ext>
            </a:extLst>
          </p:cNvPr>
          <p:cNvCxnSpPr>
            <a:cxnSpLocks/>
          </p:cNvCxnSpPr>
          <p:nvPr/>
        </p:nvCxnSpPr>
        <p:spPr>
          <a:xfrm>
            <a:off x="5796136" y="1988840"/>
            <a:ext cx="592799" cy="546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456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3DF965-1F56-4533-B396-5D0A88512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3A9FE87A-3268-4B68-A7AB-3D01B97D8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313"/>
            <a:ext cx="8363272" cy="6653336"/>
          </a:xfr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CBDB4E1B-62E7-4E32-8FA9-429AF8276C3D}"/>
              </a:ext>
            </a:extLst>
          </p:cNvPr>
          <p:cNvSpPr txBox="1"/>
          <p:nvPr/>
        </p:nvSpPr>
        <p:spPr>
          <a:xfrm>
            <a:off x="2056287" y="5157192"/>
            <a:ext cx="51845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Development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of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different pages </a:t>
            </a:r>
            <a:r>
              <a:rPr lang="en-US" sz="2400" dirty="0"/>
              <a:t> </a:t>
            </a:r>
          </a:p>
          <a:p>
            <a:endParaRPr lang="en-US" dirty="0"/>
          </a:p>
        </p:txBody>
      </p:sp>
      <p:pic>
        <p:nvPicPr>
          <p:cNvPr id="2050" name="Picture 2" descr="RÃ©sultat de recherche d'images pour &quot;symfony&quot;">
            <a:extLst>
              <a:ext uri="{FF2B5EF4-FFF2-40B4-BE49-F238E27FC236}">
                <a16:creationId xmlns:a16="http://schemas.microsoft.com/office/drawing/2014/main" id="{BB3636FC-B76A-4124-8B08-A63374089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116" y="546187"/>
            <a:ext cx="1440160" cy="173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 descr="Une image contenant texte, objet, trousse de secours, signe&#10;&#10;Description générée automatiquement">
            <a:extLst>
              <a:ext uri="{FF2B5EF4-FFF2-40B4-BE49-F238E27FC236}">
                <a16:creationId xmlns:a16="http://schemas.microsoft.com/office/drawing/2014/main" id="{0D5A6C10-9071-44CA-8BC4-2EBEF1D04A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463074"/>
            <a:ext cx="3399062" cy="178769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1326E91-699F-475E-906F-EC7CA957404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158" y="449657"/>
            <a:ext cx="1868573" cy="1815709"/>
          </a:xfrm>
          <a:prstGeom prst="rect">
            <a:avLst/>
          </a:prstGeom>
        </p:spPr>
      </p:pic>
      <p:pic>
        <p:nvPicPr>
          <p:cNvPr id="2064" name="Picture 16" descr="RÃ©sultat de recherche d'images pour &quot;javascript&quot;">
            <a:extLst>
              <a:ext uri="{FF2B5EF4-FFF2-40B4-BE49-F238E27FC236}">
                <a16:creationId xmlns:a16="http://schemas.microsoft.com/office/drawing/2014/main" id="{5CFF3F7F-B77B-414D-A80A-A0EB17A98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7" y="2392029"/>
            <a:ext cx="1868573" cy="181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RÃ©sultat de recherche d'images pour &quot;Node JS&quot;">
            <a:extLst>
              <a:ext uri="{FF2B5EF4-FFF2-40B4-BE49-F238E27FC236}">
                <a16:creationId xmlns:a16="http://schemas.microsoft.com/office/drawing/2014/main" id="{62E1EAF9-116E-401E-9BBA-95D0B0176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194" y="693272"/>
            <a:ext cx="1440161" cy="144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Ã©sultat de recherche d'images pour &quot;sql&quot;">
            <a:extLst>
              <a:ext uri="{FF2B5EF4-FFF2-40B4-BE49-F238E27FC236}">
                <a16:creationId xmlns:a16="http://schemas.microsoft.com/office/drawing/2014/main" id="{05CCD18A-09AB-4D93-B75E-EFC148E0A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575" y="857471"/>
            <a:ext cx="2430404" cy="127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386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3DF965-1F56-4533-B396-5D0A88512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3A9FE87A-3268-4B68-A7AB-3D01B97D8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313"/>
            <a:ext cx="8363272" cy="6653336"/>
          </a:xfr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CBDB4E1B-62E7-4E32-8FA9-429AF8276C3D}"/>
              </a:ext>
            </a:extLst>
          </p:cNvPr>
          <p:cNvSpPr txBox="1"/>
          <p:nvPr/>
        </p:nvSpPr>
        <p:spPr>
          <a:xfrm>
            <a:off x="894420" y="5004246"/>
            <a:ext cx="74888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Home page</a:t>
            </a:r>
          </a:p>
          <a:p>
            <a:pPr algn="ctr"/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7" name="Image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38C2CBD6-880F-48CA-BB06-90D50E4A6D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20" y="404664"/>
            <a:ext cx="7488832" cy="391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217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3DF965-1F56-4533-B396-5D0A88512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3A9FE87A-3268-4B68-A7AB-3D01B97D8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313"/>
            <a:ext cx="8363272" cy="6653336"/>
          </a:xfr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CBDB4E1B-62E7-4E32-8FA9-429AF8276C3D}"/>
              </a:ext>
            </a:extLst>
          </p:cNvPr>
          <p:cNvSpPr txBox="1"/>
          <p:nvPr/>
        </p:nvSpPr>
        <p:spPr>
          <a:xfrm>
            <a:off x="1043608" y="4869160"/>
            <a:ext cx="748883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Login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/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Inscription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page</a:t>
            </a:r>
          </a:p>
          <a:p>
            <a:pPr algn="ctr"/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4" name="Image 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78681BF2-A0D5-4C32-91BB-1606AF0BC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3" y="404664"/>
            <a:ext cx="7488831" cy="386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080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3DF965-1F56-4533-B396-5D0A88512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3A9FE87A-3268-4B68-A7AB-3D01B97D8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313"/>
            <a:ext cx="8363272" cy="6653336"/>
          </a:xfr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CBDB4E1B-62E7-4E32-8FA9-429AF8276C3D}"/>
              </a:ext>
            </a:extLst>
          </p:cNvPr>
          <p:cNvSpPr txBox="1"/>
          <p:nvPr/>
        </p:nvSpPr>
        <p:spPr>
          <a:xfrm>
            <a:off x="894420" y="4869160"/>
            <a:ext cx="748883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Suggestion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Pages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Event </a:t>
            </a:r>
          </a:p>
          <a:p>
            <a:pPr algn="ctr"/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4" name="Image 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DCEB28B-62DA-4335-8623-9D34F3848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18" y="424100"/>
            <a:ext cx="3721318" cy="3868996"/>
          </a:xfrm>
          <a:prstGeom prst="rect">
            <a:avLst/>
          </a:prstGeom>
        </p:spPr>
      </p:pic>
      <p:pic>
        <p:nvPicPr>
          <p:cNvPr id="15" name="Image 1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22336049-5B4B-4D15-B40F-90B929ED33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836" y="424100"/>
            <a:ext cx="3744416" cy="386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302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3DF965-1F56-4533-B396-5D0A88512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3A9FE87A-3268-4B68-A7AB-3D01B97D8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313"/>
            <a:ext cx="8363272" cy="6653336"/>
          </a:xfr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CBDB4E1B-62E7-4E32-8FA9-429AF8276C3D}"/>
              </a:ext>
            </a:extLst>
          </p:cNvPr>
          <p:cNvSpPr txBox="1"/>
          <p:nvPr/>
        </p:nvSpPr>
        <p:spPr>
          <a:xfrm>
            <a:off x="894420" y="4869160"/>
            <a:ext cx="74888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Market</a:t>
            </a:r>
          </a:p>
          <a:p>
            <a:pPr algn="ctr"/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DC458867-C4D4-4685-ACE4-F9E0420C3B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20" y="404664"/>
            <a:ext cx="7488832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28181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43BFDE"/>
      </a:accent6>
      <a:hlink>
        <a:srgbClr val="FBAE29"/>
      </a:hlink>
      <a:folHlink>
        <a:srgbClr val="EDC47E"/>
      </a:folHlink>
    </a:clrScheme>
    <a:fontScheme name="Galerie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9F9D139-4AC1-4D29-8F9B-4EF10FFDD4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161</TotalTime>
  <Words>145</Words>
  <Application>Microsoft Office PowerPoint</Application>
  <PresentationFormat>Affichage à l'écran (4:3)</PresentationFormat>
  <Paragraphs>78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inherit</vt:lpstr>
      <vt:lpstr>Rockwell</vt:lpstr>
      <vt:lpstr>Wingdings</vt:lpstr>
      <vt:lpstr>Galerie</vt:lpstr>
      <vt:lpstr>BDE-CESI Toulouse Website</vt:lpstr>
      <vt:lpstr>Synopsis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HUGO CHAMBEFORT</dc:creator>
  <cp:keywords/>
  <cp:lastModifiedBy>HUGO CHAMBEFORT</cp:lastModifiedBy>
  <cp:revision>24</cp:revision>
  <dcterms:created xsi:type="dcterms:W3CDTF">2019-01-29T13:53:47Z</dcterms:created>
  <dcterms:modified xsi:type="dcterms:W3CDTF">2019-01-30T08:46:23Z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TC300074369990</vt:lpwstr>
  </property>
</Properties>
</file>