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F7DC0-FE01-49D0-8836-A63920BE3B7D}" v="30" dt="2019-01-29T15:36:0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HAMBEFORT" userId="45e6020f46c56b3f" providerId="LiveId" clId="{0C4F7DC0-FE01-49D0-8836-A63920BE3B7D}"/>
    <pc:docChg chg="undo custSel addSld delSld modSld sldOrd">
      <pc:chgData name="HUGO CHAMBEFORT" userId="45e6020f46c56b3f" providerId="LiveId" clId="{0C4F7DC0-FE01-49D0-8836-A63920BE3B7D}" dt="2019-01-29T15:36:19.668" v="218"/>
      <pc:docMkLst>
        <pc:docMk/>
      </pc:docMkLst>
      <pc:sldChg chg="modSp">
        <pc:chgData name="HUGO CHAMBEFORT" userId="45e6020f46c56b3f" providerId="LiveId" clId="{0C4F7DC0-FE01-49D0-8836-A63920BE3B7D}" dt="2019-01-29T15:21:24.258" v="73" actId="1076"/>
        <pc:sldMkLst>
          <pc:docMk/>
          <pc:sldMk cId="494489812" sldId="257"/>
        </pc:sldMkLst>
        <pc:spChg chg="mod">
          <ac:chgData name="HUGO CHAMBEFORT" userId="45e6020f46c56b3f" providerId="LiveId" clId="{0C4F7DC0-FE01-49D0-8836-A63920BE3B7D}" dt="2019-01-29T15:21:24.258" v="73" actId="1076"/>
          <ac:spMkLst>
            <pc:docMk/>
            <pc:sldMk cId="494489812" sldId="257"/>
            <ac:spMk id="12" creationId="{CBDB4E1B-62E7-4E32-8FA9-429AF8276C3D}"/>
          </ac:spMkLst>
        </pc:spChg>
      </pc:sldChg>
      <pc:sldChg chg="addSp modSp">
        <pc:chgData name="HUGO CHAMBEFORT" userId="45e6020f46c56b3f" providerId="LiveId" clId="{0C4F7DC0-FE01-49D0-8836-A63920BE3B7D}" dt="2019-01-29T15:33:09.319" v="208" actId="20577"/>
        <pc:sldMkLst>
          <pc:docMk/>
          <pc:sldMk cId="4127456073" sldId="259"/>
        </pc:sldMkLst>
        <pc:spChg chg="mod">
          <ac:chgData name="HUGO CHAMBEFORT" userId="45e6020f46c56b3f" providerId="LiveId" clId="{0C4F7DC0-FE01-49D0-8836-A63920BE3B7D}" dt="2019-01-29T15:20:59.912" v="66" actId="404"/>
          <ac:spMkLst>
            <pc:docMk/>
            <pc:sldMk cId="4127456073" sldId="259"/>
            <ac:spMk id="12" creationId="{CBDB4E1B-62E7-4E32-8FA9-429AF8276C3D}"/>
          </ac:spMkLst>
        </pc:spChg>
        <pc:spChg chg="mod">
          <ac:chgData name="HUGO CHAMBEFORT" userId="45e6020f46c56b3f" providerId="LiveId" clId="{0C4F7DC0-FE01-49D0-8836-A63920BE3B7D}" dt="2019-01-29T15:32:34.480" v="187" actId="20577"/>
          <ac:spMkLst>
            <pc:docMk/>
            <pc:sldMk cId="4127456073" sldId="259"/>
            <ac:spMk id="13" creationId="{5E21189C-8736-451C-8406-8CDE0C387600}"/>
          </ac:spMkLst>
        </pc:spChg>
        <pc:spChg chg="mod">
          <ac:chgData name="HUGO CHAMBEFORT" userId="45e6020f46c56b3f" providerId="LiveId" clId="{0C4F7DC0-FE01-49D0-8836-A63920BE3B7D}" dt="2019-01-29T15:33:09.319" v="208" actId="20577"/>
          <ac:spMkLst>
            <pc:docMk/>
            <pc:sldMk cId="4127456073" sldId="259"/>
            <ac:spMk id="14" creationId="{866409C0-7DC7-437B-9387-55C39B9A3A81}"/>
          </ac:spMkLst>
        </pc:spChg>
        <pc:spChg chg="mod">
          <ac:chgData name="HUGO CHAMBEFORT" userId="45e6020f46c56b3f" providerId="LiveId" clId="{0C4F7DC0-FE01-49D0-8836-A63920BE3B7D}" dt="2019-01-29T15:32:52.963" v="194" actId="20577"/>
          <ac:spMkLst>
            <pc:docMk/>
            <pc:sldMk cId="4127456073" sldId="259"/>
            <ac:spMk id="15" creationId="{CA89E8EE-D1CA-4E73-9D27-F9592CA85131}"/>
          </ac:spMkLst>
        </pc:spChg>
        <pc:cxnChg chg="add mod">
          <ac:chgData name="HUGO CHAMBEFORT" userId="45e6020f46c56b3f" providerId="LiveId" clId="{0C4F7DC0-FE01-49D0-8836-A63920BE3B7D}" dt="2019-01-29T15:28:38.079" v="101" actId="11529"/>
          <ac:cxnSpMkLst>
            <pc:docMk/>
            <pc:sldMk cId="4127456073" sldId="259"/>
            <ac:cxnSpMk id="8" creationId="{2B55E8B9-F783-4DA2-9BFF-FAF3B2D5ED85}"/>
          </ac:cxnSpMkLst>
        </pc:cxnChg>
        <pc:cxnChg chg="add mod">
          <ac:chgData name="HUGO CHAMBEFORT" userId="45e6020f46c56b3f" providerId="LiveId" clId="{0C4F7DC0-FE01-49D0-8836-A63920BE3B7D}" dt="2019-01-29T15:29:06.965" v="110" actId="14100"/>
          <ac:cxnSpMkLst>
            <pc:docMk/>
            <pc:sldMk cId="4127456073" sldId="259"/>
            <ac:cxnSpMk id="16" creationId="{3A8101A3-2B14-4F75-A8B6-1AF632225C10}"/>
          </ac:cxnSpMkLst>
        </pc:cxnChg>
        <pc:cxnChg chg="add mod">
          <ac:chgData name="HUGO CHAMBEFORT" userId="45e6020f46c56b3f" providerId="LiveId" clId="{0C4F7DC0-FE01-49D0-8836-A63920BE3B7D}" dt="2019-01-29T15:29:14.686" v="111" actId="14100"/>
          <ac:cxnSpMkLst>
            <pc:docMk/>
            <pc:sldMk cId="4127456073" sldId="259"/>
            <ac:cxnSpMk id="19" creationId="{63F172B2-FF10-4C40-A5E7-0718BDED6ECD}"/>
          </ac:cxnSpMkLst>
        </pc:cxnChg>
      </pc:sldChg>
      <pc:sldChg chg="addSp delSp modSp">
        <pc:chgData name="HUGO CHAMBEFORT" userId="45e6020f46c56b3f" providerId="LiveId" clId="{0C4F7DC0-FE01-49D0-8836-A63920BE3B7D}" dt="2019-01-29T15:21:14.176" v="71" actId="255"/>
        <pc:sldMkLst>
          <pc:docMk/>
          <pc:sldMk cId="3812386217" sldId="260"/>
        </pc:sldMkLst>
        <pc:spChg chg="mod">
          <ac:chgData name="HUGO CHAMBEFORT" userId="45e6020f46c56b3f" providerId="LiveId" clId="{0C4F7DC0-FE01-49D0-8836-A63920BE3B7D}" dt="2019-01-29T15:21:14.176" v="71" actId="255"/>
          <ac:spMkLst>
            <pc:docMk/>
            <pc:sldMk cId="3812386217" sldId="260"/>
            <ac:spMk id="12" creationId="{CBDB4E1B-62E7-4E32-8FA9-429AF8276C3D}"/>
          </ac:spMkLst>
        </pc:spChg>
        <pc:picChg chg="mod">
          <ac:chgData name="HUGO CHAMBEFORT" userId="45e6020f46c56b3f" providerId="LiveId" clId="{0C4F7DC0-FE01-49D0-8836-A63920BE3B7D}" dt="2019-01-29T15:18:39.695" v="33" actId="14100"/>
          <ac:picMkLst>
            <pc:docMk/>
            <pc:sldMk cId="3812386217" sldId="260"/>
            <ac:picMk id="6" creationId="{11326E91-699F-475E-906F-EC7CA957404B}"/>
          </ac:picMkLst>
        </pc:picChg>
        <pc:picChg chg="mod">
          <ac:chgData name="HUGO CHAMBEFORT" userId="45e6020f46c56b3f" providerId="LiveId" clId="{0C4F7DC0-FE01-49D0-8836-A63920BE3B7D}" dt="2019-01-29T15:18:32.372" v="31" actId="1076"/>
          <ac:picMkLst>
            <pc:docMk/>
            <pc:sldMk cId="3812386217" sldId="260"/>
            <ac:picMk id="2050" creationId="{BB3636FC-B76A-4124-8B08-A63374089F23}"/>
          </ac:picMkLst>
        </pc:picChg>
        <pc:picChg chg="add del mod">
          <ac:chgData name="HUGO CHAMBEFORT" userId="45e6020f46c56b3f" providerId="LiveId" clId="{0C4F7DC0-FE01-49D0-8836-A63920BE3B7D}" dt="2019-01-29T15:16:15.236" v="3" actId="478"/>
          <ac:picMkLst>
            <pc:docMk/>
            <pc:sldMk cId="3812386217" sldId="260"/>
            <ac:picMk id="2062" creationId="{45016294-FEC7-41AF-881E-B85FCD22C217}"/>
          </ac:picMkLst>
        </pc:picChg>
        <pc:picChg chg="add mod">
          <ac:chgData name="HUGO CHAMBEFORT" userId="45e6020f46c56b3f" providerId="LiveId" clId="{0C4F7DC0-FE01-49D0-8836-A63920BE3B7D}" dt="2019-01-29T15:18:12.736" v="26" actId="1076"/>
          <ac:picMkLst>
            <pc:docMk/>
            <pc:sldMk cId="3812386217" sldId="260"/>
            <ac:picMk id="2064" creationId="{5CFF3F7F-B77B-414D-A80A-A0EB17A98A0F}"/>
          </ac:picMkLst>
        </pc:picChg>
        <pc:picChg chg="add mod">
          <ac:chgData name="HUGO CHAMBEFORT" userId="45e6020f46c56b3f" providerId="LiveId" clId="{0C4F7DC0-FE01-49D0-8836-A63920BE3B7D}" dt="2019-01-29T15:18:29.259" v="30" actId="1076"/>
          <ac:picMkLst>
            <pc:docMk/>
            <pc:sldMk cId="3812386217" sldId="260"/>
            <ac:picMk id="2066" creationId="{62E1EAF9-116E-401E-9BBA-95D0B01769F0}"/>
          </ac:picMkLst>
        </pc:picChg>
      </pc:sldChg>
      <pc:sldChg chg="addSp delSp modSp add ord">
        <pc:chgData name="HUGO CHAMBEFORT" userId="45e6020f46c56b3f" providerId="LiveId" clId="{0C4F7DC0-FE01-49D0-8836-A63920BE3B7D}" dt="2019-01-29T15:25:20.535" v="84" actId="1076"/>
        <pc:sldMkLst>
          <pc:docMk/>
          <pc:sldMk cId="3583217596" sldId="261"/>
        </pc:sldMkLst>
        <pc:spChg chg="mod">
          <ac:chgData name="HUGO CHAMBEFORT" userId="45e6020f46c56b3f" providerId="LiveId" clId="{0C4F7DC0-FE01-49D0-8836-A63920BE3B7D}" dt="2019-01-29T15:21:42.897" v="78" actId="1076"/>
          <ac:spMkLst>
            <pc:docMk/>
            <pc:sldMk cId="3583217596" sldId="261"/>
            <ac:spMk id="12" creationId="{CBDB4E1B-62E7-4E32-8FA9-429AF8276C3D}"/>
          </ac:spMkLst>
        </pc:spChg>
        <pc:picChg chg="add mod">
          <ac:chgData name="HUGO CHAMBEFORT" userId="45e6020f46c56b3f" providerId="LiveId" clId="{0C4F7DC0-FE01-49D0-8836-A63920BE3B7D}" dt="2019-01-29T15:25:20.535" v="84" actId="1076"/>
          <ac:picMkLst>
            <pc:docMk/>
            <pc:sldMk cId="3583217596" sldId="261"/>
            <ac:picMk id="3" creationId="{0B48C8E1-ECFC-4EB3-90EA-B765C43D4ACF}"/>
          </ac:picMkLst>
        </pc:picChg>
        <pc:picChg chg="mod">
          <ac:chgData name="HUGO CHAMBEFORT" userId="45e6020f46c56b3f" providerId="LiveId" clId="{0C4F7DC0-FE01-49D0-8836-A63920BE3B7D}" dt="2019-01-29T15:21:31.470" v="75" actId="1076"/>
          <ac:picMkLst>
            <pc:docMk/>
            <pc:sldMk cId="3583217596" sldId="261"/>
            <ac:picMk id="9" creationId="{3A9FE87A-3268-4B68-A7AB-3D01B97D8695}"/>
          </ac:picMkLst>
        </pc:picChg>
        <pc:picChg chg="del">
          <ac:chgData name="HUGO CHAMBEFORT" userId="45e6020f46c56b3f" providerId="LiveId" clId="{0C4F7DC0-FE01-49D0-8836-A63920BE3B7D}" dt="2019-01-29T15:18:58.625" v="36" actId="478"/>
          <ac:picMkLst>
            <pc:docMk/>
            <pc:sldMk cId="3583217596" sldId="261"/>
            <ac:picMk id="11" creationId="{DB599F93-F363-42A9-B7B2-B42791EBA0F1}"/>
          </ac:picMkLst>
        </pc:picChg>
      </pc:sldChg>
      <pc:sldChg chg="addSp delSp modSp add ord">
        <pc:chgData name="HUGO CHAMBEFORT" userId="45e6020f46c56b3f" providerId="LiveId" clId="{0C4F7DC0-FE01-49D0-8836-A63920BE3B7D}" dt="2019-01-29T15:36:19.668" v="218"/>
        <pc:sldMkLst>
          <pc:docMk/>
          <pc:sldMk cId="851414677" sldId="262"/>
        </pc:sldMkLst>
        <pc:spChg chg="add del mod">
          <ac:chgData name="HUGO CHAMBEFORT" userId="45e6020f46c56b3f" providerId="LiveId" clId="{0C4F7DC0-FE01-49D0-8836-A63920BE3B7D}" dt="2019-01-29T15:28:27.018" v="100" actId="478"/>
          <ac:spMkLst>
            <pc:docMk/>
            <pc:sldMk cId="851414677" sldId="262"/>
            <ac:spMk id="3" creationId="{31344D12-A7B5-467B-BF3D-6E28CEF63671}"/>
          </ac:spMkLst>
        </pc:spChg>
        <pc:spChg chg="add mod">
          <ac:chgData name="HUGO CHAMBEFORT" userId="45e6020f46c56b3f" providerId="LiveId" clId="{0C4F7DC0-FE01-49D0-8836-A63920BE3B7D}" dt="2019-01-29T15:36:16.068" v="215" actId="1076"/>
          <ac:spMkLst>
            <pc:docMk/>
            <pc:sldMk cId="851414677" sldId="262"/>
            <ac:spMk id="7" creationId="{4A06F931-2D1B-41AB-843A-7A08336BCA8A}"/>
          </ac:spMkLst>
        </pc:spChg>
        <pc:spChg chg="del mod">
          <ac:chgData name="HUGO CHAMBEFORT" userId="45e6020f46c56b3f" providerId="LiveId" clId="{0C4F7DC0-FE01-49D0-8836-A63920BE3B7D}" dt="2019-01-29T15:36:19.668" v="218"/>
          <ac:spMkLst>
            <pc:docMk/>
            <pc:sldMk cId="851414677" sldId="262"/>
            <ac:spMk id="12" creationId="{CBDB4E1B-62E7-4E32-8FA9-429AF8276C3D}"/>
          </ac:spMkLst>
        </pc:spChg>
        <pc:picChg chg="del">
          <ac:chgData name="HUGO CHAMBEFORT" userId="45e6020f46c56b3f" providerId="LiveId" clId="{0C4F7DC0-FE01-49D0-8836-A63920BE3B7D}" dt="2019-01-29T15:25:44.645" v="97" actId="478"/>
          <ac:picMkLst>
            <pc:docMk/>
            <pc:sldMk cId="851414677" sldId="262"/>
            <ac:picMk id="11" creationId="{DB599F93-F363-42A9-B7B2-B42791EBA0F1}"/>
          </ac:picMkLst>
        </pc:picChg>
      </pc:sldChg>
      <pc:sldChg chg="addSp delSp add del">
        <pc:chgData name="HUGO CHAMBEFORT" userId="45e6020f46c56b3f" providerId="LiveId" clId="{0C4F7DC0-FE01-49D0-8836-A63920BE3B7D}" dt="2019-01-29T15:30:08.549" v="118"/>
        <pc:sldMkLst>
          <pc:docMk/>
          <pc:sldMk cId="4078029867" sldId="263"/>
        </pc:sldMkLst>
        <pc:spChg chg="add del">
          <ac:chgData name="HUGO CHAMBEFORT" userId="45e6020f46c56b3f" providerId="LiveId" clId="{0C4F7DC0-FE01-49D0-8836-A63920BE3B7D}" dt="2019-01-29T15:30:07.713" v="117"/>
          <ac:spMkLst>
            <pc:docMk/>
            <pc:sldMk cId="4078029867" sldId="263"/>
            <ac:spMk id="4" creationId="{4119C39A-2629-4362-B43A-30957197A0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2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0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00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6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Picture 399" descr="C:\Users\Tom\AppData\Local\Microsoft\Windows\Temporary Internet Files\Content.IE5\3TCQXQ9O\MPj043318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24" y="-11910"/>
            <a:ext cx="916202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74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BDE-CESI</a:t>
            </a:r>
            <a:r>
              <a:rPr lang="fr-FR" dirty="0">
                <a:solidFill>
                  <a:schemeClr val="bg1"/>
                </a:solidFill>
              </a:rPr>
              <a:t> Toulouse </a:t>
            </a:r>
            <a:r>
              <a:rPr lang="en-US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6416" y="4393040"/>
            <a:ext cx="7302116" cy="2421785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</a:p>
          <a:p>
            <a:r>
              <a:rPr lang="fr-FR" sz="2000" dirty="0"/>
              <a:t>- Witz Romain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Hoyo</a:t>
            </a:r>
            <a:r>
              <a:rPr lang="fr-FR" sz="2000" dirty="0"/>
              <a:t> Tom,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Bougueon</a:t>
            </a:r>
            <a:r>
              <a:rPr lang="fr-FR" sz="2000" dirty="0"/>
              <a:t> Aymeric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Chambefort</a:t>
            </a:r>
            <a:r>
              <a:rPr lang="fr-FR" sz="2000" dirty="0"/>
              <a:t> Hugo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D212-E298-4063-9682-077BA096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Synopsis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AD677-F2F6-4844-87C3-FC464E93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251303" cy="3717523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Distribution of roles</a:t>
            </a:r>
          </a:p>
          <a:p>
            <a:r>
              <a:rPr lang="en-US" dirty="0"/>
              <a:t>Development of the </a:t>
            </a:r>
            <a:r>
              <a:rPr lang="en-US" dirty="0" err="1"/>
              <a:t>differents</a:t>
            </a:r>
            <a:r>
              <a:rPr lang="en-US" dirty="0"/>
              <a:t> pages</a:t>
            </a:r>
          </a:p>
          <a:p>
            <a:r>
              <a:rPr lang="en-US" dirty="0"/>
              <a:t>Server Node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612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599F93-F363-42A9-B7B2-B42791E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404664"/>
            <a:ext cx="7488832" cy="40324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914909" y="494116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Context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4" y="0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4905613"/>
            <a:ext cx="7349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Distribution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roles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EBEC2-C87E-4D97-9DD7-02ABD89969CE}"/>
              </a:ext>
            </a:extLst>
          </p:cNvPr>
          <p:cNvSpPr/>
          <p:nvPr/>
        </p:nvSpPr>
        <p:spPr>
          <a:xfrm>
            <a:off x="3594508" y="429037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/>
              <a:t>Witz Romain </a:t>
            </a:r>
          </a:p>
          <a:p>
            <a:pPr algn="ctr"/>
            <a:r>
              <a:rPr lang="fr-FR" sz="1100" b="1" u="sng" dirty="0"/>
              <a:t>( Project Manager &amp; </a:t>
            </a:r>
            <a:br>
              <a:rPr lang="en-US" sz="1100" b="1" dirty="0"/>
            </a:br>
            <a:r>
              <a:rPr lang="en-US" sz="1100" b="1" dirty="0"/>
              <a:t>system administrator 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algn="just"/>
            <a:r>
              <a:rPr lang="en-US" sz="1100" dirty="0">
                <a:sym typeface="Wingdings" panose="05000000000000000000" pitchFamily="2" charset="2"/>
              </a:rPr>
              <a:t> 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NodeJS Server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Database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Project Report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1189C-8736-451C-8406-8CDE0C387600}"/>
              </a:ext>
            </a:extLst>
          </p:cNvPr>
          <p:cNvSpPr/>
          <p:nvPr/>
        </p:nvSpPr>
        <p:spPr>
          <a:xfrm>
            <a:off x="6112610" y="2535606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Chambefort</a:t>
            </a:r>
            <a:r>
              <a:rPr lang="fr-FR" sz="1100" b="1" u="sng" dirty="0"/>
              <a:t> Hugo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fr-FR" sz="1100" b="1" u="sng" dirty="0"/>
              <a:t> 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Home page (HTML –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 HTML – PHP -JS)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409C0-7DC7-437B-9387-55C39B9A3A81}"/>
              </a:ext>
            </a:extLst>
          </p:cNvPr>
          <p:cNvSpPr/>
          <p:nvPr/>
        </p:nvSpPr>
        <p:spPr>
          <a:xfrm>
            <a:off x="82976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Hoyo</a:t>
            </a:r>
            <a:r>
              <a:rPr lang="fr-FR" sz="1100" b="1" u="sng" dirty="0"/>
              <a:t> Tom</a:t>
            </a:r>
          </a:p>
          <a:p>
            <a:pPr algn="ctr"/>
            <a:r>
              <a:rPr lang="fr-FR" sz="1100" b="1" u="sng" dirty="0"/>
              <a:t>( </a:t>
            </a:r>
            <a:r>
              <a:rPr lang="fr-FR" sz="1100" b="1" u="sng" dirty="0" err="1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Suggestion Box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Event page (JS)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89E8EE-D1CA-4E73-9D27-F9592CA85131}"/>
              </a:ext>
            </a:extLst>
          </p:cNvPr>
          <p:cNvSpPr/>
          <p:nvPr/>
        </p:nvSpPr>
        <p:spPr>
          <a:xfrm>
            <a:off x="3538022" y="2535605"/>
            <a:ext cx="2201628" cy="17038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u="sng" dirty="0"/>
          </a:p>
          <a:p>
            <a:pPr algn="ctr"/>
            <a:r>
              <a:rPr lang="fr-FR" sz="1100" b="1" u="sng" dirty="0" err="1"/>
              <a:t>Bougueon</a:t>
            </a:r>
            <a:r>
              <a:rPr lang="fr-FR" sz="1100" b="1" u="sng" dirty="0"/>
              <a:t> Aymeric</a:t>
            </a:r>
          </a:p>
          <a:p>
            <a:pPr algn="ctr"/>
            <a:r>
              <a:rPr lang="fr-FR" sz="1100" b="1" u="sng" dirty="0"/>
              <a:t>( </a:t>
            </a:r>
            <a:r>
              <a:rPr lang="en-US" sz="1100" b="1" u="sng" dirty="0"/>
              <a:t>Developer</a:t>
            </a:r>
            <a:r>
              <a:rPr lang="en-US" sz="1100" b="1" dirty="0"/>
              <a:t>)</a:t>
            </a:r>
          </a:p>
          <a:p>
            <a:pPr algn="ctr"/>
            <a:r>
              <a:rPr lang="en-US" sz="1100" u="sng" dirty="0"/>
              <a:t>Task</a:t>
            </a:r>
            <a:r>
              <a:rPr lang="en-US" sz="1100" dirty="0"/>
              <a:t> :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Website architecture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Market page (HTML - PHP - JS)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en-US" sz="1100" dirty="0">
              <a:sym typeface="Wingdings" panose="05000000000000000000" pitchFamily="2" charset="2"/>
            </a:endParaRPr>
          </a:p>
          <a:p>
            <a:pPr marL="171450" indent="-171450" algn="just">
              <a:buFont typeface="Wingdings" panose="05000000000000000000" pitchFamily="2" charset="2"/>
              <a:buChar char="à"/>
            </a:pPr>
            <a:endParaRPr lang="fr-FR" sz="1100" dirty="0"/>
          </a:p>
          <a:p>
            <a:pPr algn="ctr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7E1EE9-4512-4BCA-BD2B-8F68A3D4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67017"/>
            <a:ext cx="112934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developer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55E8B9-F783-4DA2-9BFF-FAF3B2D5ED85}"/>
              </a:ext>
            </a:extLst>
          </p:cNvPr>
          <p:cNvCxnSpPr/>
          <p:nvPr/>
        </p:nvCxnSpPr>
        <p:spPr>
          <a:xfrm flipH="1">
            <a:off x="2843808" y="1988840"/>
            <a:ext cx="750700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A8101A3-2B14-4F75-A8B6-1AF632225C1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463444" y="2132856"/>
            <a:ext cx="231878" cy="40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F172B2-FF10-4C40-A5E7-0718BDED6ECD}"/>
              </a:ext>
            </a:extLst>
          </p:cNvPr>
          <p:cNvCxnSpPr>
            <a:cxnSpLocks/>
          </p:cNvCxnSpPr>
          <p:nvPr/>
        </p:nvCxnSpPr>
        <p:spPr>
          <a:xfrm>
            <a:off x="5796136" y="1988840"/>
            <a:ext cx="592799" cy="54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5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2056287" y="5157192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different pages 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RÃ©sultat de recherche d'images pour &quot;symfony&quot;">
            <a:extLst>
              <a:ext uri="{FF2B5EF4-FFF2-40B4-BE49-F238E27FC236}">
                <a16:creationId xmlns:a16="http://schemas.microsoft.com/office/drawing/2014/main" id="{BB3636FC-B76A-4124-8B08-A6337408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16" y="546187"/>
            <a:ext cx="1440160" cy="17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objet, trousse de secours, signe&#10;&#10;Description générée automatiquement">
            <a:extLst>
              <a:ext uri="{FF2B5EF4-FFF2-40B4-BE49-F238E27FC236}">
                <a16:creationId xmlns:a16="http://schemas.microsoft.com/office/drawing/2014/main" id="{0D5A6C10-9071-44CA-8BC4-2EBEF1D04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63074"/>
            <a:ext cx="3399062" cy="1787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26E91-699F-475E-906F-EC7CA95740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96537"/>
            <a:ext cx="1868573" cy="1815709"/>
          </a:xfrm>
          <a:prstGeom prst="rect">
            <a:avLst/>
          </a:prstGeom>
        </p:spPr>
      </p:pic>
      <p:pic>
        <p:nvPicPr>
          <p:cNvPr id="2064" name="Picture 16" descr="RÃ©sultat de recherche d'images pour &quot;javascript&quot;">
            <a:extLst>
              <a:ext uri="{FF2B5EF4-FFF2-40B4-BE49-F238E27FC236}">
                <a16:creationId xmlns:a16="http://schemas.microsoft.com/office/drawing/2014/main" id="{5CFF3F7F-B77B-414D-A80A-A0EB17A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392029"/>
            <a:ext cx="1868573" cy="18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Node JS&quot;">
            <a:extLst>
              <a:ext uri="{FF2B5EF4-FFF2-40B4-BE49-F238E27FC236}">
                <a16:creationId xmlns:a16="http://schemas.microsoft.com/office/drawing/2014/main" id="{62E1EAF9-116E-401E-9BBA-95D0B017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61" y="693273"/>
            <a:ext cx="1440161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DB4E1B-62E7-4E32-8FA9-429AF8276C3D}"/>
              </a:ext>
            </a:extLst>
          </p:cNvPr>
          <p:cNvSpPr txBox="1"/>
          <p:nvPr/>
        </p:nvSpPr>
        <p:spPr>
          <a:xfrm>
            <a:off x="894420" y="500424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 Node</a:t>
            </a:r>
          </a:p>
          <a:p>
            <a:pPr algn="ctr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48C8E1-ECFC-4EB3-90EA-B765C43D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6672"/>
            <a:ext cx="5616624" cy="37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DF965-1F56-4533-B396-5D0A885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A9FE87A-3268-4B68-A7AB-3D01B97D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13"/>
            <a:ext cx="8363272" cy="665333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06F931-2D1B-41AB-843A-7A08336BCA8A}"/>
              </a:ext>
            </a:extLst>
          </p:cNvPr>
          <p:cNvSpPr txBox="1"/>
          <p:nvPr/>
        </p:nvSpPr>
        <p:spPr>
          <a:xfrm>
            <a:off x="824726" y="1772816"/>
            <a:ext cx="748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4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F9D139-4AC1-4D29-8F9B-4EF10FFDD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119</Words>
  <Application>Microsoft Office PowerPoint</Application>
  <PresentationFormat>Affichage à l'écran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inherit</vt:lpstr>
      <vt:lpstr>Rockwell</vt:lpstr>
      <vt:lpstr>Wingdings</vt:lpstr>
      <vt:lpstr>Galerie</vt:lpstr>
      <vt:lpstr>BDE-CESI Toulouse Website</vt:lpstr>
      <vt:lpstr>Synopsis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CHAMBEFORT</dc:creator>
  <cp:keywords/>
  <cp:lastModifiedBy>HUGO CHAMBEFORT</cp:lastModifiedBy>
  <cp:revision>13</cp:revision>
  <dcterms:created xsi:type="dcterms:W3CDTF">2019-01-29T13:53:47Z</dcterms:created>
  <dcterms:modified xsi:type="dcterms:W3CDTF">2019-01-29T15:36:20Z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TC300074369990</vt:lpwstr>
  </property>
</Properties>
</file>