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D5A88-CC59-BB42-B4D1-739EC8275BA3}" type="datetimeFigureOut">
              <a:rPr lang="en-US" smtClean="0"/>
              <a:pPr/>
              <a:t>8/27/10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4567-9848-E847-B64D-0C1B7D9C64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60457" y="303426"/>
            <a:ext cx="972137" cy="6180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 Frame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31211" y="1121516"/>
            <a:ext cx="1233558" cy="9237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860457" y="2169490"/>
            <a:ext cx="977766" cy="8154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Project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2"/>
            <a:endCxn id="6" idx="0"/>
          </p:cNvCxnSpPr>
          <p:nvPr/>
        </p:nvCxnSpPr>
        <p:spPr>
          <a:xfrm rot="16200000" flipH="1">
            <a:off x="4247259" y="1020784"/>
            <a:ext cx="199999" cy="1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4"/>
            <a:endCxn id="7" idx="0"/>
          </p:cNvCxnSpPr>
          <p:nvPr/>
        </p:nvCxnSpPr>
        <p:spPr>
          <a:xfrm rot="16200000" flipH="1">
            <a:off x="4286537" y="2106686"/>
            <a:ext cx="124257" cy="1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3843" y="3613711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G3 User Workflow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31211" y="3118897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Atom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456668" y="3786892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Manuscript Manager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076045" y="3795138"/>
            <a:ext cx="1247490" cy="10676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Review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15" idx="0"/>
          </p:cNvCxnSpPr>
          <p:nvPr/>
        </p:nvCxnSpPr>
        <p:spPr>
          <a:xfrm rot="10800000" flipV="1">
            <a:off x="1197589" y="2577211"/>
            <a:ext cx="2662869" cy="10364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4"/>
            <a:endCxn id="16" idx="0"/>
          </p:cNvCxnSpPr>
          <p:nvPr/>
        </p:nvCxnSpPr>
        <p:spPr>
          <a:xfrm rot="16200000" flipH="1">
            <a:off x="4285167" y="3049107"/>
            <a:ext cx="133963" cy="561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449881" y="5293106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</a:t>
            </a:r>
            <a:r>
              <a:rPr lang="en-US" sz="1200" smtClean="0">
                <a:solidFill>
                  <a:schemeClr val="tx1"/>
                </a:solidFill>
              </a:rPr>
              <a:t>User Workflow </a:t>
            </a:r>
            <a:r>
              <a:rPr lang="en-US" sz="1200" dirty="0" smtClean="0">
                <a:solidFill>
                  <a:schemeClr val="tx1"/>
                </a:solidFill>
              </a:rPr>
              <a:t>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3607249" y="5293106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Atom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5" idx="4"/>
            <a:endCxn id="34" idx="0"/>
          </p:cNvCxnSpPr>
          <p:nvPr/>
        </p:nvCxnSpPr>
        <p:spPr>
          <a:xfrm rot="5400000">
            <a:off x="891697" y="4987214"/>
            <a:ext cx="611783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6" idx="4"/>
            <a:endCxn id="35" idx="0"/>
          </p:cNvCxnSpPr>
          <p:nvPr/>
        </p:nvCxnSpPr>
        <p:spPr>
          <a:xfrm rot="5400000">
            <a:off x="3801658" y="4739807"/>
            <a:ext cx="110659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5332706" y="5293106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Publication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17" idx="4"/>
            <a:endCxn id="42" idx="0"/>
          </p:cNvCxnSpPr>
          <p:nvPr/>
        </p:nvCxnSpPr>
        <p:spPr>
          <a:xfrm rot="5400000">
            <a:off x="5861112" y="5073805"/>
            <a:ext cx="43860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952082" y="5299412"/>
            <a:ext cx="1495414" cy="8990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Lower Level Review Operations 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18" idx="4"/>
            <a:endCxn id="46" idx="0"/>
          </p:cNvCxnSpPr>
          <p:nvPr/>
        </p:nvCxnSpPr>
        <p:spPr>
          <a:xfrm rot="5400000">
            <a:off x="7481459" y="5081081"/>
            <a:ext cx="43666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1638" y="4964397"/>
            <a:ext cx="8651234" cy="8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16" idx="6"/>
            <a:endCxn id="17" idx="0"/>
          </p:cNvCxnSpPr>
          <p:nvPr/>
        </p:nvCxnSpPr>
        <p:spPr>
          <a:xfrm>
            <a:off x="4978701" y="3652703"/>
            <a:ext cx="1101712" cy="13418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6" idx="6"/>
            <a:endCxn id="18" idx="0"/>
          </p:cNvCxnSpPr>
          <p:nvPr/>
        </p:nvCxnSpPr>
        <p:spPr>
          <a:xfrm>
            <a:off x="4978701" y="3652703"/>
            <a:ext cx="2721089" cy="14243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6230532" y="1105032"/>
            <a:ext cx="2103017" cy="4675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573101" y="1105032"/>
            <a:ext cx="3554512" cy="4675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8650" y="1105032"/>
            <a:ext cx="2103017" cy="46757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70071" y="2440966"/>
            <a:ext cx="1228822" cy="659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Construct Model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87352" y="2440966"/>
            <a:ext cx="1360948" cy="659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Design Experiment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6708" y="2440966"/>
            <a:ext cx="1360948" cy="659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Run Simulation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53031" y="2440966"/>
            <a:ext cx="1360948" cy="659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Output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21262" y="3591174"/>
            <a:ext cx="1360948" cy="659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Iterators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3"/>
            <a:endCxn id="3" idx="1"/>
          </p:cNvCxnSpPr>
          <p:nvPr/>
        </p:nvCxnSpPr>
        <p:spPr>
          <a:xfrm>
            <a:off x="2098893" y="2770826"/>
            <a:ext cx="688459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3" idx="3"/>
            <a:endCxn id="4" idx="1"/>
          </p:cNvCxnSpPr>
          <p:nvPr/>
        </p:nvCxnSpPr>
        <p:spPr>
          <a:xfrm>
            <a:off x="4148300" y="2770826"/>
            <a:ext cx="3584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5867656" y="2770826"/>
            <a:ext cx="585375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</p:cNvCxnSpPr>
          <p:nvPr/>
        </p:nvCxnSpPr>
        <p:spPr>
          <a:xfrm flipH="1">
            <a:off x="4882210" y="2770826"/>
            <a:ext cx="2931769" cy="1154511"/>
          </a:xfrm>
          <a:prstGeom prst="bentConnector3">
            <a:avLst>
              <a:gd name="adj1" fmla="val -7797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  <a:endCxn id="2" idx="1"/>
          </p:cNvCxnSpPr>
          <p:nvPr/>
        </p:nvCxnSpPr>
        <p:spPr>
          <a:xfrm rot="10800000">
            <a:off x="870072" y="2770826"/>
            <a:ext cx="2651191" cy="1150208"/>
          </a:xfrm>
          <a:prstGeom prst="bentConnector3">
            <a:avLst>
              <a:gd name="adj1" fmla="val 10862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9886" y="700957"/>
            <a:ext cx="198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Project Management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3286307" y="700957"/>
            <a:ext cx="198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Simulator Management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30532" y="699468"/>
            <a:ext cx="1987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Atom Management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46</Words>
  <Application>Microsoft Macintosh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Mando Rodriguez</dc:creator>
  <cp:lastModifiedBy>Mando Rodriguez</cp:lastModifiedBy>
  <cp:revision>16</cp:revision>
  <dcterms:created xsi:type="dcterms:W3CDTF">2010-08-27T06:42:25Z</dcterms:created>
  <dcterms:modified xsi:type="dcterms:W3CDTF">2010-08-27T06:57:23Z</dcterms:modified>
</cp:coreProperties>
</file>