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5A88-CC59-BB42-B4D1-739EC8275BA3}" type="datetimeFigureOut">
              <a:rPr lang="en-US" smtClean="0"/>
              <a:pPr/>
              <a:t>8/4/10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0457" y="303426"/>
            <a:ext cx="972137" cy="618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1211" y="1121516"/>
            <a:ext cx="1233558" cy="923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Project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60457" y="2169490"/>
            <a:ext cx="977766" cy="815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Project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 rot="16200000" flipH="1">
            <a:off x="4247259" y="1020784"/>
            <a:ext cx="199999" cy="1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rot="16200000" flipH="1">
            <a:off x="4286537" y="2106686"/>
            <a:ext cx="124257" cy="1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3843" y="3613711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Model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31211" y="3118897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Atom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56668" y="3786892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Manuscript </a:t>
            </a:r>
            <a:r>
              <a:rPr lang="en-US" sz="1100" dirty="0" smtClean="0">
                <a:solidFill>
                  <a:schemeClr val="tx1"/>
                </a:solidFill>
              </a:rPr>
              <a:t>Manager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76045" y="3795138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15" idx="0"/>
          </p:cNvCxnSpPr>
          <p:nvPr/>
        </p:nvCxnSpPr>
        <p:spPr>
          <a:xfrm rot="10800000" flipV="1">
            <a:off x="1197589" y="2577211"/>
            <a:ext cx="2662869" cy="10364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4"/>
            <a:endCxn id="16" idx="0"/>
          </p:cNvCxnSpPr>
          <p:nvPr/>
        </p:nvCxnSpPr>
        <p:spPr>
          <a:xfrm rot="16200000" flipH="1">
            <a:off x="4285167" y="3049107"/>
            <a:ext cx="133963" cy="56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9881" y="5293106"/>
            <a:ext cx="1495414" cy="8990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Level Model Operations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07249" y="5293106"/>
            <a:ext cx="1495414" cy="8990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Level Atom Operations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5" idx="4"/>
            <a:endCxn id="34" idx="0"/>
          </p:cNvCxnSpPr>
          <p:nvPr/>
        </p:nvCxnSpPr>
        <p:spPr>
          <a:xfrm rot="5400000">
            <a:off x="891697" y="4987214"/>
            <a:ext cx="61178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4"/>
            <a:endCxn id="35" idx="0"/>
          </p:cNvCxnSpPr>
          <p:nvPr/>
        </p:nvCxnSpPr>
        <p:spPr>
          <a:xfrm rot="5400000">
            <a:off x="3801658" y="4739807"/>
            <a:ext cx="110659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32706" y="5293106"/>
            <a:ext cx="1495414" cy="8990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Level Publication Operations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17" idx="4"/>
            <a:endCxn id="42" idx="0"/>
          </p:cNvCxnSpPr>
          <p:nvPr/>
        </p:nvCxnSpPr>
        <p:spPr>
          <a:xfrm rot="5400000">
            <a:off x="5861112" y="5073805"/>
            <a:ext cx="438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952082" y="5299412"/>
            <a:ext cx="1495414" cy="8990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Level Review Operations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18" idx="4"/>
            <a:endCxn id="46" idx="0"/>
          </p:cNvCxnSpPr>
          <p:nvPr/>
        </p:nvCxnSpPr>
        <p:spPr>
          <a:xfrm rot="5400000">
            <a:off x="7481459" y="5081081"/>
            <a:ext cx="43666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1638" y="4964397"/>
            <a:ext cx="8651234" cy="8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6"/>
            <a:endCxn id="17" idx="0"/>
          </p:cNvCxnSpPr>
          <p:nvPr/>
        </p:nvCxnSpPr>
        <p:spPr>
          <a:xfrm>
            <a:off x="4978701" y="3652703"/>
            <a:ext cx="1101712" cy="13418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6" idx="6"/>
            <a:endCxn id="18" idx="0"/>
          </p:cNvCxnSpPr>
          <p:nvPr/>
        </p:nvCxnSpPr>
        <p:spPr>
          <a:xfrm>
            <a:off x="4978701" y="3652703"/>
            <a:ext cx="2721089" cy="14243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29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Mando Rodriguez</dc:creator>
  <cp:lastModifiedBy>Mando Rodriguez</cp:lastModifiedBy>
  <cp:revision>7</cp:revision>
  <dcterms:created xsi:type="dcterms:W3CDTF">2010-08-05T02:38:45Z</dcterms:created>
  <dcterms:modified xsi:type="dcterms:W3CDTF">2010-08-05T02:46:46Z</dcterms:modified>
</cp:coreProperties>
</file>