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6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5A88-CC59-BB42-B4D1-739EC8275BA3}" type="datetimeFigureOut">
              <a:rPr lang="en-US" smtClean="0"/>
              <a:t>8/3/10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4567-9848-E847-B64D-0C1B7D9C6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5A88-CC59-BB42-B4D1-739EC8275BA3}" type="datetimeFigureOut">
              <a:rPr lang="en-US" smtClean="0"/>
              <a:t>8/3/10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4567-9848-E847-B64D-0C1B7D9C6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5A88-CC59-BB42-B4D1-739EC8275BA3}" type="datetimeFigureOut">
              <a:rPr lang="en-US" smtClean="0"/>
              <a:t>8/3/10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4567-9848-E847-B64D-0C1B7D9C6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5A88-CC59-BB42-B4D1-739EC8275BA3}" type="datetimeFigureOut">
              <a:rPr lang="en-US" smtClean="0"/>
              <a:t>8/3/10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4567-9848-E847-B64D-0C1B7D9C6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5A88-CC59-BB42-B4D1-739EC8275BA3}" type="datetimeFigureOut">
              <a:rPr lang="en-US" smtClean="0"/>
              <a:t>8/3/10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4567-9848-E847-B64D-0C1B7D9C6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5A88-CC59-BB42-B4D1-739EC8275BA3}" type="datetimeFigureOut">
              <a:rPr lang="en-US" smtClean="0"/>
              <a:t>8/3/10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4567-9848-E847-B64D-0C1B7D9C6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5A88-CC59-BB42-B4D1-739EC8275BA3}" type="datetimeFigureOut">
              <a:rPr lang="en-US" smtClean="0"/>
              <a:t>8/3/10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4567-9848-E847-B64D-0C1B7D9C6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5A88-CC59-BB42-B4D1-739EC8275BA3}" type="datetimeFigureOut">
              <a:rPr lang="en-US" smtClean="0"/>
              <a:t>8/3/10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4567-9848-E847-B64D-0C1B7D9C6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5A88-CC59-BB42-B4D1-739EC8275BA3}" type="datetimeFigureOut">
              <a:rPr lang="en-US" smtClean="0"/>
              <a:t>8/3/10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4567-9848-E847-B64D-0C1B7D9C6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5A88-CC59-BB42-B4D1-739EC8275BA3}" type="datetimeFigureOut">
              <a:rPr lang="en-US" smtClean="0"/>
              <a:t>8/3/10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4567-9848-E847-B64D-0C1B7D9C6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5A88-CC59-BB42-B4D1-739EC8275BA3}" type="datetimeFigureOut">
              <a:rPr lang="en-US" smtClean="0"/>
              <a:t>8/3/10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4567-9848-E847-B64D-0C1B7D9C6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D5A88-CC59-BB42-B4D1-739EC8275BA3}" type="datetimeFigureOut">
              <a:rPr lang="en-US" smtClean="0"/>
              <a:t>8/3/10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B4567-9848-E847-B64D-0C1B7D9C64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60457" y="303426"/>
            <a:ext cx="972137" cy="618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Frame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31211" y="1101327"/>
            <a:ext cx="1247490" cy="10676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Project Manager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860457" y="2449888"/>
            <a:ext cx="977766" cy="8154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Project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5" idx="2"/>
            <a:endCxn id="6" idx="0"/>
          </p:cNvCxnSpPr>
          <p:nvPr/>
        </p:nvCxnSpPr>
        <p:spPr>
          <a:xfrm rot="16200000" flipH="1">
            <a:off x="4260836" y="1007207"/>
            <a:ext cx="179810" cy="8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 rot="5400000">
            <a:off x="4211674" y="2306605"/>
            <a:ext cx="280949" cy="56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73843" y="3613711"/>
            <a:ext cx="1247490" cy="10676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Model Manager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652306" y="3613711"/>
            <a:ext cx="1247490" cy="10676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Atom Manager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821355" y="3613711"/>
            <a:ext cx="1247490" cy="10676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Publication Manager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828119" y="3613711"/>
            <a:ext cx="1247490" cy="10676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Review Manager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Elbow Connector 22"/>
          <p:cNvCxnSpPr>
            <a:stCxn id="7" idx="4"/>
            <a:endCxn id="15" idx="0"/>
          </p:cNvCxnSpPr>
          <p:nvPr/>
        </p:nvCxnSpPr>
        <p:spPr>
          <a:xfrm rot="5400000">
            <a:off x="2599275" y="1863645"/>
            <a:ext cx="348379" cy="31517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4"/>
            <a:endCxn id="16" idx="0"/>
          </p:cNvCxnSpPr>
          <p:nvPr/>
        </p:nvCxnSpPr>
        <p:spPr>
          <a:xfrm rot="5400000">
            <a:off x="3638507" y="2902877"/>
            <a:ext cx="348379" cy="107328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7" idx="4"/>
            <a:endCxn id="17" idx="0"/>
          </p:cNvCxnSpPr>
          <p:nvPr/>
        </p:nvCxnSpPr>
        <p:spPr>
          <a:xfrm rot="16200000" flipH="1">
            <a:off x="4723031" y="2891641"/>
            <a:ext cx="348379" cy="109576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7" idx="4"/>
            <a:endCxn id="18" idx="0"/>
          </p:cNvCxnSpPr>
          <p:nvPr/>
        </p:nvCxnSpPr>
        <p:spPr>
          <a:xfrm rot="16200000" flipH="1">
            <a:off x="5726413" y="1888259"/>
            <a:ext cx="348379" cy="310252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49881" y="5293106"/>
            <a:ext cx="1495414" cy="8990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Lower Level Model Operations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535389" y="5299412"/>
            <a:ext cx="1495414" cy="8990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Lower Level Atom Operations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15" idx="4"/>
            <a:endCxn id="34" idx="0"/>
          </p:cNvCxnSpPr>
          <p:nvPr/>
        </p:nvCxnSpPr>
        <p:spPr>
          <a:xfrm rot="5400000">
            <a:off x="891697" y="4987214"/>
            <a:ext cx="61178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6" idx="4"/>
            <a:endCxn id="35" idx="0"/>
          </p:cNvCxnSpPr>
          <p:nvPr/>
        </p:nvCxnSpPr>
        <p:spPr>
          <a:xfrm rot="16200000" flipH="1">
            <a:off x="2970529" y="4986844"/>
            <a:ext cx="618089" cy="70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697394" y="5299412"/>
            <a:ext cx="1495414" cy="8990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Lower Level Publication Operations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17" idx="4"/>
            <a:endCxn id="42" idx="0"/>
          </p:cNvCxnSpPr>
          <p:nvPr/>
        </p:nvCxnSpPr>
        <p:spPr>
          <a:xfrm rot="16200000" flipH="1">
            <a:off x="5136056" y="4990366"/>
            <a:ext cx="61808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704158" y="5299412"/>
            <a:ext cx="1495414" cy="8990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Lower Level Review Operations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18" idx="4"/>
            <a:endCxn id="46" idx="0"/>
          </p:cNvCxnSpPr>
          <p:nvPr/>
        </p:nvCxnSpPr>
        <p:spPr>
          <a:xfrm rot="16200000" flipH="1">
            <a:off x="7142820" y="4990366"/>
            <a:ext cx="61808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29</Words>
  <Application>Microsoft Macintosh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Mando Rodriguez</dc:creator>
  <cp:lastModifiedBy>Mando Rodriguez</cp:lastModifiedBy>
  <cp:revision>6</cp:revision>
  <dcterms:created xsi:type="dcterms:W3CDTF">2010-08-03T16:43:17Z</dcterms:created>
  <dcterms:modified xsi:type="dcterms:W3CDTF">2010-08-03T20:56:40Z</dcterms:modified>
</cp:coreProperties>
</file>