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71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2C145-5B8D-4477-84A6-9C06ABAF69ED}" v="116" dt="2022-05-09T17:25:3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y Lemoine" userId="af13c23759895d8d" providerId="LiveId" clId="{0AD901D0-E938-4AB0-B8B8-428FE69886DF}"/>
    <pc:docChg chg="custSel modSld">
      <pc:chgData name="Jovany Lemoine" userId="af13c23759895d8d" providerId="LiveId" clId="{0AD901D0-E938-4AB0-B8B8-428FE69886DF}" dt="2022-02-18T19:42:39.733" v="1136" actId="20577"/>
      <pc:docMkLst>
        <pc:docMk/>
      </pc:docMkLst>
      <pc:sldChg chg="modSp mod">
        <pc:chgData name="Jovany Lemoine" userId="af13c23759895d8d" providerId="LiveId" clId="{0AD901D0-E938-4AB0-B8B8-428FE69886DF}" dt="2022-02-18T19:25:50.665" v="561" actId="20577"/>
        <pc:sldMkLst>
          <pc:docMk/>
          <pc:sldMk cId="1677482636" sldId="257"/>
        </pc:sldMkLst>
        <pc:spChg chg="mod">
          <ac:chgData name="Jovany Lemoine" userId="af13c23759895d8d" providerId="LiveId" clId="{0AD901D0-E938-4AB0-B8B8-428FE69886DF}" dt="2022-02-18T19:25:50.665" v="561" actId="20577"/>
          <ac:spMkLst>
            <pc:docMk/>
            <pc:sldMk cId="1677482636" sldId="257"/>
            <ac:spMk id="39" creationId="{1E7A8625-3F1E-4C3B-98A6-DBD81073BD7E}"/>
          </ac:spMkLst>
        </pc:spChg>
      </pc:sldChg>
      <pc:sldChg chg="addSp delSp modSp mod">
        <pc:chgData name="Jovany Lemoine" userId="af13c23759895d8d" providerId="LiveId" clId="{0AD901D0-E938-4AB0-B8B8-428FE69886DF}" dt="2022-02-18T19:15:50.584" v="250" actId="1076"/>
        <pc:sldMkLst>
          <pc:docMk/>
          <pc:sldMk cId="2504998459" sldId="260"/>
        </pc:sldMkLst>
        <pc:spChg chg="mod">
          <ac:chgData name="Jovany Lemoine" userId="af13c23759895d8d" providerId="LiveId" clId="{0AD901D0-E938-4AB0-B8B8-428FE69886DF}" dt="2022-02-18T19:12:35.675" v="174" actId="1076"/>
          <ac:spMkLst>
            <pc:docMk/>
            <pc:sldMk cId="2504998459" sldId="260"/>
            <ac:spMk id="3" creationId="{0363E29D-F6F2-40FF-A38F-458939F13CAC}"/>
          </ac:spMkLst>
        </pc:spChg>
        <pc:spChg chg="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4" creationId="{741687C7-9D7F-4F44-98B6-41344C8471C6}"/>
          </ac:spMkLst>
        </pc:spChg>
        <pc:spChg chg="add mod">
          <ac:chgData name="Jovany Lemoine" userId="af13c23759895d8d" providerId="LiveId" clId="{0AD901D0-E938-4AB0-B8B8-428FE69886DF}" dt="2022-02-18T19:15:50.584" v="250" actId="1076"/>
          <ac:spMkLst>
            <pc:docMk/>
            <pc:sldMk cId="2504998459" sldId="260"/>
            <ac:spMk id="5" creationId="{1ECE625F-B329-450B-81D2-62C2974770B6}"/>
          </ac:spMkLst>
        </pc:spChg>
        <pc:spChg chg="add mod">
          <ac:chgData name="Jovany Lemoine" userId="af13c23759895d8d" providerId="LiveId" clId="{0AD901D0-E938-4AB0-B8B8-428FE69886DF}" dt="2022-02-18T19:08:55.639" v="65" actId="1076"/>
          <ac:spMkLst>
            <pc:docMk/>
            <pc:sldMk cId="2504998459" sldId="260"/>
            <ac:spMk id="7" creationId="{29311AE5-9E9D-40A6-B5AA-4309535A5018}"/>
          </ac:spMkLst>
        </pc:spChg>
        <pc:spChg chg="mod">
          <ac:chgData name="Jovany Lemoine" userId="af13c23759895d8d" providerId="LiveId" clId="{0AD901D0-E938-4AB0-B8B8-428FE69886DF}" dt="2022-02-18T19:15:21.595" v="236" actId="1076"/>
          <ac:spMkLst>
            <pc:docMk/>
            <pc:sldMk cId="2504998459" sldId="260"/>
            <ac:spMk id="8" creationId="{DC51D0F1-DDC9-46F1-9ED2-23827E2313D1}"/>
          </ac:spMkLst>
        </pc:spChg>
        <pc:spChg chg="add mod">
          <ac:chgData name="Jovany Lemoine" userId="af13c23759895d8d" providerId="LiveId" clId="{0AD901D0-E938-4AB0-B8B8-428FE69886DF}" dt="2022-02-18T19:12:46.616" v="176" actId="1076"/>
          <ac:spMkLst>
            <pc:docMk/>
            <pc:sldMk cId="2504998459" sldId="260"/>
            <ac:spMk id="9" creationId="{4369C54A-A992-4AD2-B715-34350E3D6FA1}"/>
          </ac:spMkLst>
        </pc:spChg>
        <pc:spChg chg="mod">
          <ac:chgData name="Jovany Lemoine" userId="af13c23759895d8d" providerId="LiveId" clId="{0AD901D0-E938-4AB0-B8B8-428FE69886DF}" dt="2022-02-18T19:15:11.823" v="235" actId="1076"/>
          <ac:spMkLst>
            <pc:docMk/>
            <pc:sldMk cId="2504998459" sldId="260"/>
            <ac:spMk id="11" creationId="{B690A262-63CA-4EBB-8AA1-71D304B9D345}"/>
          </ac:spMkLst>
        </pc:spChg>
        <pc:spChg chg="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12" creationId="{920F7416-8C17-45B2-91A8-1F2DA1598D13}"/>
          </ac:spMkLst>
        </pc:spChg>
        <pc:spChg chg="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13" creationId="{CC8E05EB-B66A-4D0B-8A02-8418113E1DB5}"/>
          </ac:spMkLst>
        </pc:spChg>
        <pc:spChg chg="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14" creationId="{10F2C5D7-28A1-4FD6-8015-AC8588F4A281}"/>
          </ac:spMkLst>
        </pc:spChg>
        <pc:spChg chg="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15" creationId="{9F27462D-CE5A-4477-BD67-4A9FBEB4A318}"/>
          </ac:spMkLst>
        </pc:spChg>
        <pc:spChg chg="del mod">
          <ac:chgData name="Jovany Lemoine" userId="af13c23759895d8d" providerId="LiveId" clId="{0AD901D0-E938-4AB0-B8B8-428FE69886DF}" dt="2022-02-18T19:13:53.294" v="214" actId="478"/>
          <ac:spMkLst>
            <pc:docMk/>
            <pc:sldMk cId="2504998459" sldId="260"/>
            <ac:spMk id="20" creationId="{6B71D336-7B73-4543-8F2F-E52375F19007}"/>
          </ac:spMkLst>
        </pc:spChg>
        <pc:spChg chg="mod">
          <ac:chgData name="Jovany Lemoine" userId="af13c23759895d8d" providerId="LiveId" clId="{0AD901D0-E938-4AB0-B8B8-428FE69886DF}" dt="2022-02-18T19:15:11.823" v="235" actId="1076"/>
          <ac:spMkLst>
            <pc:docMk/>
            <pc:sldMk cId="2504998459" sldId="260"/>
            <ac:spMk id="22" creationId="{F3F1A6E5-C1DC-444F-9408-1BE6A1868C16}"/>
          </ac:spMkLst>
        </pc:spChg>
        <pc:spChg chg="mod">
          <ac:chgData name="Jovany Lemoine" userId="af13c23759895d8d" providerId="LiveId" clId="{0AD901D0-E938-4AB0-B8B8-428FE69886DF}" dt="2022-02-18T19:15:11.823" v="235" actId="1076"/>
          <ac:spMkLst>
            <pc:docMk/>
            <pc:sldMk cId="2504998459" sldId="260"/>
            <ac:spMk id="24" creationId="{06DC703E-BAA1-41F7-9DF9-D303AC343889}"/>
          </ac:spMkLst>
        </pc:spChg>
        <pc:spChg chg="mod">
          <ac:chgData name="Jovany Lemoine" userId="af13c23759895d8d" providerId="LiveId" clId="{0AD901D0-E938-4AB0-B8B8-428FE69886DF}" dt="2022-02-18T19:15:21.595" v="236" actId="1076"/>
          <ac:spMkLst>
            <pc:docMk/>
            <pc:sldMk cId="2504998459" sldId="260"/>
            <ac:spMk id="26" creationId="{CCC46A46-70E7-4B63-AB78-0AD011B5944B}"/>
          </ac:spMkLst>
        </pc:spChg>
        <pc:spChg chg="mod">
          <ac:chgData name="Jovany Lemoine" userId="af13c23759895d8d" providerId="LiveId" clId="{0AD901D0-E938-4AB0-B8B8-428FE69886DF}" dt="2022-02-18T19:15:21.595" v="236" actId="1076"/>
          <ac:spMkLst>
            <pc:docMk/>
            <pc:sldMk cId="2504998459" sldId="260"/>
            <ac:spMk id="27" creationId="{496F7B08-FE96-4D61-A5BE-7FBA528BEEDD}"/>
          </ac:spMkLst>
        </pc:spChg>
        <pc:spChg chg="mod">
          <ac:chgData name="Jovany Lemoine" userId="af13c23759895d8d" providerId="LiveId" clId="{0AD901D0-E938-4AB0-B8B8-428FE69886DF}" dt="2022-02-18T19:15:21.595" v="236" actId="1076"/>
          <ac:spMkLst>
            <pc:docMk/>
            <pc:sldMk cId="2504998459" sldId="260"/>
            <ac:spMk id="28" creationId="{791BCDB0-4A7E-49F6-AA11-49BB1453E090}"/>
          </ac:spMkLst>
        </pc:spChg>
        <pc:spChg chg="mod">
          <ac:chgData name="Jovany Lemoine" userId="af13c23759895d8d" providerId="LiveId" clId="{0AD901D0-E938-4AB0-B8B8-428FE69886DF}" dt="2022-02-18T19:15:21.595" v="236" actId="1076"/>
          <ac:spMkLst>
            <pc:docMk/>
            <pc:sldMk cId="2504998459" sldId="260"/>
            <ac:spMk id="29" creationId="{D924471F-E0E6-469C-B169-F49DDEB6896E}"/>
          </ac:spMkLst>
        </pc:spChg>
        <pc:spChg chg="del">
          <ac:chgData name="Jovany Lemoine" userId="af13c23759895d8d" providerId="LiveId" clId="{0AD901D0-E938-4AB0-B8B8-428FE69886DF}" dt="2022-02-18T19:15:04.674" v="232" actId="478"/>
          <ac:spMkLst>
            <pc:docMk/>
            <pc:sldMk cId="2504998459" sldId="260"/>
            <ac:spMk id="30" creationId="{1B983AB2-03C2-4EEB-BD58-D313FD81AF12}"/>
          </ac:spMkLst>
        </pc:spChg>
        <pc:spChg chg="del mod">
          <ac:chgData name="Jovany Lemoine" userId="af13c23759895d8d" providerId="LiveId" clId="{0AD901D0-E938-4AB0-B8B8-428FE69886DF}" dt="2022-02-18T19:15:06.246" v="234" actId="478"/>
          <ac:spMkLst>
            <pc:docMk/>
            <pc:sldMk cId="2504998459" sldId="260"/>
            <ac:spMk id="31" creationId="{B781315A-10E8-4199-8A3B-3268ED5F98E6}"/>
          </ac:spMkLst>
        </pc:spChg>
        <pc:spChg chg="mod">
          <ac:chgData name="Jovany Lemoine" userId="af13c23759895d8d" providerId="LiveId" clId="{0AD901D0-E938-4AB0-B8B8-428FE69886DF}" dt="2022-02-18T19:12:35.675" v="174" actId="1076"/>
          <ac:spMkLst>
            <pc:docMk/>
            <pc:sldMk cId="2504998459" sldId="260"/>
            <ac:spMk id="32" creationId="{168D4CFE-82BF-4807-9AAB-99FBC875BFBC}"/>
          </ac:spMkLst>
        </pc:spChg>
        <pc:spChg chg="add mod">
          <ac:chgData name="Jovany Lemoine" userId="af13c23759895d8d" providerId="LiveId" clId="{0AD901D0-E938-4AB0-B8B8-428FE69886DF}" dt="2022-02-18T19:15:11.823" v="235" actId="1076"/>
          <ac:spMkLst>
            <pc:docMk/>
            <pc:sldMk cId="2504998459" sldId="260"/>
            <ac:spMk id="33" creationId="{F699F705-8E12-495E-B6A7-B0A2AA921DC9}"/>
          </ac:spMkLst>
        </pc:spChg>
        <pc:spChg chg="mod">
          <ac:chgData name="Jovany Lemoine" userId="af13c23759895d8d" providerId="LiveId" clId="{0AD901D0-E938-4AB0-B8B8-428FE69886DF}" dt="2022-02-18T19:12:35.675" v="174" actId="1076"/>
          <ac:spMkLst>
            <pc:docMk/>
            <pc:sldMk cId="2504998459" sldId="260"/>
            <ac:spMk id="34" creationId="{A376D056-DCBA-40D0-AC83-A18C3CF356B9}"/>
          </ac:spMkLst>
        </pc:spChg>
        <pc:spChg chg="add mod">
          <ac:chgData name="Jovany Lemoine" userId="af13c23759895d8d" providerId="LiveId" clId="{0AD901D0-E938-4AB0-B8B8-428FE69886DF}" dt="2022-02-18T19:15:11.823" v="235" actId="1076"/>
          <ac:spMkLst>
            <pc:docMk/>
            <pc:sldMk cId="2504998459" sldId="260"/>
            <ac:spMk id="35" creationId="{0CD34367-8FD8-4647-84C3-EE9E6A93E555}"/>
          </ac:spMkLst>
        </pc:spChg>
        <pc:spChg chg="del mod">
          <ac:chgData name="Jovany Lemoine" userId="af13c23759895d8d" providerId="LiveId" clId="{0AD901D0-E938-4AB0-B8B8-428FE69886DF}" dt="2022-02-18T19:13:54.667" v="215" actId="478"/>
          <ac:spMkLst>
            <pc:docMk/>
            <pc:sldMk cId="2504998459" sldId="260"/>
            <ac:spMk id="36" creationId="{7E0147A5-0CB9-43DA-B3DB-CEF37A0902CE}"/>
          </ac:spMkLst>
        </pc:spChg>
        <pc:spChg chg="add mod">
          <ac:chgData name="Jovany Lemoine" userId="af13c23759895d8d" providerId="LiveId" clId="{0AD901D0-E938-4AB0-B8B8-428FE69886DF}" dt="2022-02-18T19:09:16.186" v="78" actId="20577"/>
          <ac:spMkLst>
            <pc:docMk/>
            <pc:sldMk cId="2504998459" sldId="260"/>
            <ac:spMk id="37" creationId="{2F2BC932-AC42-4AEE-B6DF-118355BE256E}"/>
          </ac:spMkLst>
        </pc:spChg>
        <pc:spChg chg="del mod">
          <ac:chgData name="Jovany Lemoine" userId="af13c23759895d8d" providerId="LiveId" clId="{0AD901D0-E938-4AB0-B8B8-428FE69886DF}" dt="2022-02-18T19:13:56.667" v="216" actId="478"/>
          <ac:spMkLst>
            <pc:docMk/>
            <pc:sldMk cId="2504998459" sldId="260"/>
            <ac:spMk id="38" creationId="{1E502C85-F2A6-4FAE-B058-B9529A9692C0}"/>
          </ac:spMkLst>
        </pc:spChg>
        <pc:spChg chg="add 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39" creationId="{468ABE94-79FC-428D-981D-A4D0905C0CAE}"/>
          </ac:spMkLst>
        </pc:spChg>
        <pc:spChg chg="add 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41" creationId="{B4161A67-ED06-443D-A72A-EA269A135E68}"/>
          </ac:spMkLst>
        </pc:spChg>
        <pc:spChg chg="add 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42" creationId="{20E35CDB-3FBB-404C-BF20-1361565D4597}"/>
          </ac:spMkLst>
        </pc:spChg>
        <pc:spChg chg="add mod">
          <ac:chgData name="Jovany Lemoine" userId="af13c23759895d8d" providerId="LiveId" clId="{0AD901D0-E938-4AB0-B8B8-428FE69886DF}" dt="2022-02-18T19:14:02.244" v="217" actId="1076"/>
          <ac:spMkLst>
            <pc:docMk/>
            <pc:sldMk cId="2504998459" sldId="260"/>
            <ac:spMk id="44" creationId="{2B7CDFE2-E8FB-4424-8D07-36EBEB13581D}"/>
          </ac:spMkLst>
        </pc:spChg>
        <pc:spChg chg="add mod">
          <ac:chgData name="Jovany Lemoine" userId="af13c23759895d8d" providerId="LiveId" clId="{0AD901D0-E938-4AB0-B8B8-428FE69886DF}" dt="2022-02-18T19:13:14.012" v="213" actId="20577"/>
          <ac:spMkLst>
            <pc:docMk/>
            <pc:sldMk cId="2504998459" sldId="260"/>
            <ac:spMk id="45" creationId="{A0D70C27-EBE9-4E27-B9D6-75D1B6344E6F}"/>
          </ac:spMkLst>
        </pc:spChg>
        <pc:spChg chg="add mod">
          <ac:chgData name="Jovany Lemoine" userId="af13c23759895d8d" providerId="LiveId" clId="{0AD901D0-E938-4AB0-B8B8-428FE69886DF}" dt="2022-02-18T19:15:48.212" v="249" actId="1076"/>
          <ac:spMkLst>
            <pc:docMk/>
            <pc:sldMk cId="2504998459" sldId="260"/>
            <ac:spMk id="48" creationId="{12ACE981-A4EE-426F-8533-3191042D4405}"/>
          </ac:spMkLst>
        </pc:spChg>
        <pc:spChg chg="mod">
          <ac:chgData name="Jovany Lemoine" userId="af13c23759895d8d" providerId="LiveId" clId="{0AD901D0-E938-4AB0-B8B8-428FE69886DF}" dt="2022-02-18T19:14:13.787" v="219" actId="1076"/>
          <ac:spMkLst>
            <pc:docMk/>
            <pc:sldMk cId="2504998459" sldId="260"/>
            <ac:spMk id="50" creationId="{497D28B7-82B4-42C9-8C22-E23A792FE941}"/>
          </ac:spMkLst>
        </pc:spChg>
        <pc:picChg chg="mod">
          <ac:chgData name="Jovany Lemoine" userId="af13c23759895d8d" providerId="LiveId" clId="{0AD901D0-E938-4AB0-B8B8-428FE69886DF}" dt="2022-02-18T19:14:09.619" v="218" actId="1076"/>
          <ac:picMkLst>
            <pc:docMk/>
            <pc:sldMk cId="2504998459" sldId="260"/>
            <ac:picMk id="46" creationId="{672F2FEE-A814-4A3F-AD3C-41B39D38A32A}"/>
          </ac:picMkLst>
        </pc:picChg>
        <pc:picChg chg="mod">
          <ac:chgData name="Jovany Lemoine" userId="af13c23759895d8d" providerId="LiveId" clId="{0AD901D0-E938-4AB0-B8B8-428FE69886DF}" dt="2022-02-18T19:14:09.619" v="218" actId="1076"/>
          <ac:picMkLst>
            <pc:docMk/>
            <pc:sldMk cId="2504998459" sldId="260"/>
            <ac:picMk id="47" creationId="{D5C66606-CF9E-4720-813A-864EF8B1903D}"/>
          </ac:picMkLst>
        </pc:picChg>
        <pc:picChg chg="mod">
          <ac:chgData name="Jovany Lemoine" userId="af13c23759895d8d" providerId="LiveId" clId="{0AD901D0-E938-4AB0-B8B8-428FE69886DF}" dt="2022-02-18T19:14:17.252" v="220" actId="1076"/>
          <ac:picMkLst>
            <pc:docMk/>
            <pc:sldMk cId="2504998459" sldId="260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0AD901D0-E938-4AB0-B8B8-428FE69886DF}" dt="2022-02-18T19:33:13.264" v="737" actId="1076"/>
        <pc:sldMkLst>
          <pc:docMk/>
          <pc:sldMk cId="3885631997" sldId="261"/>
        </pc:sldMkLst>
        <pc:spChg chg="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8" creationId="{DC51D0F1-DDC9-46F1-9ED2-23827E2313D1}"/>
          </ac:spMkLst>
        </pc:spChg>
        <pc:spChg chg="mod">
          <ac:chgData name="Jovany Lemoine" userId="af13c23759895d8d" providerId="LiveId" clId="{0AD901D0-E938-4AB0-B8B8-428FE69886DF}" dt="2022-02-18T19:22:49.199" v="528" actId="1076"/>
          <ac:spMkLst>
            <pc:docMk/>
            <pc:sldMk cId="3885631997" sldId="261"/>
            <ac:spMk id="10" creationId="{EC1FD577-FC7A-416C-9DD7-C4B121091B01}"/>
          </ac:spMkLst>
        </pc:spChg>
        <pc:spChg chg="del mod">
          <ac:chgData name="Jovany Lemoine" userId="af13c23759895d8d" providerId="LiveId" clId="{0AD901D0-E938-4AB0-B8B8-428FE69886DF}" dt="2022-02-18T19:19:15.628" v="277" actId="478"/>
          <ac:spMkLst>
            <pc:docMk/>
            <pc:sldMk cId="3885631997" sldId="261"/>
            <ac:spMk id="11" creationId="{B690A262-63CA-4EBB-8AA1-71D304B9D345}"/>
          </ac:spMkLst>
        </pc:spChg>
        <pc:spChg chg="del">
          <ac:chgData name="Jovany Lemoine" userId="af13c23759895d8d" providerId="LiveId" clId="{0AD901D0-E938-4AB0-B8B8-428FE69886DF}" dt="2022-02-18T19:19:16.615" v="278" actId="478"/>
          <ac:spMkLst>
            <pc:docMk/>
            <pc:sldMk cId="3885631997" sldId="261"/>
            <ac:spMk id="22" creationId="{F3F1A6E5-C1DC-444F-9408-1BE6A1868C16}"/>
          </ac:spMkLst>
        </pc:spChg>
        <pc:spChg chg="del">
          <ac:chgData name="Jovany Lemoine" userId="af13c23759895d8d" providerId="LiveId" clId="{0AD901D0-E938-4AB0-B8B8-428FE69886DF}" dt="2022-02-18T19:19:17.300" v="279" actId="478"/>
          <ac:spMkLst>
            <pc:docMk/>
            <pc:sldMk cId="3885631997" sldId="261"/>
            <ac:spMk id="24" creationId="{06DC703E-BAA1-41F7-9DF9-D303AC343889}"/>
          </ac:spMkLst>
        </pc:spChg>
        <pc:spChg chg="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26" creationId="{CCC46A46-70E7-4B63-AB78-0AD011B5944B}"/>
          </ac:spMkLst>
        </pc:spChg>
        <pc:spChg chg="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27" creationId="{496F7B08-FE96-4D61-A5BE-7FBA528BEEDD}"/>
          </ac:spMkLst>
        </pc:spChg>
        <pc:spChg chg="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28" creationId="{791BCDB0-4A7E-49F6-AA11-49BB1453E090}"/>
          </ac:spMkLst>
        </pc:spChg>
        <pc:spChg chg="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29" creationId="{D924471F-E0E6-469C-B169-F49DDEB6896E}"/>
          </ac:spMkLst>
        </pc:spChg>
        <pc:spChg chg="del">
          <ac:chgData name="Jovany Lemoine" userId="af13c23759895d8d" providerId="LiveId" clId="{0AD901D0-E938-4AB0-B8B8-428FE69886DF}" dt="2022-02-18T19:17:30.083" v="252" actId="478"/>
          <ac:spMkLst>
            <pc:docMk/>
            <pc:sldMk cId="3885631997" sldId="261"/>
            <ac:spMk id="30" creationId="{1B983AB2-03C2-4EEB-BD58-D313FD81AF12}"/>
          </ac:spMkLst>
        </pc:spChg>
        <pc:spChg chg="del">
          <ac:chgData name="Jovany Lemoine" userId="af13c23759895d8d" providerId="LiveId" clId="{0AD901D0-E938-4AB0-B8B8-428FE69886DF}" dt="2022-02-18T19:17:28.106" v="251" actId="478"/>
          <ac:spMkLst>
            <pc:docMk/>
            <pc:sldMk cId="3885631997" sldId="261"/>
            <ac:spMk id="31" creationId="{B781315A-10E8-4199-8A3B-3268ED5F98E6}"/>
          </ac:spMkLst>
        </pc:spChg>
        <pc:spChg chg="add 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33" creationId="{EEEA870A-CEE9-463D-82CE-CA22FF318E1E}"/>
          </ac:spMkLst>
        </pc:spChg>
        <pc:spChg chg="add mod">
          <ac:chgData name="Jovany Lemoine" userId="af13c23759895d8d" providerId="LiveId" clId="{0AD901D0-E938-4AB0-B8B8-428FE69886DF}" dt="2022-02-18T19:22:35.242" v="524" actId="1076"/>
          <ac:spMkLst>
            <pc:docMk/>
            <pc:sldMk cId="3885631997" sldId="261"/>
            <ac:spMk id="35" creationId="{F7A8470E-9499-45D3-9F8C-7FE9A867BDC9}"/>
          </ac:spMkLst>
        </pc:spChg>
        <pc:spChg chg="add mod">
          <ac:chgData name="Jovany Lemoine" userId="af13c23759895d8d" providerId="LiveId" clId="{0AD901D0-E938-4AB0-B8B8-428FE69886DF}" dt="2022-02-18T19:20:29.507" v="368" actId="1076"/>
          <ac:spMkLst>
            <pc:docMk/>
            <pc:sldMk cId="3885631997" sldId="261"/>
            <ac:spMk id="37" creationId="{69CC11EA-11F0-4B94-B455-0BBF7C8F4445}"/>
          </ac:spMkLst>
        </pc:spChg>
        <pc:spChg chg="add mod">
          <ac:chgData name="Jovany Lemoine" userId="af13c23759895d8d" providerId="LiveId" clId="{0AD901D0-E938-4AB0-B8B8-428FE69886DF}" dt="2022-02-18T19:20:06.214" v="340" actId="20577"/>
          <ac:spMkLst>
            <pc:docMk/>
            <pc:sldMk cId="3885631997" sldId="261"/>
            <ac:spMk id="39" creationId="{64215725-D425-4518-B136-4F165DB2A480}"/>
          </ac:spMkLst>
        </pc:spChg>
        <pc:spChg chg="mod">
          <ac:chgData name="Jovany Lemoine" userId="af13c23759895d8d" providerId="LiveId" clId="{0AD901D0-E938-4AB0-B8B8-428FE69886DF}" dt="2022-02-18T19:22:49.199" v="528" actId="1076"/>
          <ac:spMkLst>
            <pc:docMk/>
            <pc:sldMk cId="3885631997" sldId="261"/>
            <ac:spMk id="40" creationId="{4F1422AB-D178-4DEA-882C-36FE46E17730}"/>
          </ac:spMkLst>
        </pc:spChg>
        <pc:spChg chg="add mod">
          <ac:chgData name="Jovany Lemoine" userId="af13c23759895d8d" providerId="LiveId" clId="{0AD901D0-E938-4AB0-B8B8-428FE69886DF}" dt="2022-02-18T19:20:24.536" v="367" actId="1076"/>
          <ac:spMkLst>
            <pc:docMk/>
            <pc:sldMk cId="3885631997" sldId="261"/>
            <ac:spMk id="41" creationId="{639E325B-76EE-4578-83ED-A8BCBBA8558B}"/>
          </ac:spMkLst>
        </pc:spChg>
        <pc:spChg chg="add mod">
          <ac:chgData name="Jovany Lemoine" userId="af13c23759895d8d" providerId="LiveId" clId="{0AD901D0-E938-4AB0-B8B8-428FE69886DF}" dt="2022-02-18T19:20:44.447" v="384" actId="20577"/>
          <ac:spMkLst>
            <pc:docMk/>
            <pc:sldMk cId="3885631997" sldId="261"/>
            <ac:spMk id="42" creationId="{10CD967B-FE9F-4E9C-AEE8-8F508349630C}"/>
          </ac:spMkLst>
        </pc:spChg>
        <pc:spChg chg="mod">
          <ac:chgData name="Jovany Lemoine" userId="af13c23759895d8d" providerId="LiveId" clId="{0AD901D0-E938-4AB0-B8B8-428FE69886DF}" dt="2022-02-18T19:22:49.199" v="528" actId="1076"/>
          <ac:spMkLst>
            <pc:docMk/>
            <pc:sldMk cId="3885631997" sldId="261"/>
            <ac:spMk id="43" creationId="{9EE47D24-252E-4068-B150-1EDC723CCB0B}"/>
          </ac:spMkLst>
        </pc:spChg>
        <pc:spChg chg="add mod">
          <ac:chgData name="Jovany Lemoine" userId="af13c23759895d8d" providerId="LiveId" clId="{0AD901D0-E938-4AB0-B8B8-428FE69886DF}" dt="2022-02-18T19:20:55.187" v="396" actId="20577"/>
          <ac:spMkLst>
            <pc:docMk/>
            <pc:sldMk cId="3885631997" sldId="261"/>
            <ac:spMk id="44" creationId="{EB6F4ED2-17E1-4C15-BA4E-7AD7AF76D70F}"/>
          </ac:spMkLst>
        </pc:spChg>
        <pc:spChg chg="add mod">
          <ac:chgData name="Jovany Lemoine" userId="af13c23759895d8d" providerId="LiveId" clId="{0AD901D0-E938-4AB0-B8B8-428FE69886DF}" dt="2022-02-18T19:22:49.199" v="528" actId="1076"/>
          <ac:spMkLst>
            <pc:docMk/>
            <pc:sldMk cId="3885631997" sldId="261"/>
            <ac:spMk id="45" creationId="{DC922022-AE11-44BF-85B2-1CF523739796}"/>
          </ac:spMkLst>
        </pc:spChg>
        <pc:spChg chg="add mod">
          <ac:chgData name="Jovany Lemoine" userId="af13c23759895d8d" providerId="LiveId" clId="{0AD901D0-E938-4AB0-B8B8-428FE69886DF}" dt="2022-02-18T19:22:49.199" v="528" actId="1076"/>
          <ac:spMkLst>
            <pc:docMk/>
            <pc:sldMk cId="3885631997" sldId="261"/>
            <ac:spMk id="48" creationId="{1962EE41-727E-45A5-927C-6A02078B4238}"/>
          </ac:spMkLst>
        </pc:spChg>
        <pc:spChg chg="mod">
          <ac:chgData name="Jovany Lemoine" userId="af13c23759895d8d" providerId="LiveId" clId="{0AD901D0-E938-4AB0-B8B8-428FE69886DF}" dt="2022-02-18T19:22:40.780" v="526" actId="1076"/>
          <ac:spMkLst>
            <pc:docMk/>
            <pc:sldMk cId="3885631997" sldId="261"/>
            <ac:spMk id="50" creationId="{497D28B7-82B4-42C9-8C22-E23A792FE941}"/>
          </ac:spMkLst>
        </pc:spChg>
        <pc:spChg chg="add mod">
          <ac:chgData name="Jovany Lemoine" userId="af13c23759895d8d" providerId="LiveId" clId="{0AD901D0-E938-4AB0-B8B8-428FE69886DF}" dt="2022-02-18T19:22:49.199" v="528" actId="1076"/>
          <ac:spMkLst>
            <pc:docMk/>
            <pc:sldMk cId="3885631997" sldId="261"/>
            <ac:spMk id="51" creationId="{61410BD1-1FB9-4E7D-B0D3-EED676CA6509}"/>
          </ac:spMkLst>
        </pc:spChg>
        <pc:spChg chg="add mod">
          <ac:chgData name="Jovany Lemoine" userId="af13c23759895d8d" providerId="LiveId" clId="{0AD901D0-E938-4AB0-B8B8-428FE69886DF}" dt="2022-02-18T19:23:18.118" v="560" actId="20577"/>
          <ac:spMkLst>
            <pc:docMk/>
            <pc:sldMk cId="3885631997" sldId="261"/>
            <ac:spMk id="52" creationId="{1CA9E9BC-00FD-4A85-B190-4A74CF7B5FAE}"/>
          </ac:spMkLst>
        </pc:spChg>
        <pc:spChg chg="add mod">
          <ac:chgData name="Jovany Lemoine" userId="af13c23759895d8d" providerId="LiveId" clId="{0AD901D0-E938-4AB0-B8B8-428FE69886DF}" dt="2022-02-18T19:31:47.057" v="611" actId="20577"/>
          <ac:spMkLst>
            <pc:docMk/>
            <pc:sldMk cId="3885631997" sldId="261"/>
            <ac:spMk id="53" creationId="{D56DFFF1-2EE7-4628-BA1D-7AFD4E52EB84}"/>
          </ac:spMkLst>
        </pc:spChg>
        <pc:spChg chg="add mod">
          <ac:chgData name="Jovany Lemoine" userId="af13c23759895d8d" providerId="LiveId" clId="{0AD901D0-E938-4AB0-B8B8-428FE69886DF}" dt="2022-02-18T19:32:02.094" v="645" actId="20577"/>
          <ac:spMkLst>
            <pc:docMk/>
            <pc:sldMk cId="3885631997" sldId="261"/>
            <ac:spMk id="54" creationId="{0DE61A95-A7BB-4CCA-87D5-A4696B0E112C}"/>
          </ac:spMkLst>
        </pc:spChg>
        <pc:spChg chg="add mod">
          <ac:chgData name="Jovany Lemoine" userId="af13c23759895d8d" providerId="LiveId" clId="{0AD901D0-E938-4AB0-B8B8-428FE69886DF}" dt="2022-02-18T19:33:04.649" v="735" actId="1076"/>
          <ac:spMkLst>
            <pc:docMk/>
            <pc:sldMk cId="3885631997" sldId="261"/>
            <ac:spMk id="55" creationId="{6C315732-F562-4A73-930E-0C1CD5258EDA}"/>
          </ac:spMkLst>
        </pc:spChg>
        <pc:spChg chg="add mod">
          <ac:chgData name="Jovany Lemoine" userId="af13c23759895d8d" providerId="LiveId" clId="{0AD901D0-E938-4AB0-B8B8-428FE69886DF}" dt="2022-02-18T19:33:09.060" v="736" actId="1076"/>
          <ac:spMkLst>
            <pc:docMk/>
            <pc:sldMk cId="3885631997" sldId="261"/>
            <ac:spMk id="56" creationId="{5C041B0C-F62D-4E05-8851-6DB7CDEAB9D0}"/>
          </ac:spMkLst>
        </pc:spChg>
        <pc:picChg chg="mod">
          <ac:chgData name="Jovany Lemoine" userId="af13c23759895d8d" providerId="LiveId" clId="{0AD901D0-E938-4AB0-B8B8-428FE69886DF}" dt="2022-02-18T19:22:40.780" v="526" actId="1076"/>
          <ac:picMkLst>
            <pc:docMk/>
            <pc:sldMk cId="3885631997" sldId="261"/>
            <ac:picMk id="46" creationId="{672F2FEE-A814-4A3F-AD3C-41B39D38A32A}"/>
          </ac:picMkLst>
        </pc:picChg>
        <pc:picChg chg="mod">
          <ac:chgData name="Jovany Lemoine" userId="af13c23759895d8d" providerId="LiveId" clId="{0AD901D0-E938-4AB0-B8B8-428FE69886DF}" dt="2022-02-18T19:22:40.780" v="526" actId="1076"/>
          <ac:picMkLst>
            <pc:docMk/>
            <pc:sldMk cId="3885631997" sldId="261"/>
            <ac:picMk id="47" creationId="{D5C66606-CF9E-4720-813A-864EF8B1903D}"/>
          </ac:picMkLst>
        </pc:picChg>
        <pc:picChg chg="mod">
          <ac:chgData name="Jovany Lemoine" userId="af13c23759895d8d" providerId="LiveId" clId="{0AD901D0-E938-4AB0-B8B8-428FE69886DF}" dt="2022-02-18T19:33:13.264" v="737" actId="1076"/>
          <ac:picMkLst>
            <pc:docMk/>
            <pc:sldMk cId="3885631997" sldId="261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0AD901D0-E938-4AB0-B8B8-428FE69886DF}" dt="2022-02-18T19:42:39.733" v="1136" actId="20577"/>
        <pc:sldMkLst>
          <pc:docMk/>
          <pc:sldMk cId="4014955327" sldId="262"/>
        </pc:sldMkLst>
        <pc:spChg chg="mod">
          <ac:chgData name="Jovany Lemoine" userId="af13c23759895d8d" providerId="LiveId" clId="{0AD901D0-E938-4AB0-B8B8-428FE69886DF}" dt="2022-02-18T19:39:00.008" v="924" actId="1076"/>
          <ac:spMkLst>
            <pc:docMk/>
            <pc:sldMk cId="4014955327" sldId="262"/>
            <ac:spMk id="11" creationId="{B690A262-63CA-4EBB-8AA1-71D304B9D345}"/>
          </ac:spMkLst>
        </pc:spChg>
        <pc:spChg chg="mod">
          <ac:chgData name="Jovany Lemoine" userId="af13c23759895d8d" providerId="LiveId" clId="{0AD901D0-E938-4AB0-B8B8-428FE69886DF}" dt="2022-02-18T19:39:01.747" v="925" actId="1076"/>
          <ac:spMkLst>
            <pc:docMk/>
            <pc:sldMk cId="4014955327" sldId="262"/>
            <ac:spMk id="22" creationId="{F3F1A6E5-C1DC-444F-9408-1BE6A1868C16}"/>
          </ac:spMkLst>
        </pc:spChg>
        <pc:spChg chg="mod">
          <ac:chgData name="Jovany Lemoine" userId="af13c23759895d8d" providerId="LiveId" clId="{0AD901D0-E938-4AB0-B8B8-428FE69886DF}" dt="2022-02-18T19:39:05.121" v="926" actId="1076"/>
          <ac:spMkLst>
            <pc:docMk/>
            <pc:sldMk cId="4014955327" sldId="262"/>
            <ac:spMk id="24" creationId="{06DC703E-BAA1-41F7-9DF9-D303AC343889}"/>
          </ac:spMkLst>
        </pc:spChg>
        <pc:spChg chg="del">
          <ac:chgData name="Jovany Lemoine" userId="af13c23759895d8d" providerId="LiveId" clId="{0AD901D0-E938-4AB0-B8B8-428FE69886DF}" dt="2022-02-18T19:34:44.427" v="814" actId="478"/>
          <ac:spMkLst>
            <pc:docMk/>
            <pc:sldMk cId="4014955327" sldId="262"/>
            <ac:spMk id="30" creationId="{1B983AB2-03C2-4EEB-BD58-D313FD81AF12}"/>
          </ac:spMkLst>
        </pc:spChg>
        <pc:spChg chg="del">
          <ac:chgData name="Jovany Lemoine" userId="af13c23759895d8d" providerId="LiveId" clId="{0AD901D0-E938-4AB0-B8B8-428FE69886DF}" dt="2022-02-18T19:34:43.805" v="813" actId="478"/>
          <ac:spMkLst>
            <pc:docMk/>
            <pc:sldMk cId="4014955327" sldId="262"/>
            <ac:spMk id="31" creationId="{B781315A-10E8-4199-8A3B-3268ED5F98E6}"/>
          </ac:spMkLst>
        </pc:spChg>
        <pc:spChg chg="add mod">
          <ac:chgData name="Jovany Lemoine" userId="af13c23759895d8d" providerId="LiveId" clId="{0AD901D0-E938-4AB0-B8B8-428FE69886DF}" dt="2022-02-18T19:39:23.807" v="932" actId="1076"/>
          <ac:spMkLst>
            <pc:docMk/>
            <pc:sldMk cId="4014955327" sldId="262"/>
            <ac:spMk id="33" creationId="{99469EBD-D089-4C65-AC1D-6055BB454EDE}"/>
          </ac:spMkLst>
        </pc:spChg>
        <pc:spChg chg="add mod">
          <ac:chgData name="Jovany Lemoine" userId="af13c23759895d8d" providerId="LiveId" clId="{0AD901D0-E938-4AB0-B8B8-428FE69886DF}" dt="2022-02-18T19:34:14.520" v="764" actId="20577"/>
          <ac:spMkLst>
            <pc:docMk/>
            <pc:sldMk cId="4014955327" sldId="262"/>
            <ac:spMk id="35" creationId="{F6B01CC7-8C89-40D2-9C23-9F6EFF3ACA44}"/>
          </ac:spMkLst>
        </pc:spChg>
        <pc:spChg chg="add mod">
          <ac:chgData name="Jovany Lemoine" userId="af13c23759895d8d" providerId="LiveId" clId="{0AD901D0-E938-4AB0-B8B8-428FE69886DF}" dt="2022-02-18T19:34:21.832" v="780" actId="20577"/>
          <ac:spMkLst>
            <pc:docMk/>
            <pc:sldMk cId="4014955327" sldId="262"/>
            <ac:spMk id="37" creationId="{FBFFAB72-9490-4BEE-9069-58014871A5C5}"/>
          </ac:spMkLst>
        </pc:spChg>
        <pc:spChg chg="del">
          <ac:chgData name="Jovany Lemoine" userId="af13c23759895d8d" providerId="LiveId" clId="{0AD901D0-E938-4AB0-B8B8-428FE69886DF}" dt="2022-02-18T19:37:18.609" v="923" actId="478"/>
          <ac:spMkLst>
            <pc:docMk/>
            <pc:sldMk cId="4014955327" sldId="262"/>
            <ac:spMk id="38" creationId="{1E502C85-F2A6-4FAE-B058-B9529A9692C0}"/>
          </ac:spMkLst>
        </pc:spChg>
        <pc:spChg chg="add mod">
          <ac:chgData name="Jovany Lemoine" userId="af13c23759895d8d" providerId="LiveId" clId="{0AD901D0-E938-4AB0-B8B8-428FE69886DF}" dt="2022-02-18T19:34:26.473" v="793" actId="20577"/>
          <ac:spMkLst>
            <pc:docMk/>
            <pc:sldMk cId="4014955327" sldId="262"/>
            <ac:spMk id="39" creationId="{9D32897D-F90B-4FE0-9BE5-15FDAA41B0F3}"/>
          </ac:spMkLst>
        </pc:spChg>
        <pc:spChg chg="add mod">
          <ac:chgData name="Jovany Lemoine" userId="af13c23759895d8d" providerId="LiveId" clId="{0AD901D0-E938-4AB0-B8B8-428FE69886DF}" dt="2022-02-18T19:34:34.691" v="812" actId="20577"/>
          <ac:spMkLst>
            <pc:docMk/>
            <pc:sldMk cId="4014955327" sldId="262"/>
            <ac:spMk id="41" creationId="{74509D40-3EE6-4289-B502-B9A933A0AC17}"/>
          </ac:spMkLst>
        </pc:spChg>
        <pc:spChg chg="add mod">
          <ac:chgData name="Jovany Lemoine" userId="af13c23759895d8d" providerId="LiveId" clId="{0AD901D0-E938-4AB0-B8B8-428FE69886DF}" dt="2022-02-18T19:35:47.235" v="842" actId="1076"/>
          <ac:spMkLst>
            <pc:docMk/>
            <pc:sldMk cId="4014955327" sldId="262"/>
            <ac:spMk id="42" creationId="{C1D0E0ED-7C66-42E4-AA12-DEDED407907E}"/>
          </ac:spMkLst>
        </pc:spChg>
        <pc:spChg chg="add mod">
          <ac:chgData name="Jovany Lemoine" userId="af13c23759895d8d" providerId="LiveId" clId="{0AD901D0-E938-4AB0-B8B8-428FE69886DF}" dt="2022-02-18T19:35:12.518" v="841" actId="20577"/>
          <ac:spMkLst>
            <pc:docMk/>
            <pc:sldMk cId="4014955327" sldId="262"/>
            <ac:spMk id="44" creationId="{72AD5EFB-A071-4CC2-8D8D-7A8E3580D494}"/>
          </ac:spMkLst>
        </pc:spChg>
        <pc:spChg chg="add mod">
          <ac:chgData name="Jovany Lemoine" userId="af13c23759895d8d" providerId="LiveId" clId="{0AD901D0-E938-4AB0-B8B8-428FE69886DF}" dt="2022-02-18T19:36:25.809" v="870" actId="20577"/>
          <ac:spMkLst>
            <pc:docMk/>
            <pc:sldMk cId="4014955327" sldId="262"/>
            <ac:spMk id="45" creationId="{C84C642E-0DBB-42A8-B8F4-2BB93A55E668}"/>
          </ac:spMkLst>
        </pc:spChg>
        <pc:spChg chg="add mod">
          <ac:chgData name="Jovany Lemoine" userId="af13c23759895d8d" providerId="LiveId" clId="{0AD901D0-E938-4AB0-B8B8-428FE69886DF}" dt="2022-02-18T19:36:55.561" v="891" actId="20577"/>
          <ac:spMkLst>
            <pc:docMk/>
            <pc:sldMk cId="4014955327" sldId="262"/>
            <ac:spMk id="48" creationId="{F00056BD-C48F-43F7-B4C4-C8230977A948}"/>
          </ac:spMkLst>
        </pc:spChg>
        <pc:spChg chg="add mod">
          <ac:chgData name="Jovany Lemoine" userId="af13c23759895d8d" providerId="LiveId" clId="{0AD901D0-E938-4AB0-B8B8-428FE69886DF}" dt="2022-02-18T19:37:15.234" v="922" actId="20577"/>
          <ac:spMkLst>
            <pc:docMk/>
            <pc:sldMk cId="4014955327" sldId="262"/>
            <ac:spMk id="51" creationId="{EADBA3E3-FB9A-48B3-9E81-6352F10F8DEE}"/>
          </ac:spMkLst>
        </pc:spChg>
        <pc:spChg chg="add mod">
          <ac:chgData name="Jovany Lemoine" userId="af13c23759895d8d" providerId="LiveId" clId="{0AD901D0-E938-4AB0-B8B8-428FE69886DF}" dt="2022-02-18T19:39:12.708" v="928" actId="1076"/>
          <ac:spMkLst>
            <pc:docMk/>
            <pc:sldMk cId="4014955327" sldId="262"/>
            <ac:spMk id="52" creationId="{F850257D-104F-4D65-B69D-D2456AE429C8}"/>
          </ac:spMkLst>
        </pc:spChg>
        <pc:spChg chg="add mod">
          <ac:chgData name="Jovany Lemoine" userId="af13c23759895d8d" providerId="LiveId" clId="{0AD901D0-E938-4AB0-B8B8-428FE69886DF}" dt="2022-02-18T19:39:12.708" v="928" actId="1076"/>
          <ac:spMkLst>
            <pc:docMk/>
            <pc:sldMk cId="4014955327" sldId="262"/>
            <ac:spMk id="53" creationId="{AA6927E0-0616-4475-BFD5-1ACD915A0527}"/>
          </ac:spMkLst>
        </pc:spChg>
        <pc:spChg chg="add mod">
          <ac:chgData name="Jovany Lemoine" userId="af13c23759895d8d" providerId="LiveId" clId="{0AD901D0-E938-4AB0-B8B8-428FE69886DF}" dt="2022-02-18T19:39:36.088" v="945" actId="20577"/>
          <ac:spMkLst>
            <pc:docMk/>
            <pc:sldMk cId="4014955327" sldId="262"/>
            <ac:spMk id="54" creationId="{FF45F53C-9429-4298-8E0E-1FA7D68A5593}"/>
          </ac:spMkLst>
        </pc:spChg>
        <pc:spChg chg="add mod">
          <ac:chgData name="Jovany Lemoine" userId="af13c23759895d8d" providerId="LiveId" clId="{0AD901D0-E938-4AB0-B8B8-428FE69886DF}" dt="2022-02-18T19:39:47.301" v="973" actId="20577"/>
          <ac:spMkLst>
            <pc:docMk/>
            <pc:sldMk cId="4014955327" sldId="262"/>
            <ac:spMk id="55" creationId="{6AFF312F-ADAF-42A9-9F4F-E3B26FB79425}"/>
          </ac:spMkLst>
        </pc:spChg>
        <pc:spChg chg="add mod">
          <ac:chgData name="Jovany Lemoine" userId="af13c23759895d8d" providerId="LiveId" clId="{0AD901D0-E938-4AB0-B8B8-428FE69886DF}" dt="2022-02-18T19:40:00.735" v="996" actId="20577"/>
          <ac:spMkLst>
            <pc:docMk/>
            <pc:sldMk cId="4014955327" sldId="262"/>
            <ac:spMk id="56" creationId="{ABEE375C-3016-4263-8ABA-5EEEF4924AB8}"/>
          </ac:spMkLst>
        </pc:spChg>
        <pc:spChg chg="add mod">
          <ac:chgData name="Jovany Lemoine" userId="af13c23759895d8d" providerId="LiveId" clId="{0AD901D0-E938-4AB0-B8B8-428FE69886DF}" dt="2022-02-18T19:40:14.664" v="1014" actId="20577"/>
          <ac:spMkLst>
            <pc:docMk/>
            <pc:sldMk cId="4014955327" sldId="262"/>
            <ac:spMk id="57" creationId="{483F6B81-7C0A-4108-8E43-1991C0CB60A1}"/>
          </ac:spMkLst>
        </pc:spChg>
        <pc:spChg chg="add mod">
          <ac:chgData name="Jovany Lemoine" userId="af13c23759895d8d" providerId="LiveId" clId="{0AD901D0-E938-4AB0-B8B8-428FE69886DF}" dt="2022-02-18T19:41:59.995" v="1048" actId="20577"/>
          <ac:spMkLst>
            <pc:docMk/>
            <pc:sldMk cId="4014955327" sldId="262"/>
            <ac:spMk id="58" creationId="{545F121F-D627-4414-B9F0-AAAB339137EF}"/>
          </ac:spMkLst>
        </pc:spChg>
        <pc:spChg chg="add mod">
          <ac:chgData name="Jovany Lemoine" userId="af13c23759895d8d" providerId="LiveId" clId="{0AD901D0-E938-4AB0-B8B8-428FE69886DF}" dt="2022-02-18T19:42:39.733" v="1136" actId="20577"/>
          <ac:spMkLst>
            <pc:docMk/>
            <pc:sldMk cId="4014955327" sldId="262"/>
            <ac:spMk id="59" creationId="{7802A6A8-83F5-4DB3-A160-9760E33B64D8}"/>
          </ac:spMkLst>
        </pc:spChg>
      </pc:sldChg>
    </pc:docChg>
  </pc:docChgLst>
  <pc:docChgLst>
    <pc:chgData name="Jovany Lemoine" userId="af13c23759895d8d" providerId="LiveId" clId="{2F22C145-5B8D-4477-84A6-9C06ABAF69ED}"/>
    <pc:docChg chg="undo custSel addSld delSld modSld">
      <pc:chgData name="Jovany Lemoine" userId="af13c23759895d8d" providerId="LiveId" clId="{2F22C145-5B8D-4477-84A6-9C06ABAF69ED}" dt="2022-05-09T17:25:41.344" v="2513" actId="20577"/>
      <pc:docMkLst>
        <pc:docMk/>
      </pc:docMkLst>
      <pc:sldChg chg="addSp delSp modSp mod">
        <pc:chgData name="Jovany Lemoine" userId="af13c23759895d8d" providerId="LiveId" clId="{2F22C145-5B8D-4477-84A6-9C06ABAF69ED}" dt="2022-04-06T14:47:48.068" v="2434" actId="207"/>
        <pc:sldMkLst>
          <pc:docMk/>
          <pc:sldMk cId="1677482636" sldId="257"/>
        </pc:sldMkLst>
        <pc:spChg chg="del">
          <ac:chgData name="Jovany Lemoine" userId="af13c23759895d8d" providerId="LiveId" clId="{2F22C145-5B8D-4477-84A6-9C06ABAF69ED}" dt="2022-04-06T14:15:36.726" v="1608" actId="478"/>
          <ac:spMkLst>
            <pc:docMk/>
            <pc:sldMk cId="1677482636" sldId="257"/>
            <ac:spMk id="50" creationId="{497D28B7-82B4-42C9-8C22-E23A792FE941}"/>
          </ac:spMkLst>
        </pc:spChg>
        <pc:picChg chg="add del mod">
          <ac:chgData name="Jovany Lemoine" userId="af13c23759895d8d" providerId="LiveId" clId="{2F22C145-5B8D-4477-84A6-9C06ABAF69ED}" dt="2022-04-06T14:47:04.962" v="2426" actId="478"/>
          <ac:picMkLst>
            <pc:docMk/>
            <pc:sldMk cId="1677482636" sldId="257"/>
            <ac:picMk id="7" creationId="{063D806E-492B-4C17-80FB-7868B7369F9F}"/>
          </ac:picMkLst>
        </pc:picChg>
        <pc:picChg chg="add mod">
          <ac:chgData name="Jovany Lemoine" userId="af13c23759895d8d" providerId="LiveId" clId="{2F22C145-5B8D-4477-84A6-9C06ABAF69ED}" dt="2022-04-06T14:47:44.113" v="2433" actId="207"/>
          <ac:picMkLst>
            <pc:docMk/>
            <pc:sldMk cId="1677482636" sldId="257"/>
            <ac:picMk id="42" creationId="{AF33D252-93FF-4961-BC08-DA670D86EED6}"/>
          </ac:picMkLst>
        </pc:picChg>
        <pc:picChg chg="del">
          <ac:chgData name="Jovany Lemoine" userId="af13c23759895d8d" providerId="LiveId" clId="{2F22C145-5B8D-4477-84A6-9C06ABAF69ED}" dt="2022-04-06T14:15:37.480" v="1609" actId="478"/>
          <ac:picMkLst>
            <pc:docMk/>
            <pc:sldMk cId="1677482636" sldId="257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5:38.564" v="1610" actId="478"/>
          <ac:picMkLst>
            <pc:docMk/>
            <pc:sldMk cId="1677482636" sldId="257"/>
            <ac:picMk id="47" creationId="{D5C66606-CF9E-4720-813A-864EF8B1903D}"/>
          </ac:picMkLst>
        </pc:picChg>
        <pc:picChg chg="add mod">
          <ac:chgData name="Jovany Lemoine" userId="af13c23759895d8d" providerId="LiveId" clId="{2F22C145-5B8D-4477-84A6-9C06ABAF69ED}" dt="2022-04-06T14:47:48.068" v="2434" actId="207"/>
          <ac:picMkLst>
            <pc:docMk/>
            <pc:sldMk cId="1677482636" sldId="257"/>
            <ac:picMk id="48" creationId="{C7CFA35D-2C80-4E19-834D-8DB892030B15}"/>
          </ac:picMkLst>
        </pc:picChg>
        <pc:picChg chg="del">
          <ac:chgData name="Jovany Lemoine" userId="af13c23759895d8d" providerId="LiveId" clId="{2F22C145-5B8D-4477-84A6-9C06ABAF69ED}" dt="2022-04-06T14:15:35.130" v="1607" actId="478"/>
          <ac:picMkLst>
            <pc:docMk/>
            <pc:sldMk cId="1677482636" sldId="257"/>
            <ac:picMk id="49" creationId="{DF311ABD-51AC-4BD8-AF4C-22A23F1AD4E0}"/>
          </ac:picMkLst>
        </pc:picChg>
      </pc:sldChg>
      <pc:sldChg chg="delSp modSp mod">
        <pc:chgData name="Jovany Lemoine" userId="af13c23759895d8d" providerId="LiveId" clId="{2F22C145-5B8D-4477-84A6-9C06ABAF69ED}" dt="2022-04-06T14:37:59.519" v="2380" actId="478"/>
        <pc:sldMkLst>
          <pc:docMk/>
          <pc:sldMk cId="2435442445" sldId="258"/>
        </pc:sldMkLst>
        <pc:spChg chg="del mod">
          <ac:chgData name="Jovany Lemoine" userId="af13c23759895d8d" providerId="LiveId" clId="{2F22C145-5B8D-4477-84A6-9C06ABAF69ED}" dt="2022-04-06T14:37:58.615" v="2379" actId="478"/>
          <ac:spMkLst>
            <pc:docMk/>
            <pc:sldMk cId="2435442445" sldId="258"/>
            <ac:spMk id="50" creationId="{497D28B7-82B4-42C9-8C22-E23A792FE941}"/>
          </ac:spMkLst>
        </pc:spChg>
        <pc:picChg chg="del">
          <ac:chgData name="Jovany Lemoine" userId="af13c23759895d8d" providerId="LiveId" clId="{2F22C145-5B8D-4477-84A6-9C06ABAF69ED}" dt="2022-04-06T14:37:57.061" v="2377" actId="478"/>
          <ac:picMkLst>
            <pc:docMk/>
            <pc:sldMk cId="2435442445" sldId="258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37:59.519" v="2380" actId="478"/>
          <ac:picMkLst>
            <pc:docMk/>
            <pc:sldMk cId="2435442445" sldId="258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37:50.580" v="2376" actId="478"/>
          <ac:picMkLst>
            <pc:docMk/>
            <pc:sldMk cId="2435442445" sldId="258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06T14:55:41.724" v="2495" actId="207"/>
        <pc:sldMkLst>
          <pc:docMk/>
          <pc:sldMk cId="344002004" sldId="259"/>
        </pc:sldMkLst>
        <pc:spChg chg="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11" creationId="{B690A262-63CA-4EBB-8AA1-71D304B9D345}"/>
          </ac:spMkLst>
        </pc:spChg>
        <pc:spChg chg="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22" creationId="{F3F1A6E5-C1DC-444F-9408-1BE6A1868C16}"/>
          </ac:spMkLst>
        </pc:spChg>
        <pc:spChg chg="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09:59:39.739" v="771" actId="478"/>
          <ac:spMkLst>
            <pc:docMk/>
            <pc:sldMk cId="344002004" sldId="259"/>
            <ac:spMk id="30" creationId="{1B983AB2-03C2-4EEB-BD58-D313FD81AF12}"/>
          </ac:spMkLst>
        </pc:spChg>
        <pc:spChg chg="del">
          <ac:chgData name="Jovany Lemoine" userId="af13c23759895d8d" providerId="LiveId" clId="{2F22C145-5B8D-4477-84A6-9C06ABAF69ED}" dt="2022-04-06T09:59:38.869" v="770" actId="478"/>
          <ac:spMkLst>
            <pc:docMk/>
            <pc:sldMk cId="344002004" sldId="259"/>
            <ac:spMk id="31" creationId="{B781315A-10E8-4199-8A3B-3268ED5F98E6}"/>
          </ac:spMkLst>
        </pc:spChg>
        <pc:spChg chg="add mod">
          <ac:chgData name="Jovany Lemoine" userId="af13c23759895d8d" providerId="LiveId" clId="{2F22C145-5B8D-4477-84A6-9C06ABAF69ED}" dt="2022-04-06T09:54:52.739" v="624" actId="20577"/>
          <ac:spMkLst>
            <pc:docMk/>
            <pc:sldMk cId="344002004" sldId="259"/>
            <ac:spMk id="33" creationId="{014AE906-AF40-4C33-9640-B5917A22FC7F}"/>
          </ac:spMkLst>
        </pc:spChg>
        <pc:spChg chg="add mod">
          <ac:chgData name="Jovany Lemoine" userId="af13c23759895d8d" providerId="LiveId" clId="{2F22C145-5B8D-4477-84A6-9C06ABAF69ED}" dt="2022-04-06T09:55:07.717" v="645" actId="313"/>
          <ac:spMkLst>
            <pc:docMk/>
            <pc:sldMk cId="344002004" sldId="259"/>
            <ac:spMk id="35" creationId="{2DC70804-20D4-48CF-B101-AF9E40945F52}"/>
          </ac:spMkLst>
        </pc:spChg>
        <pc:spChg chg="add mod">
          <ac:chgData name="Jovany Lemoine" userId="af13c23759895d8d" providerId="LiveId" clId="{2F22C145-5B8D-4477-84A6-9C06ABAF69ED}" dt="2022-04-06T09:55:13.983" v="653" actId="313"/>
          <ac:spMkLst>
            <pc:docMk/>
            <pc:sldMk cId="344002004" sldId="259"/>
            <ac:spMk id="37" creationId="{9D7961BA-5BA1-451F-B87A-6BCA41AAF8F3}"/>
          </ac:spMkLst>
        </pc:spChg>
        <pc:spChg chg="add mod">
          <ac:chgData name="Jovany Lemoine" userId="af13c23759895d8d" providerId="LiveId" clId="{2F22C145-5B8D-4477-84A6-9C06ABAF69ED}" dt="2022-04-06T09:55:21.154" v="661" actId="20577"/>
          <ac:spMkLst>
            <pc:docMk/>
            <pc:sldMk cId="344002004" sldId="259"/>
            <ac:spMk id="39" creationId="{754F0A84-FE91-4F08-A3CB-0FA977750C4F}"/>
          </ac:spMkLst>
        </pc:spChg>
        <pc:spChg chg="add mod">
          <ac:chgData name="Jovany Lemoine" userId="af13c23759895d8d" providerId="LiveId" clId="{2F22C145-5B8D-4477-84A6-9C06ABAF69ED}" dt="2022-04-06T09:56:01.589" v="695" actId="20577"/>
          <ac:spMkLst>
            <pc:docMk/>
            <pc:sldMk cId="344002004" sldId="259"/>
            <ac:spMk id="41" creationId="{BC638FD9-8348-4D11-99D2-403C5F91BCE2}"/>
          </ac:spMkLst>
        </pc:spChg>
        <pc:spChg chg="add mod">
          <ac:chgData name="Jovany Lemoine" userId="af13c23759895d8d" providerId="LiveId" clId="{2F22C145-5B8D-4477-84A6-9C06ABAF69ED}" dt="2022-04-06T09:56:26.419" v="718" actId="20577"/>
          <ac:spMkLst>
            <pc:docMk/>
            <pc:sldMk cId="344002004" sldId="259"/>
            <ac:spMk id="42" creationId="{14554C38-CB2B-4848-86A7-A6998CDD3EA2}"/>
          </ac:spMkLst>
        </pc:spChg>
        <pc:spChg chg="add mod">
          <ac:chgData name="Jovany Lemoine" userId="af13c23759895d8d" providerId="LiveId" clId="{2F22C145-5B8D-4477-84A6-9C06ABAF69ED}" dt="2022-04-06T09:56:38.873" v="742" actId="20577"/>
          <ac:spMkLst>
            <pc:docMk/>
            <pc:sldMk cId="344002004" sldId="259"/>
            <ac:spMk id="44" creationId="{872CE63B-B48D-4761-9FC1-4F1415B3A073}"/>
          </ac:spMkLst>
        </pc:spChg>
        <pc:spChg chg="add mod">
          <ac:chgData name="Jovany Lemoine" userId="af13c23759895d8d" providerId="LiveId" clId="{2F22C145-5B8D-4477-84A6-9C06ABAF69ED}" dt="2022-04-06T09:56:47.551" v="756" actId="20577"/>
          <ac:spMkLst>
            <pc:docMk/>
            <pc:sldMk cId="344002004" sldId="259"/>
            <ac:spMk id="45" creationId="{0AAE6F1A-720A-4D78-B36A-5C9E925A7981}"/>
          </ac:spMkLst>
        </pc:spChg>
        <pc:spChg chg="add mod">
          <ac:chgData name="Jovany Lemoine" userId="af13c23759895d8d" providerId="LiveId" clId="{2F22C145-5B8D-4477-84A6-9C06ABAF69ED}" dt="2022-04-06T09:56:58.348" v="769" actId="20577"/>
          <ac:spMkLst>
            <pc:docMk/>
            <pc:sldMk cId="344002004" sldId="259"/>
            <ac:spMk id="48" creationId="{606BA306-B0D4-449A-A909-5869E5B50903}"/>
          </ac:spMkLst>
        </pc:spChg>
        <pc:spChg chg="del mod">
          <ac:chgData name="Jovany Lemoine" userId="af13c23759895d8d" providerId="LiveId" clId="{2F22C145-5B8D-4477-84A6-9C06ABAF69ED}" dt="2022-04-06T09:56:08.065" v="697" actId="478"/>
          <ac:spMkLst>
            <pc:docMk/>
            <pc:sldMk cId="344002004" sldId="259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14:02:27.259" v="1260" actId="20577"/>
          <ac:spMkLst>
            <pc:docMk/>
            <pc:sldMk cId="344002004" sldId="259"/>
            <ac:spMk id="51" creationId="{FD4A5AF2-8C5E-4629-915B-7C204D9A5259}"/>
          </ac:spMkLst>
        </pc:spChg>
        <pc:spChg chg="add mod">
          <ac:chgData name="Jovany Lemoine" userId="af13c23759895d8d" providerId="LiveId" clId="{2F22C145-5B8D-4477-84A6-9C06ABAF69ED}" dt="2022-04-06T14:02:25.063" v="1259" actId="20577"/>
          <ac:spMkLst>
            <pc:docMk/>
            <pc:sldMk cId="344002004" sldId="259"/>
            <ac:spMk id="52" creationId="{A7819251-134B-4DC6-B619-03E433240674}"/>
          </ac:spMkLst>
        </pc:spChg>
        <pc:spChg chg="add mod">
          <ac:chgData name="Jovany Lemoine" userId="af13c23759895d8d" providerId="LiveId" clId="{2F22C145-5B8D-4477-84A6-9C06ABAF69ED}" dt="2022-04-06T13:47:30.611" v="799" actId="20577"/>
          <ac:spMkLst>
            <pc:docMk/>
            <pc:sldMk cId="344002004" sldId="259"/>
            <ac:spMk id="53" creationId="{06CBED91-69C2-41CA-AC08-C35266EAD27D}"/>
          </ac:spMkLst>
        </pc:spChg>
        <pc:spChg chg="add mod">
          <ac:chgData name="Jovany Lemoine" userId="af13c23759895d8d" providerId="LiveId" clId="{2F22C145-5B8D-4477-84A6-9C06ABAF69ED}" dt="2022-04-06T13:47:41.868" v="811" actId="20577"/>
          <ac:spMkLst>
            <pc:docMk/>
            <pc:sldMk cId="344002004" sldId="259"/>
            <ac:spMk id="54" creationId="{1BC82F75-19E1-44B4-B886-C9EB016B83E4}"/>
          </ac:spMkLst>
        </pc:spChg>
        <pc:spChg chg="add 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55" creationId="{67DE632A-8ED9-4710-B446-952F35FBC62A}"/>
          </ac:spMkLst>
        </pc:spChg>
        <pc:spChg chg="add 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56" creationId="{39686F9F-B349-412A-B6AE-048E24A1E0A2}"/>
          </ac:spMkLst>
        </pc:spChg>
        <pc:spChg chg="add 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57" creationId="{A7633BD3-185C-42AB-8CDF-187027F2C3ED}"/>
          </ac:spMkLst>
        </pc:spChg>
        <pc:spChg chg="add 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58" creationId="{3ADE1429-A721-476A-B198-B68C6443F725}"/>
          </ac:spMkLst>
        </pc:spChg>
        <pc:spChg chg="add 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59" creationId="{AFAFADB9-EAC3-4442-9570-D2763096829D}"/>
          </ac:spMkLst>
        </pc:spChg>
        <pc:spChg chg="add mod">
          <ac:chgData name="Jovany Lemoine" userId="af13c23759895d8d" providerId="LiveId" clId="{2F22C145-5B8D-4477-84A6-9C06ABAF69ED}" dt="2022-04-06T13:50:08.466" v="880" actId="1076"/>
          <ac:spMkLst>
            <pc:docMk/>
            <pc:sldMk cId="344002004" sldId="259"/>
            <ac:spMk id="60" creationId="{6CF96FE9-C172-4F90-BA93-6476428060E9}"/>
          </ac:spMkLst>
        </pc:spChg>
        <pc:picChg chg="add mod">
          <ac:chgData name="Jovany Lemoine" userId="af13c23759895d8d" providerId="LiveId" clId="{2F22C145-5B8D-4477-84A6-9C06ABAF69ED}" dt="2022-04-06T14:55:41.724" v="2495" actId="207"/>
          <ac:picMkLst>
            <pc:docMk/>
            <pc:sldMk cId="344002004" sldId="259"/>
            <ac:picMk id="7" creationId="{CAEDB6B9-CDCB-4D61-85D1-C170FF4B9314}"/>
          </ac:picMkLst>
        </pc:picChg>
        <pc:picChg chg="del">
          <ac:chgData name="Jovany Lemoine" userId="af13c23759895d8d" providerId="LiveId" clId="{2F22C145-5B8D-4477-84A6-9C06ABAF69ED}" dt="2022-04-06T09:56:08.781" v="698" actId="478"/>
          <ac:picMkLst>
            <pc:docMk/>
            <pc:sldMk cId="344002004" sldId="259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09:56:09.909" v="699" actId="478"/>
          <ac:picMkLst>
            <pc:docMk/>
            <pc:sldMk cId="344002004" sldId="259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09:56:11.529" v="700" actId="478"/>
          <ac:picMkLst>
            <pc:docMk/>
            <pc:sldMk cId="344002004" sldId="259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5-09T17:25:41.344" v="2513" actId="20577"/>
        <pc:sldMkLst>
          <pc:docMk/>
          <pc:sldMk cId="2504998459" sldId="260"/>
        </pc:sldMkLst>
        <pc:spChg chg="add mod">
          <ac:chgData name="Jovany Lemoine" userId="af13c23759895d8d" providerId="LiveId" clId="{2F22C145-5B8D-4477-84A6-9C06ABAF69ED}" dt="2022-05-09T17:25:38.824" v="2508" actId="1076"/>
          <ac:spMkLst>
            <pc:docMk/>
            <pc:sldMk cId="2504998459" sldId="260"/>
            <ac:spMk id="38" creationId="{B65B9979-D67E-2901-2F6A-C6D1CDB685CA}"/>
          </ac:spMkLst>
        </pc:spChg>
        <pc:spChg chg="mod">
          <ac:chgData name="Jovany Lemoine" userId="af13c23759895d8d" providerId="LiveId" clId="{2F22C145-5B8D-4477-84A6-9C06ABAF69ED}" dt="2022-04-27T21:22:27.836" v="2496" actId="20577"/>
          <ac:spMkLst>
            <pc:docMk/>
            <pc:sldMk cId="2504998459" sldId="260"/>
            <ac:spMk id="45" creationId="{A0D70C27-EBE9-4E27-B9D6-75D1B6344E6F}"/>
          </ac:spMkLst>
        </pc:spChg>
        <pc:spChg chg="add mod">
          <ac:chgData name="Jovany Lemoine" userId="af13c23759895d8d" providerId="LiveId" clId="{2F22C145-5B8D-4477-84A6-9C06ABAF69ED}" dt="2022-05-09T17:25:41.344" v="2513" actId="20577"/>
          <ac:spMkLst>
            <pc:docMk/>
            <pc:sldMk cId="2504998459" sldId="260"/>
            <ac:spMk id="46" creationId="{6563B916-0B9F-7DE7-6DD1-F5EC05C65E9F}"/>
          </ac:spMkLst>
        </pc:spChg>
        <pc:spChg chg="del">
          <ac:chgData name="Jovany Lemoine" userId="af13c23759895d8d" providerId="LiveId" clId="{2F22C145-5B8D-4477-84A6-9C06ABAF69ED}" dt="2022-04-06T14:15:21.683" v="1597" actId="478"/>
          <ac:spMkLst>
            <pc:docMk/>
            <pc:sldMk cId="2504998459" sldId="260"/>
            <ac:spMk id="50" creationId="{497D28B7-82B4-42C9-8C22-E23A792FE941}"/>
          </ac:spMkLst>
        </pc:spChg>
        <pc:picChg chg="add del mod">
          <ac:chgData name="Jovany Lemoine" userId="af13c23759895d8d" providerId="LiveId" clId="{2F22C145-5B8D-4477-84A6-9C06ABAF69ED}" dt="2022-04-06T14:44:39.630" v="2411" actId="478"/>
          <ac:picMkLst>
            <pc:docMk/>
            <pc:sldMk cId="2504998459" sldId="260"/>
            <ac:picMk id="17" creationId="{BF40B66A-EBA7-4A37-9C9B-43D202754865}"/>
          </ac:picMkLst>
        </pc:picChg>
        <pc:picChg chg="add mod">
          <ac:chgData name="Jovany Lemoine" userId="af13c23759895d8d" providerId="LiveId" clId="{2F22C145-5B8D-4477-84A6-9C06ABAF69ED}" dt="2022-04-06T14:46:24.634" v="2419" actId="207"/>
          <ac:picMkLst>
            <pc:docMk/>
            <pc:sldMk cId="2504998459" sldId="260"/>
            <ac:picMk id="19" creationId="{45B1AF69-D014-417E-B143-FF2DB9D450BE}"/>
          </ac:picMkLst>
        </pc:picChg>
        <pc:picChg chg="add mod">
          <ac:chgData name="Jovany Lemoine" userId="af13c23759895d8d" providerId="LiveId" clId="{2F22C145-5B8D-4477-84A6-9C06ABAF69ED}" dt="2022-04-06T14:46:20.207" v="2418" actId="207"/>
          <ac:picMkLst>
            <pc:docMk/>
            <pc:sldMk cId="2504998459" sldId="260"/>
            <ac:picMk id="21" creationId="{7314B71A-EAB0-45D2-8254-0D1A2F7360B4}"/>
          </ac:picMkLst>
        </pc:picChg>
        <pc:picChg chg="del">
          <ac:chgData name="Jovany Lemoine" userId="af13c23759895d8d" providerId="LiveId" clId="{2F22C145-5B8D-4477-84A6-9C06ABAF69ED}" dt="2022-04-06T14:15:20.688" v="1596" actId="478"/>
          <ac:picMkLst>
            <pc:docMk/>
            <pc:sldMk cId="2504998459" sldId="260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5:22.660" v="1598" actId="478"/>
          <ac:picMkLst>
            <pc:docMk/>
            <pc:sldMk cId="2504998459" sldId="260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15:19.729" v="1595" actId="478"/>
          <ac:picMkLst>
            <pc:docMk/>
            <pc:sldMk cId="2504998459" sldId="260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27T21:22:56.166" v="2497" actId="20577"/>
        <pc:sldMkLst>
          <pc:docMk/>
          <pc:sldMk cId="3885631997" sldId="261"/>
        </pc:sldMkLst>
        <pc:spChg chg="del">
          <ac:chgData name="Jovany Lemoine" userId="af13c23759895d8d" providerId="LiveId" clId="{2F22C145-5B8D-4477-84A6-9C06ABAF69ED}" dt="2022-04-06T14:15:16.351" v="1593" actId="478"/>
          <ac:spMkLst>
            <pc:docMk/>
            <pc:sldMk cId="3885631997" sldId="261"/>
            <ac:spMk id="50" creationId="{497D28B7-82B4-42C9-8C22-E23A792FE941}"/>
          </ac:spMkLst>
        </pc:spChg>
        <pc:spChg chg="mod">
          <ac:chgData name="Jovany Lemoine" userId="af13c23759895d8d" providerId="LiveId" clId="{2F22C145-5B8D-4477-84A6-9C06ABAF69ED}" dt="2022-04-27T21:22:56.166" v="2497" actId="20577"/>
          <ac:spMkLst>
            <pc:docMk/>
            <pc:sldMk cId="3885631997" sldId="261"/>
            <ac:spMk id="51" creationId="{61410BD1-1FB9-4E7D-B0D3-EED676CA6509}"/>
          </ac:spMkLst>
        </pc:spChg>
        <pc:picChg chg="add mod">
          <ac:chgData name="Jovany Lemoine" userId="af13c23759895d8d" providerId="LiveId" clId="{2F22C145-5B8D-4477-84A6-9C06ABAF69ED}" dt="2022-04-06T14:43:34.255" v="2405" actId="1076"/>
          <ac:picMkLst>
            <pc:docMk/>
            <pc:sldMk cId="3885631997" sldId="261"/>
            <ac:picMk id="7" creationId="{447751DD-686D-4CC7-92D4-9C96904E4D69}"/>
          </ac:picMkLst>
        </pc:picChg>
        <pc:picChg chg="add del mod">
          <ac:chgData name="Jovany Lemoine" userId="af13c23759895d8d" providerId="LiveId" clId="{2F22C145-5B8D-4477-84A6-9C06ABAF69ED}" dt="2022-04-06T14:43:05.837" v="2398" actId="478"/>
          <ac:picMkLst>
            <pc:docMk/>
            <pc:sldMk cId="3885631997" sldId="261"/>
            <ac:picMk id="11" creationId="{4532315F-2D0B-4A4E-A6CE-D0185134D583}"/>
          </ac:picMkLst>
        </pc:picChg>
        <pc:picChg chg="del">
          <ac:chgData name="Jovany Lemoine" userId="af13c23759895d8d" providerId="LiveId" clId="{2F22C145-5B8D-4477-84A6-9C06ABAF69ED}" dt="2022-04-06T14:15:15.226" v="1592" actId="478"/>
          <ac:picMkLst>
            <pc:docMk/>
            <pc:sldMk cId="3885631997" sldId="261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5:17.781" v="1594" actId="478"/>
          <ac:picMkLst>
            <pc:docMk/>
            <pc:sldMk cId="3885631997" sldId="261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15:14.265" v="1591" actId="478"/>
          <ac:picMkLst>
            <pc:docMk/>
            <pc:sldMk cId="3885631997" sldId="261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06T14:44:34.964" v="2410" actId="207"/>
        <pc:sldMkLst>
          <pc:docMk/>
          <pc:sldMk cId="4014955327" sldId="262"/>
        </pc:sldMkLst>
        <pc:spChg chg="mod">
          <ac:chgData name="Jovany Lemoine" userId="af13c23759895d8d" providerId="LiveId" clId="{2F22C145-5B8D-4477-84A6-9C06ABAF69ED}" dt="2022-04-06T09:46:04.022" v="312" actId="20577"/>
          <ac:spMkLst>
            <pc:docMk/>
            <pc:sldMk cId="4014955327" sldId="262"/>
            <ac:spMk id="33" creationId="{99469EBD-D089-4C65-AC1D-6055BB454EDE}"/>
          </ac:spMkLst>
        </pc:spChg>
        <pc:spChg chg="mod">
          <ac:chgData name="Jovany Lemoine" userId="af13c23759895d8d" providerId="LiveId" clId="{2F22C145-5B8D-4477-84A6-9C06ABAF69ED}" dt="2022-04-06T09:46:02.976" v="308" actId="20577"/>
          <ac:spMkLst>
            <pc:docMk/>
            <pc:sldMk cId="4014955327" sldId="262"/>
            <ac:spMk id="44" creationId="{72AD5EFB-A071-4CC2-8D8D-7A8E3580D494}"/>
          </ac:spMkLst>
        </pc:spChg>
        <pc:spChg chg="del mod">
          <ac:chgData name="Jovany Lemoine" userId="af13c23759895d8d" providerId="LiveId" clId="{2F22C145-5B8D-4477-84A6-9C06ABAF69ED}" dt="2022-04-06T14:15:11.738" v="1589" actId="478"/>
          <ac:spMkLst>
            <pc:docMk/>
            <pc:sldMk cId="4014955327" sldId="262"/>
            <ac:spMk id="50" creationId="{497D28B7-82B4-42C9-8C22-E23A792FE941}"/>
          </ac:spMkLst>
        </pc:spChg>
        <pc:picChg chg="add mod">
          <ac:chgData name="Jovany Lemoine" userId="af13c23759895d8d" providerId="LiveId" clId="{2F22C145-5B8D-4477-84A6-9C06ABAF69ED}" dt="2022-04-06T14:44:34.964" v="2410" actId="207"/>
          <ac:picMkLst>
            <pc:docMk/>
            <pc:sldMk cId="4014955327" sldId="262"/>
            <ac:picMk id="7" creationId="{2EA055F2-20B4-405E-8F0F-C6BB9AD35F0E}"/>
          </ac:picMkLst>
        </pc:picChg>
        <pc:picChg chg="del">
          <ac:chgData name="Jovany Lemoine" userId="af13c23759895d8d" providerId="LiveId" clId="{2F22C145-5B8D-4477-84A6-9C06ABAF69ED}" dt="2022-04-06T14:15:10.687" v="1587" actId="478"/>
          <ac:picMkLst>
            <pc:docMk/>
            <pc:sldMk cId="4014955327" sldId="262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5:12.692" v="1590" actId="478"/>
          <ac:picMkLst>
            <pc:docMk/>
            <pc:sldMk cId="4014955327" sldId="262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15:09.864" v="1586" actId="478"/>
          <ac:picMkLst>
            <pc:docMk/>
            <pc:sldMk cId="4014955327" sldId="262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06T14:48:36.374" v="2438" actId="207"/>
        <pc:sldMkLst>
          <pc:docMk/>
          <pc:sldMk cId="1014468967" sldId="263"/>
        </pc:sldMkLst>
        <pc:spChg chg="del">
          <ac:chgData name="Jovany Lemoine" userId="af13c23759895d8d" providerId="LiveId" clId="{2F22C145-5B8D-4477-84A6-9C06ABAF69ED}" dt="2022-04-06T09:51:44.986" v="562" actId="478"/>
          <ac:spMkLst>
            <pc:docMk/>
            <pc:sldMk cId="1014468967" sldId="263"/>
            <ac:spMk id="20" creationId="{6B71D336-7B73-4543-8F2F-E52375F19007}"/>
          </ac:spMkLst>
        </pc:spChg>
        <pc:spChg chg="del">
          <ac:chgData name="Jovany Lemoine" userId="af13c23759895d8d" providerId="LiveId" clId="{2F22C145-5B8D-4477-84A6-9C06ABAF69ED}" dt="2022-04-06T09:40:33.086" v="182" actId="478"/>
          <ac:spMkLst>
            <pc:docMk/>
            <pc:sldMk cId="1014468967" sldId="263"/>
            <ac:spMk id="28" creationId="{791BCDB0-4A7E-49F6-AA11-49BB1453E090}"/>
          </ac:spMkLst>
        </pc:spChg>
        <pc:spChg chg="del">
          <ac:chgData name="Jovany Lemoine" userId="af13c23759895d8d" providerId="LiveId" clId="{2F22C145-5B8D-4477-84A6-9C06ABAF69ED}" dt="2022-04-06T09:40:31.813" v="181" actId="478"/>
          <ac:spMkLst>
            <pc:docMk/>
            <pc:sldMk cId="1014468967" sldId="263"/>
            <ac:spMk id="29" creationId="{D924471F-E0E6-469C-B169-F49DDEB6896E}"/>
          </ac:spMkLst>
        </pc:spChg>
        <pc:spChg chg="mod">
          <ac:chgData name="Jovany Lemoine" userId="af13c23759895d8d" providerId="LiveId" clId="{2F22C145-5B8D-4477-84A6-9C06ABAF69ED}" dt="2022-04-06T09:40:35.767" v="183" actId="1076"/>
          <ac:spMkLst>
            <pc:docMk/>
            <pc:sldMk cId="1014468967" sldId="263"/>
            <ac:spMk id="30" creationId="{1B983AB2-03C2-4EEB-BD58-D313FD81AF12}"/>
          </ac:spMkLst>
        </pc:spChg>
        <pc:spChg chg="mod">
          <ac:chgData name="Jovany Lemoine" userId="af13c23759895d8d" providerId="LiveId" clId="{2F22C145-5B8D-4477-84A6-9C06ABAF69ED}" dt="2022-04-06T09:40:38.968" v="184" actId="1076"/>
          <ac:spMkLst>
            <pc:docMk/>
            <pc:sldMk cId="1014468967" sldId="263"/>
            <ac:spMk id="31" creationId="{B781315A-10E8-4199-8A3B-3268ED5F98E6}"/>
          </ac:spMkLst>
        </pc:spChg>
        <pc:spChg chg="add mod">
          <ac:chgData name="Jovany Lemoine" userId="af13c23759895d8d" providerId="LiveId" clId="{2F22C145-5B8D-4477-84A6-9C06ABAF69ED}" dt="2022-04-06T09:29:23.936" v="24" actId="20577"/>
          <ac:spMkLst>
            <pc:docMk/>
            <pc:sldMk cId="1014468967" sldId="263"/>
            <ac:spMk id="33" creationId="{BC756C89-FFAD-43D0-A3E3-F8C00B3AA5C4}"/>
          </ac:spMkLst>
        </pc:spChg>
        <pc:spChg chg="add mod">
          <ac:chgData name="Jovany Lemoine" userId="af13c23759895d8d" providerId="LiveId" clId="{2F22C145-5B8D-4477-84A6-9C06ABAF69ED}" dt="2022-04-06T09:29:58.849" v="48" actId="20577"/>
          <ac:spMkLst>
            <pc:docMk/>
            <pc:sldMk cId="1014468967" sldId="263"/>
            <ac:spMk id="35" creationId="{CF58F359-EB4E-437E-AB8A-F868A4263AF7}"/>
          </ac:spMkLst>
        </pc:spChg>
        <pc:spChg chg="add mod">
          <ac:chgData name="Jovany Lemoine" userId="af13c23759895d8d" providerId="LiveId" clId="{2F22C145-5B8D-4477-84A6-9C06ABAF69ED}" dt="2022-04-06T09:30:42" v="90" actId="20577"/>
          <ac:spMkLst>
            <pc:docMk/>
            <pc:sldMk cId="1014468967" sldId="263"/>
            <ac:spMk id="37" creationId="{A9F6DD88-2EA6-46BA-84E9-EABA0CD07D65}"/>
          </ac:spMkLst>
        </pc:spChg>
        <pc:spChg chg="del">
          <ac:chgData name="Jovany Lemoine" userId="af13c23759895d8d" providerId="LiveId" clId="{2F22C145-5B8D-4477-84A6-9C06ABAF69ED}" dt="2022-04-06T09:34:12.246" v="91" actId="478"/>
          <ac:spMkLst>
            <pc:docMk/>
            <pc:sldMk cId="1014468967" sldId="263"/>
            <ac:spMk id="38" creationId="{1E502C85-F2A6-4FAE-B058-B9529A9692C0}"/>
          </ac:spMkLst>
        </pc:spChg>
        <pc:spChg chg="add del mod">
          <ac:chgData name="Jovany Lemoine" userId="af13c23759895d8d" providerId="LiveId" clId="{2F22C145-5B8D-4477-84A6-9C06ABAF69ED}" dt="2022-04-06T09:34:26.375" v="95" actId="478"/>
          <ac:spMkLst>
            <pc:docMk/>
            <pc:sldMk cId="1014468967" sldId="263"/>
            <ac:spMk id="39" creationId="{9D8FA022-68E5-4C40-8187-A6A62877C252}"/>
          </ac:spMkLst>
        </pc:spChg>
        <pc:spChg chg="add mod">
          <ac:chgData name="Jovany Lemoine" userId="af13c23759895d8d" providerId="LiveId" clId="{2F22C145-5B8D-4477-84A6-9C06ABAF69ED}" dt="2022-04-06T09:34:40.912" v="104" actId="1076"/>
          <ac:spMkLst>
            <pc:docMk/>
            <pc:sldMk cId="1014468967" sldId="263"/>
            <ac:spMk id="41" creationId="{4C9D6328-A308-4966-A98C-A5D1D72EE682}"/>
          </ac:spMkLst>
        </pc:spChg>
        <pc:spChg chg="add mod">
          <ac:chgData name="Jovany Lemoine" userId="af13c23759895d8d" providerId="LiveId" clId="{2F22C145-5B8D-4477-84A6-9C06ABAF69ED}" dt="2022-04-06T09:34:55.765" v="115" actId="20577"/>
          <ac:spMkLst>
            <pc:docMk/>
            <pc:sldMk cId="1014468967" sldId="263"/>
            <ac:spMk id="42" creationId="{10D3D840-D7F6-4D16-A4F2-3B33C57DE4D7}"/>
          </ac:spMkLst>
        </pc:spChg>
        <pc:spChg chg="add mod">
          <ac:chgData name="Jovany Lemoine" userId="af13c23759895d8d" providerId="LiveId" clId="{2F22C145-5B8D-4477-84A6-9C06ABAF69ED}" dt="2022-04-06T09:36:33.270" v="153" actId="1076"/>
          <ac:spMkLst>
            <pc:docMk/>
            <pc:sldMk cId="1014468967" sldId="263"/>
            <ac:spMk id="44" creationId="{39F2A118-2472-448D-A932-85633546B1D5}"/>
          </ac:spMkLst>
        </pc:spChg>
        <pc:spChg chg="add mod">
          <ac:chgData name="Jovany Lemoine" userId="af13c23759895d8d" providerId="LiveId" clId="{2F22C145-5B8D-4477-84A6-9C06ABAF69ED}" dt="2022-04-06T09:37:48.276" v="172" actId="20577"/>
          <ac:spMkLst>
            <pc:docMk/>
            <pc:sldMk cId="1014468967" sldId="263"/>
            <ac:spMk id="45" creationId="{1BDB9E6B-5425-480D-B5D6-3B9A71A960D3}"/>
          </ac:spMkLst>
        </pc:spChg>
        <pc:spChg chg="add mod">
          <ac:chgData name="Jovany Lemoine" userId="af13c23759895d8d" providerId="LiveId" clId="{2F22C145-5B8D-4477-84A6-9C06ABAF69ED}" dt="2022-04-06T14:01:59.295" v="1245" actId="20577"/>
          <ac:spMkLst>
            <pc:docMk/>
            <pc:sldMk cId="1014468967" sldId="263"/>
            <ac:spMk id="48" creationId="{2626D324-00D1-4FC6-95EF-11469D33E23A}"/>
          </ac:spMkLst>
        </pc:spChg>
        <pc:spChg chg="del mod">
          <ac:chgData name="Jovany Lemoine" userId="af13c23759895d8d" providerId="LiveId" clId="{2F22C145-5B8D-4477-84A6-9C06ABAF69ED}" dt="2022-04-06T14:15:07.238" v="1584" actId="478"/>
          <ac:spMkLst>
            <pc:docMk/>
            <pc:sldMk cId="1014468967" sldId="263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14:02:03.252" v="1247" actId="20577"/>
          <ac:spMkLst>
            <pc:docMk/>
            <pc:sldMk cId="1014468967" sldId="263"/>
            <ac:spMk id="51" creationId="{17277CAA-0639-4D91-BD78-420752ADE429}"/>
          </ac:spMkLst>
        </pc:spChg>
        <pc:spChg chg="add mod">
          <ac:chgData name="Jovany Lemoine" userId="af13c23759895d8d" providerId="LiveId" clId="{2F22C145-5B8D-4477-84A6-9C06ABAF69ED}" dt="2022-04-06T09:41:43.019" v="227" actId="20577"/>
          <ac:spMkLst>
            <pc:docMk/>
            <pc:sldMk cId="1014468967" sldId="263"/>
            <ac:spMk id="52" creationId="{E7FA9D44-4B2F-4549-8A58-2EDB3DAC657B}"/>
          </ac:spMkLst>
        </pc:spChg>
        <pc:spChg chg="add mod">
          <ac:chgData name="Jovany Lemoine" userId="af13c23759895d8d" providerId="LiveId" clId="{2F22C145-5B8D-4477-84A6-9C06ABAF69ED}" dt="2022-04-06T09:41:57.123" v="259" actId="20577"/>
          <ac:spMkLst>
            <pc:docMk/>
            <pc:sldMk cId="1014468967" sldId="263"/>
            <ac:spMk id="53" creationId="{6DE39E5D-99D7-4746-98C0-F313A912747A}"/>
          </ac:spMkLst>
        </pc:spChg>
        <pc:spChg chg="add mod">
          <ac:chgData name="Jovany Lemoine" userId="af13c23759895d8d" providerId="LiveId" clId="{2F22C145-5B8D-4477-84A6-9C06ABAF69ED}" dt="2022-04-06T09:43:12.592" v="285" actId="313"/>
          <ac:spMkLst>
            <pc:docMk/>
            <pc:sldMk cId="1014468967" sldId="263"/>
            <ac:spMk id="54" creationId="{51320BB1-C66A-4CDB-A168-C79772682E7F}"/>
          </ac:spMkLst>
        </pc:spChg>
        <pc:spChg chg="add mod">
          <ac:chgData name="Jovany Lemoine" userId="af13c23759895d8d" providerId="LiveId" clId="{2F22C145-5B8D-4477-84A6-9C06ABAF69ED}" dt="2022-04-06T09:44:01.652" v="294" actId="20577"/>
          <ac:spMkLst>
            <pc:docMk/>
            <pc:sldMk cId="1014468967" sldId="263"/>
            <ac:spMk id="55" creationId="{506859AD-72F7-4491-A1D4-FDA2A21BE674}"/>
          </ac:spMkLst>
        </pc:spChg>
        <pc:picChg chg="add mod">
          <ac:chgData name="Jovany Lemoine" userId="af13c23759895d8d" providerId="LiveId" clId="{2F22C145-5B8D-4477-84A6-9C06ABAF69ED}" dt="2022-04-06T14:48:36.374" v="2438" actId="207"/>
          <ac:picMkLst>
            <pc:docMk/>
            <pc:sldMk cId="1014468967" sldId="263"/>
            <ac:picMk id="9" creationId="{15537D53-C829-4ADB-8C4C-32ACBFAA0593}"/>
          </ac:picMkLst>
        </pc:picChg>
        <pc:picChg chg="del mod">
          <ac:chgData name="Jovany Lemoine" userId="af13c23759895d8d" providerId="LiveId" clId="{2F22C145-5B8D-4477-84A6-9C06ABAF69ED}" dt="2022-04-06T14:15:05.997" v="1583" actId="478"/>
          <ac:picMkLst>
            <pc:docMk/>
            <pc:sldMk cId="1014468967" sldId="263"/>
            <ac:picMk id="46" creationId="{672F2FEE-A814-4A3F-AD3C-41B39D38A32A}"/>
          </ac:picMkLst>
        </pc:picChg>
        <pc:picChg chg="del mod">
          <ac:chgData name="Jovany Lemoine" userId="af13c23759895d8d" providerId="LiveId" clId="{2F22C145-5B8D-4477-84A6-9C06ABAF69ED}" dt="2022-04-06T14:15:08.117" v="1585" actId="478"/>
          <ac:picMkLst>
            <pc:docMk/>
            <pc:sldMk cId="1014468967" sldId="263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15:04.862" v="1581" actId="478"/>
          <ac:picMkLst>
            <pc:docMk/>
            <pc:sldMk cId="1014468967" sldId="263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27T21:23:27.923" v="2499" actId="20577"/>
        <pc:sldMkLst>
          <pc:docMk/>
          <pc:sldMk cId="851702907" sldId="264"/>
        </pc:sldMkLst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" creationId="{0363E29D-F6F2-40FF-A38F-458939F13CAC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4" creationId="{741687C7-9D7F-4F44-98B6-41344C8471C6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8" creationId="{DC51D0F1-DDC9-46F1-9ED2-23827E2313D1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10" creationId="{EC1FD577-FC7A-416C-9DD7-C4B121091B01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11" creationId="{B690A262-63CA-4EBB-8AA1-71D304B9D345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12" creationId="{920F7416-8C17-45B2-91A8-1F2DA1598D13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13" creationId="{CC8E05EB-B66A-4D0B-8A02-8418113E1DB5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14" creationId="{10F2C5D7-28A1-4FD6-8015-AC8588F4A281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15" creationId="{9F27462D-CE5A-4477-BD67-4A9FBEB4A318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0" creationId="{6B71D336-7B73-4543-8F2F-E52375F19007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2" creationId="{F3F1A6E5-C1DC-444F-9408-1BE6A1868C16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6" creationId="{CCC46A46-70E7-4B63-AB78-0AD011B5944B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7" creationId="{496F7B08-FE96-4D61-A5BE-7FBA528BEEDD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8" creationId="{791BCDB0-4A7E-49F6-AA11-49BB1453E090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29" creationId="{D924471F-E0E6-469C-B169-F49DDEB6896E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0" creationId="{1B983AB2-03C2-4EEB-BD58-D313FD81AF12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1" creationId="{B781315A-10E8-4199-8A3B-3268ED5F98E6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2" creationId="{168D4CFE-82BF-4807-9AAB-99FBC875BFBC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33" creationId="{5643953D-80C3-4836-82F0-E84CC3F78759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4" creationId="{A376D056-DCBA-40D0-AC83-A18C3CF356B9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35" creationId="{19071FAA-CA00-41AB-9C05-6EC42C490D9B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6" creationId="{7E0147A5-0CB9-43DA-B3DB-CEF37A0902CE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37" creationId="{FF6AB88B-1F10-46F2-84E0-BFC8E343BEF7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38" creationId="{1E502C85-F2A6-4FAE-B058-B9529A9692C0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39" creationId="{66A0446E-FC55-4C4B-8D43-767DC49F6DEE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40" creationId="{4F1422AB-D178-4DEA-882C-36FE46E17730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41" creationId="{8ED9BD73-111F-4CF6-80CF-071D0CAE3EB9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42" creationId="{14D0476F-81EC-4BAB-B7DE-A910684A04B0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43" creationId="{9EE47D24-252E-4068-B150-1EDC723CCB0B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44" creationId="{B57CF84F-FD36-4CE7-948B-4C7105495FEA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45" creationId="{0DE8C4EA-2B13-4B5D-ACFB-E0E0A1531806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48" creationId="{05D67FC8-65EC-4388-B189-9F88C9B86E3E}"/>
          </ac:spMkLst>
        </pc:spChg>
        <pc:spChg chg="del">
          <ac:chgData name="Jovany Lemoine" userId="af13c23759895d8d" providerId="LiveId" clId="{2F22C145-5B8D-4477-84A6-9C06ABAF69ED}" dt="2022-04-06T09:46:21.773" v="313" actId="478"/>
          <ac:spMkLst>
            <pc:docMk/>
            <pc:sldMk cId="851702907" sldId="264"/>
            <ac:spMk id="50" creationId="{497D28B7-82B4-42C9-8C22-E23A792FE941}"/>
          </ac:spMkLst>
        </pc:spChg>
        <pc:spChg chg="add del mod">
          <ac:chgData name="Jovany Lemoine" userId="af13c23759895d8d" providerId="LiveId" clId="{2F22C145-5B8D-4477-84A6-9C06ABAF69ED}" dt="2022-04-06T09:50:23.323" v="549" actId="478"/>
          <ac:spMkLst>
            <pc:docMk/>
            <pc:sldMk cId="851702907" sldId="264"/>
            <ac:spMk id="51" creationId="{ADF74ED4-259D-4568-A4A8-30E71BC6F3CC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2" creationId="{39D6B0AF-BF5C-4816-A1DA-E5C40950F5FC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3" creationId="{0D345C85-F77C-4AAF-BE9D-3C641C1F57F9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4" creationId="{E8FBCF90-C7DD-446D-904E-D619965E7FB5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5" creationId="{9DA409FD-2811-41ED-B8B1-F0B2764A2FFB}"/>
          </ac:spMkLst>
        </pc:spChg>
        <pc:spChg chg="add mod">
          <ac:chgData name="Jovany Lemoine" userId="af13c23759895d8d" providerId="LiveId" clId="{2F22C145-5B8D-4477-84A6-9C06ABAF69ED}" dt="2022-04-06T14:49:24.374" v="2445" actId="1076"/>
          <ac:spMkLst>
            <pc:docMk/>
            <pc:sldMk cId="851702907" sldId="264"/>
            <ac:spMk id="56" creationId="{191939BA-1E42-4DD1-AF1F-B4251985DFED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7" creationId="{C79D1CB3-89D2-428A-A290-D6D2B0A99AA3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8" creationId="{BF348986-AA22-43FF-AF7A-80BDA4EC83FA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59" creationId="{D62743A9-9342-441A-88D0-505B41FB5F18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60" creationId="{D0348B48-763D-4FCE-A8B2-6400929F099C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61" creationId="{BDBF89D6-DB30-4B7A-9759-A91715F2FC34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62" creationId="{138ED1DC-C2D0-42E4-8F4F-8639504FE140}"/>
          </ac:spMkLst>
        </pc:spChg>
        <pc:spChg chg="add del mod">
          <ac:chgData name="Jovany Lemoine" userId="af13c23759895d8d" providerId="LiveId" clId="{2F22C145-5B8D-4477-84A6-9C06ABAF69ED}" dt="2022-04-06T14:15:01.300" v="1577" actId="478"/>
          <ac:spMkLst>
            <pc:docMk/>
            <pc:sldMk cId="851702907" sldId="264"/>
            <ac:spMk id="66" creationId="{A4B05B2D-30E8-4316-B6A0-61AD364A53CA}"/>
          </ac:spMkLst>
        </pc:spChg>
        <pc:spChg chg="add mod">
          <ac:chgData name="Jovany Lemoine" userId="af13c23759895d8d" providerId="LiveId" clId="{2F22C145-5B8D-4477-84A6-9C06ABAF69ED}" dt="2022-04-06T09:47:47.818" v="404" actId="20577"/>
          <ac:spMkLst>
            <pc:docMk/>
            <pc:sldMk cId="851702907" sldId="264"/>
            <ac:spMk id="67" creationId="{9DE46FD4-2870-461B-BBD0-267481F23FF9}"/>
          </ac:spMkLst>
        </pc:spChg>
        <pc:spChg chg="add mod">
          <ac:chgData name="Jovany Lemoine" userId="af13c23759895d8d" providerId="LiveId" clId="{2F22C145-5B8D-4477-84A6-9C06ABAF69ED}" dt="2022-04-27T21:23:27.923" v="2499" actId="20577"/>
          <ac:spMkLst>
            <pc:docMk/>
            <pc:sldMk cId="851702907" sldId="264"/>
            <ac:spMk id="68" creationId="{F9A67A1C-CDA0-4211-B992-F741E8B3F46F}"/>
          </ac:spMkLst>
        </pc:spChg>
        <pc:spChg chg="add mod">
          <ac:chgData name="Jovany Lemoine" userId="af13c23759895d8d" providerId="LiveId" clId="{2F22C145-5B8D-4477-84A6-9C06ABAF69ED}" dt="2022-04-06T09:48:30.127" v="502" actId="20577"/>
          <ac:spMkLst>
            <pc:docMk/>
            <pc:sldMk cId="851702907" sldId="264"/>
            <ac:spMk id="69" creationId="{B42C478E-21DD-4960-B771-0D32D258C10C}"/>
          </ac:spMkLst>
        </pc:spChg>
        <pc:spChg chg="add mod">
          <ac:chgData name="Jovany Lemoine" userId="af13c23759895d8d" providerId="LiveId" clId="{2F22C145-5B8D-4477-84A6-9C06ABAF69ED}" dt="2022-04-06T09:49:56.120" v="514" actId="20577"/>
          <ac:spMkLst>
            <pc:docMk/>
            <pc:sldMk cId="851702907" sldId="264"/>
            <ac:spMk id="70" creationId="{7ADFAA44-A41C-4E78-9F63-976AB78F304F}"/>
          </ac:spMkLst>
        </pc:spChg>
        <pc:spChg chg="add mod">
          <ac:chgData name="Jovany Lemoine" userId="af13c23759895d8d" providerId="LiveId" clId="{2F22C145-5B8D-4477-84A6-9C06ABAF69ED}" dt="2022-04-06T09:50:01.003" v="521" actId="20577"/>
          <ac:spMkLst>
            <pc:docMk/>
            <pc:sldMk cId="851702907" sldId="264"/>
            <ac:spMk id="71" creationId="{E876FCA6-AA43-43F6-BC18-0A3D9004DE87}"/>
          </ac:spMkLst>
        </pc:spChg>
        <pc:spChg chg="add mod">
          <ac:chgData name="Jovany Lemoine" userId="af13c23759895d8d" providerId="LiveId" clId="{2F22C145-5B8D-4477-84A6-9C06ABAF69ED}" dt="2022-04-06T09:50:27.619" v="550" actId="313"/>
          <ac:spMkLst>
            <pc:docMk/>
            <pc:sldMk cId="851702907" sldId="264"/>
            <ac:spMk id="72" creationId="{2BB0D16F-7B3B-4F25-A128-362C87719B07}"/>
          </ac:spMkLst>
        </pc:spChg>
        <pc:spChg chg="add mod">
          <ac:chgData name="Jovany Lemoine" userId="af13c23759895d8d" providerId="LiveId" clId="{2F22C145-5B8D-4477-84A6-9C06ABAF69ED}" dt="2022-04-06T09:50:08.629" v="538" actId="20577"/>
          <ac:spMkLst>
            <pc:docMk/>
            <pc:sldMk cId="851702907" sldId="264"/>
            <ac:spMk id="73" creationId="{1428ECFF-F79D-4F97-9B6F-6D11E3E8FCD3}"/>
          </ac:spMkLst>
        </pc:spChg>
        <pc:spChg chg="add mod">
          <ac:chgData name="Jovany Lemoine" userId="af13c23759895d8d" providerId="LiveId" clId="{2F22C145-5B8D-4477-84A6-9C06ABAF69ED}" dt="2022-04-06T14:02:07.899" v="1249" actId="20577"/>
          <ac:spMkLst>
            <pc:docMk/>
            <pc:sldMk cId="851702907" sldId="264"/>
            <ac:spMk id="74" creationId="{20FD7702-4288-4C68-AC95-63E245FAC379}"/>
          </ac:spMkLst>
        </pc:spChg>
        <pc:spChg chg="add mod">
          <ac:chgData name="Jovany Lemoine" userId="af13c23759895d8d" providerId="LiveId" clId="{2F22C145-5B8D-4477-84A6-9C06ABAF69ED}" dt="2022-04-06T14:02:10.530" v="1251" actId="20577"/>
          <ac:spMkLst>
            <pc:docMk/>
            <pc:sldMk cId="851702907" sldId="264"/>
            <ac:spMk id="75" creationId="{433E1E90-3649-4B60-8E74-85CF8D950E67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76" creationId="{31778981-56C2-4D6D-A9F0-85BFB59213DB}"/>
          </ac:spMkLst>
        </pc:spChg>
        <pc:spChg chg="add mod">
          <ac:chgData name="Jovany Lemoine" userId="af13c23759895d8d" providerId="LiveId" clId="{2F22C145-5B8D-4477-84A6-9C06ABAF69ED}" dt="2022-04-06T09:46:28.037" v="314"/>
          <ac:spMkLst>
            <pc:docMk/>
            <pc:sldMk cId="851702907" sldId="264"/>
            <ac:spMk id="77" creationId="{690AC16B-E100-4406-9203-C7DA265FBAD1}"/>
          </ac:spMkLst>
        </pc:spChg>
        <pc:spChg chg="add mod">
          <ac:chgData name="Jovany Lemoine" userId="af13c23759895d8d" providerId="LiveId" clId="{2F22C145-5B8D-4477-84A6-9C06ABAF69ED}" dt="2022-04-06T09:47:00.237" v="342" actId="20577"/>
          <ac:spMkLst>
            <pc:docMk/>
            <pc:sldMk cId="851702907" sldId="264"/>
            <ac:spMk id="78" creationId="{C30A5670-B936-4609-823E-5F93E62E02CF}"/>
          </ac:spMkLst>
        </pc:spChg>
        <pc:spChg chg="add mod">
          <ac:chgData name="Jovany Lemoine" userId="af13c23759895d8d" providerId="LiveId" clId="{2F22C145-5B8D-4477-84A6-9C06ABAF69ED}" dt="2022-04-06T09:47:04.571" v="356" actId="20577"/>
          <ac:spMkLst>
            <pc:docMk/>
            <pc:sldMk cId="851702907" sldId="264"/>
            <ac:spMk id="79" creationId="{B5F0A55A-A04C-4C33-A369-52CED367D03F}"/>
          </ac:spMkLst>
        </pc:spChg>
        <pc:picChg chg="add mod">
          <ac:chgData name="Jovany Lemoine" userId="af13c23759895d8d" providerId="LiveId" clId="{2F22C145-5B8D-4477-84A6-9C06ABAF69ED}" dt="2022-04-06T14:49:30.410" v="2446" actId="207"/>
          <ac:picMkLst>
            <pc:docMk/>
            <pc:sldMk cId="851702907" sldId="264"/>
            <ac:picMk id="7" creationId="{76C3811C-36DA-4CC3-9618-B735F8A32F09}"/>
          </ac:picMkLst>
        </pc:picChg>
        <pc:picChg chg="add mod">
          <ac:chgData name="Jovany Lemoine" userId="af13c23759895d8d" providerId="LiveId" clId="{2F22C145-5B8D-4477-84A6-9C06ABAF69ED}" dt="2022-04-06T14:49:30.410" v="2446" actId="207"/>
          <ac:picMkLst>
            <pc:docMk/>
            <pc:sldMk cId="851702907" sldId="264"/>
            <ac:picMk id="16" creationId="{57D50F44-4108-41FF-9276-63227A319C81}"/>
          </ac:picMkLst>
        </pc:picChg>
        <pc:picChg chg="del">
          <ac:chgData name="Jovany Lemoine" userId="af13c23759895d8d" providerId="LiveId" clId="{2F22C145-5B8D-4477-84A6-9C06ABAF69ED}" dt="2022-04-06T09:46:21.773" v="313" actId="478"/>
          <ac:picMkLst>
            <pc:docMk/>
            <pc:sldMk cId="851702907" sldId="264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09:46:21.773" v="313" actId="478"/>
          <ac:picMkLst>
            <pc:docMk/>
            <pc:sldMk cId="851702907" sldId="264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09:46:21.773" v="313" actId="478"/>
          <ac:picMkLst>
            <pc:docMk/>
            <pc:sldMk cId="851702907" sldId="264"/>
            <ac:picMk id="49" creationId="{DF311ABD-51AC-4BD8-AF4C-22A23F1AD4E0}"/>
          </ac:picMkLst>
        </pc:picChg>
        <pc:picChg chg="add del mod">
          <ac:chgData name="Jovany Lemoine" userId="af13c23759895d8d" providerId="LiveId" clId="{2F22C145-5B8D-4477-84A6-9C06ABAF69ED}" dt="2022-04-06T14:15:02.142" v="1578" actId="478"/>
          <ac:picMkLst>
            <pc:docMk/>
            <pc:sldMk cId="851702907" sldId="264"/>
            <ac:picMk id="63" creationId="{8032DBC4-6863-429F-A4F0-D8EB7ED58810}"/>
          </ac:picMkLst>
        </pc:picChg>
        <pc:picChg chg="add del mod">
          <ac:chgData name="Jovany Lemoine" userId="af13c23759895d8d" providerId="LiveId" clId="{2F22C145-5B8D-4477-84A6-9C06ABAF69ED}" dt="2022-04-06T14:15:02.802" v="1579" actId="478"/>
          <ac:picMkLst>
            <pc:docMk/>
            <pc:sldMk cId="851702907" sldId="264"/>
            <ac:picMk id="64" creationId="{A4D724DD-8813-4C77-B166-0C1E030FBE62}"/>
          </ac:picMkLst>
        </pc:picChg>
        <pc:picChg chg="add del mod">
          <ac:chgData name="Jovany Lemoine" userId="af13c23759895d8d" providerId="LiveId" clId="{2F22C145-5B8D-4477-84A6-9C06ABAF69ED}" dt="2022-04-06T14:15:03.288" v="1580" actId="478"/>
          <ac:picMkLst>
            <pc:docMk/>
            <pc:sldMk cId="851702907" sldId="264"/>
            <ac:picMk id="65" creationId="{D53C187F-1B97-4AF0-9863-A203D1C57E53}"/>
          </ac:picMkLst>
        </pc:picChg>
      </pc:sldChg>
      <pc:sldChg chg="addSp delSp modSp mod">
        <pc:chgData name="Jovany Lemoine" userId="af13c23759895d8d" providerId="LiveId" clId="{2F22C145-5B8D-4477-84A6-9C06ABAF69ED}" dt="2022-04-27T21:24:19.178" v="2504" actId="20577"/>
        <pc:sldMkLst>
          <pc:docMk/>
          <pc:sldMk cId="3586659948" sldId="265"/>
        </pc:sldMkLst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" creationId="{0363E29D-F6F2-40FF-A38F-458939F13CAC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4" creationId="{741687C7-9D7F-4F44-98B6-41344C8471C6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8" creationId="{DC51D0F1-DDC9-46F1-9ED2-23827E2313D1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10" creationId="{EC1FD577-FC7A-416C-9DD7-C4B121091B01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11" creationId="{B690A262-63CA-4EBB-8AA1-71D304B9D345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12" creationId="{920F7416-8C17-45B2-91A8-1F2DA1598D13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13" creationId="{CC8E05EB-B66A-4D0B-8A02-8418113E1DB5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14" creationId="{10F2C5D7-28A1-4FD6-8015-AC8588F4A281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15" creationId="{9F27462D-CE5A-4477-BD67-4A9FBEB4A318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0" creationId="{6B71D336-7B73-4543-8F2F-E52375F19007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2" creationId="{F3F1A6E5-C1DC-444F-9408-1BE6A1868C16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6" creationId="{CCC46A46-70E7-4B63-AB78-0AD011B5944B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7" creationId="{496F7B08-FE96-4D61-A5BE-7FBA528BEEDD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8" creationId="{791BCDB0-4A7E-49F6-AA11-49BB1453E090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29" creationId="{D924471F-E0E6-469C-B169-F49DDEB6896E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0" creationId="{1B983AB2-03C2-4EEB-BD58-D313FD81AF12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1" creationId="{B781315A-10E8-4199-8A3B-3268ED5F98E6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2" creationId="{168D4CFE-82BF-4807-9AAB-99FBC875BFBC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33" creationId="{78672947-BA3B-4073-9178-41675F720668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4" creationId="{A376D056-DCBA-40D0-AC83-A18C3CF356B9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35" creationId="{E8B43100-8620-4E82-A531-8A2BAACC955E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6" creationId="{7E0147A5-0CB9-43DA-B3DB-CEF37A0902CE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37" creationId="{78F0FF15-72E5-47E5-94FA-9FD979EACD0A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38" creationId="{1E502C85-F2A6-4FAE-B058-B9529A9692C0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39" creationId="{660B7596-4C55-4523-A05B-5E4FF0A4491D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40" creationId="{4F1422AB-D178-4DEA-882C-36FE46E17730}"/>
          </ac:spMkLst>
        </pc:spChg>
        <pc:spChg chg="add mod">
          <ac:chgData name="Jovany Lemoine" userId="af13c23759895d8d" providerId="LiveId" clId="{2F22C145-5B8D-4477-84A6-9C06ABAF69ED}" dt="2022-04-06T09:51:27.233" v="559" actId="1076"/>
          <ac:spMkLst>
            <pc:docMk/>
            <pc:sldMk cId="3586659948" sldId="265"/>
            <ac:spMk id="41" creationId="{01442A88-7C8F-4E38-BF09-AABBC763428C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42" creationId="{9BF3AD1C-1EBE-4441-A9AD-28FA1CEDC7C1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43" creationId="{9EE47D24-252E-4068-B150-1EDC723CCB0B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44" creationId="{23792385-652F-4D75-A21B-F7CA5D222412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45" creationId="{E7B8E0C0-BF51-4D81-89BF-C1E7C996A13F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48" creationId="{FE2A0027-16FC-4F9E-ADF0-7103E837536C}"/>
          </ac:spMkLst>
        </pc:spChg>
        <pc:spChg chg="del">
          <ac:chgData name="Jovany Lemoine" userId="af13c23759895d8d" providerId="LiveId" clId="{2F22C145-5B8D-4477-84A6-9C06ABAF69ED}" dt="2022-04-06T09:50:52.119" v="551" actId="478"/>
          <ac:spMkLst>
            <pc:docMk/>
            <pc:sldMk cId="3586659948" sldId="265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1" creationId="{89703189-1240-40EA-A7FA-9533002F8F1D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2" creationId="{226E3BF9-B789-4D84-B3BE-5579EE4738F1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3" creationId="{67FC063B-092B-497C-84B8-A724F494A77F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4" creationId="{6E5F565A-0BF4-4592-8C03-1A8E764860C9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5" creationId="{EACF3B2C-2D6B-43B8-A585-13D6B203DBD8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6" creationId="{EF282D97-6D83-4E75-BAE0-44A04D51063D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7" creationId="{24EBE921-46A4-42B1-A3BF-ABDDA8F4AEA2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8" creationId="{24075A11-5A05-41A7-A9E0-1AFF52367D61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59" creationId="{9DE23DFE-D350-4ABA-BB21-EF9FA47D37CC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60" creationId="{E51FF3EE-8832-4A74-BEC8-547EB04CF672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61" creationId="{1FEACD40-107D-4E00-B8C7-CD5005FC8276}"/>
          </ac:spMkLst>
        </pc:spChg>
        <pc:spChg chg="add del mod">
          <ac:chgData name="Jovany Lemoine" userId="af13c23759895d8d" providerId="LiveId" clId="{2F22C145-5B8D-4477-84A6-9C06ABAF69ED}" dt="2022-04-06T14:14:58.531" v="1574" actId="478"/>
          <ac:spMkLst>
            <pc:docMk/>
            <pc:sldMk cId="3586659948" sldId="265"/>
            <ac:spMk id="65" creationId="{006AADE1-D879-4F8B-988E-56395C9D48D1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66" creationId="{AC55FEF1-71A1-4E36-809B-17222D04CE0C}"/>
          </ac:spMkLst>
        </pc:spChg>
        <pc:spChg chg="add mod">
          <ac:chgData name="Jovany Lemoine" userId="af13c23759895d8d" providerId="LiveId" clId="{2F22C145-5B8D-4477-84A6-9C06ABAF69ED}" dt="2022-04-27T21:23:39.100" v="2501" actId="20577"/>
          <ac:spMkLst>
            <pc:docMk/>
            <pc:sldMk cId="3586659948" sldId="265"/>
            <ac:spMk id="67" creationId="{E455894A-5FF6-4C1F-A113-6BD4573EDA09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68" creationId="{BF763DE9-3066-4BAC-9764-E9AFA3D58E5C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69" creationId="{DFE41430-B42A-44CB-AFC1-95603BF7E835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70" creationId="{6E2DFE95-0522-48D7-85D9-910E20453B08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71" creationId="{E0BA878D-278B-404F-8E98-D246634380EE}"/>
          </ac:spMkLst>
        </pc:spChg>
        <pc:spChg chg="add mod">
          <ac:chgData name="Jovany Lemoine" userId="af13c23759895d8d" providerId="LiveId" clId="{2F22C145-5B8D-4477-84A6-9C06ABAF69ED}" dt="2022-04-06T09:51:24.082" v="558" actId="1076"/>
          <ac:spMkLst>
            <pc:docMk/>
            <pc:sldMk cId="3586659948" sldId="265"/>
            <ac:spMk id="72" creationId="{45E2FBE8-51F2-4A5F-9914-DBDFEFB3CECC}"/>
          </ac:spMkLst>
        </pc:spChg>
        <pc:spChg chg="add mod">
          <ac:chgData name="Jovany Lemoine" userId="af13c23759895d8d" providerId="LiveId" clId="{2F22C145-5B8D-4477-84A6-9C06ABAF69ED}" dt="2022-04-06T14:02:15.004" v="1253" actId="20577"/>
          <ac:spMkLst>
            <pc:docMk/>
            <pc:sldMk cId="3586659948" sldId="265"/>
            <ac:spMk id="73" creationId="{38EF5A73-7328-4413-ACF5-529AF7BDA921}"/>
          </ac:spMkLst>
        </pc:spChg>
        <pc:spChg chg="add mod">
          <ac:chgData name="Jovany Lemoine" userId="af13c23759895d8d" providerId="LiveId" clId="{2F22C145-5B8D-4477-84A6-9C06ABAF69ED}" dt="2022-04-06T14:02:18.295" v="1255" actId="20577"/>
          <ac:spMkLst>
            <pc:docMk/>
            <pc:sldMk cId="3586659948" sldId="265"/>
            <ac:spMk id="74" creationId="{2857BFA4-589D-406A-B893-585DEE36B92B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75" creationId="{AB12B248-2C10-4683-9305-0D066EC3F97A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76" creationId="{3AA55A4A-F30E-4448-9AAF-C552A201FE82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77" creationId="{B26CBAF2-708F-4EC2-9F3F-D4DC0EAAFEB8}"/>
          </ac:spMkLst>
        </pc:spChg>
        <pc:spChg chg="add mod">
          <ac:chgData name="Jovany Lemoine" userId="af13c23759895d8d" providerId="LiveId" clId="{2F22C145-5B8D-4477-84A6-9C06ABAF69ED}" dt="2022-04-06T09:50:52.501" v="552"/>
          <ac:spMkLst>
            <pc:docMk/>
            <pc:sldMk cId="3586659948" sldId="265"/>
            <ac:spMk id="78" creationId="{254D82C9-07B9-44BC-82D0-E47E9BA13C58}"/>
          </ac:spMkLst>
        </pc:spChg>
        <pc:spChg chg="add del mod">
          <ac:chgData name="Jovany Lemoine" userId="af13c23759895d8d" providerId="LiveId" clId="{2F22C145-5B8D-4477-84A6-9C06ABAF69ED}" dt="2022-04-06T09:51:08.887" v="555" actId="478"/>
          <ac:spMkLst>
            <pc:docMk/>
            <pc:sldMk cId="3586659948" sldId="265"/>
            <ac:spMk id="79" creationId="{07F76D2A-FC46-427F-A57C-8732D374BC12}"/>
          </ac:spMkLst>
        </pc:spChg>
        <pc:spChg chg="add mod">
          <ac:chgData name="Jovany Lemoine" userId="af13c23759895d8d" providerId="LiveId" clId="{2F22C145-5B8D-4477-84A6-9C06ABAF69ED}" dt="2022-04-06T09:51:05.405" v="554" actId="1076"/>
          <ac:spMkLst>
            <pc:docMk/>
            <pc:sldMk cId="3586659948" sldId="265"/>
            <ac:spMk id="80" creationId="{E6F226FC-C27F-47A0-9273-FECFF13B4515}"/>
          </ac:spMkLst>
        </pc:spChg>
        <pc:spChg chg="add mod">
          <ac:chgData name="Jovany Lemoine" userId="af13c23759895d8d" providerId="LiveId" clId="{2F22C145-5B8D-4477-84A6-9C06ABAF69ED}" dt="2022-04-06T09:51:19.452" v="557" actId="1076"/>
          <ac:spMkLst>
            <pc:docMk/>
            <pc:sldMk cId="3586659948" sldId="265"/>
            <ac:spMk id="81" creationId="{5D620862-E5D5-4584-94DE-CD6DB9C16384}"/>
          </ac:spMkLst>
        </pc:spChg>
        <pc:spChg chg="add mod">
          <ac:chgData name="Jovany Lemoine" userId="af13c23759895d8d" providerId="LiveId" clId="{2F22C145-5B8D-4477-84A6-9C06ABAF69ED}" dt="2022-04-27T21:24:04.021" v="2503" actId="20577"/>
          <ac:spMkLst>
            <pc:docMk/>
            <pc:sldMk cId="3586659948" sldId="265"/>
            <ac:spMk id="82" creationId="{370DDE74-B956-4B48-9999-307F83FF16DC}"/>
          </ac:spMkLst>
        </pc:spChg>
        <pc:spChg chg="add mod">
          <ac:chgData name="Jovany Lemoine" userId="af13c23759895d8d" providerId="LiveId" clId="{2F22C145-5B8D-4477-84A6-9C06ABAF69ED}" dt="2022-04-06T09:51:17.149" v="556" actId="1076"/>
          <ac:spMkLst>
            <pc:docMk/>
            <pc:sldMk cId="3586659948" sldId="265"/>
            <ac:spMk id="83" creationId="{1976AF1F-E387-4F9A-981F-6783B26DCC4D}"/>
          </ac:spMkLst>
        </pc:spChg>
        <pc:spChg chg="add mod">
          <ac:chgData name="Jovany Lemoine" userId="af13c23759895d8d" providerId="LiveId" clId="{2F22C145-5B8D-4477-84A6-9C06ABAF69ED}" dt="2022-04-27T21:24:19.178" v="2504" actId="20577"/>
          <ac:spMkLst>
            <pc:docMk/>
            <pc:sldMk cId="3586659948" sldId="265"/>
            <ac:spMk id="84" creationId="{42792A19-AB20-4A2F-ACCD-1C6FB5D2D96E}"/>
          </ac:spMkLst>
        </pc:spChg>
        <pc:spChg chg="add mod">
          <ac:chgData name="Jovany Lemoine" userId="af13c23759895d8d" providerId="LiveId" clId="{2F22C145-5B8D-4477-84A6-9C06ABAF69ED}" dt="2022-04-06T09:51:57.973" v="564" actId="1076"/>
          <ac:spMkLst>
            <pc:docMk/>
            <pc:sldMk cId="3586659948" sldId="265"/>
            <ac:spMk id="85" creationId="{364789A1-ACDF-4889-B893-0442581BC2E1}"/>
          </ac:spMkLst>
        </pc:spChg>
        <pc:spChg chg="add mod">
          <ac:chgData name="Jovany Lemoine" userId="af13c23759895d8d" providerId="LiveId" clId="{2F22C145-5B8D-4477-84A6-9C06ABAF69ED}" dt="2022-04-06T09:52:04.375" v="566" actId="1076"/>
          <ac:spMkLst>
            <pc:docMk/>
            <pc:sldMk cId="3586659948" sldId="265"/>
            <ac:spMk id="86" creationId="{ED48C92E-177F-4D39-AD29-C47B0BB6197E}"/>
          </ac:spMkLst>
        </pc:spChg>
        <pc:spChg chg="add mod">
          <ac:chgData name="Jovany Lemoine" userId="af13c23759895d8d" providerId="LiveId" clId="{2F22C145-5B8D-4477-84A6-9C06ABAF69ED}" dt="2022-04-06T09:52:11.322" v="568" actId="1076"/>
          <ac:spMkLst>
            <pc:docMk/>
            <pc:sldMk cId="3586659948" sldId="265"/>
            <ac:spMk id="87" creationId="{90AA7AD6-455A-4FB1-938E-57CDA53E231E}"/>
          </ac:spMkLst>
        </pc:spChg>
        <pc:spChg chg="add mod">
          <ac:chgData name="Jovany Lemoine" userId="af13c23759895d8d" providerId="LiveId" clId="{2F22C145-5B8D-4477-84A6-9C06ABAF69ED}" dt="2022-04-06T09:53:31.768" v="579" actId="1076"/>
          <ac:spMkLst>
            <pc:docMk/>
            <pc:sldMk cId="3586659948" sldId="265"/>
            <ac:spMk id="88" creationId="{55067047-BC45-463D-BF63-434A81E0167F}"/>
          </ac:spMkLst>
        </pc:spChg>
        <pc:spChg chg="add mod">
          <ac:chgData name="Jovany Lemoine" userId="af13c23759895d8d" providerId="LiveId" clId="{2F22C145-5B8D-4477-84A6-9C06ABAF69ED}" dt="2022-04-06T09:53:37.949" v="596" actId="20577"/>
          <ac:spMkLst>
            <pc:docMk/>
            <pc:sldMk cId="3586659948" sldId="265"/>
            <ac:spMk id="89" creationId="{084DB9F3-D8E7-4412-8095-B232E01651F1}"/>
          </ac:spMkLst>
        </pc:spChg>
        <pc:picChg chg="add mod">
          <ac:chgData name="Jovany Lemoine" userId="af13c23759895d8d" providerId="LiveId" clId="{2F22C145-5B8D-4477-84A6-9C06ABAF69ED}" dt="2022-04-06T14:50:04.392" v="2451" actId="207"/>
          <ac:picMkLst>
            <pc:docMk/>
            <pc:sldMk cId="3586659948" sldId="265"/>
            <ac:picMk id="7" creationId="{CA74307A-05F2-4206-8CB7-441FF9D8F47D}"/>
          </ac:picMkLst>
        </pc:picChg>
        <pc:picChg chg="del">
          <ac:chgData name="Jovany Lemoine" userId="af13c23759895d8d" providerId="LiveId" clId="{2F22C145-5B8D-4477-84A6-9C06ABAF69ED}" dt="2022-04-06T09:50:52.119" v="551" actId="478"/>
          <ac:picMkLst>
            <pc:docMk/>
            <pc:sldMk cId="3586659948" sldId="265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09:50:52.119" v="551" actId="478"/>
          <ac:picMkLst>
            <pc:docMk/>
            <pc:sldMk cId="3586659948" sldId="265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09:50:52.119" v="551" actId="478"/>
          <ac:picMkLst>
            <pc:docMk/>
            <pc:sldMk cId="3586659948" sldId="265"/>
            <ac:picMk id="49" creationId="{DF311ABD-51AC-4BD8-AF4C-22A23F1AD4E0}"/>
          </ac:picMkLst>
        </pc:picChg>
        <pc:picChg chg="add del mod">
          <ac:chgData name="Jovany Lemoine" userId="af13c23759895d8d" providerId="LiveId" clId="{2F22C145-5B8D-4477-84A6-9C06ABAF69ED}" dt="2022-04-06T14:14:59.157" v="1575" actId="478"/>
          <ac:picMkLst>
            <pc:docMk/>
            <pc:sldMk cId="3586659948" sldId="265"/>
            <ac:picMk id="62" creationId="{C2FDF951-8980-45F0-AC26-0A40BF8D49EC}"/>
          </ac:picMkLst>
        </pc:picChg>
        <pc:picChg chg="add del mod">
          <ac:chgData name="Jovany Lemoine" userId="af13c23759895d8d" providerId="LiveId" clId="{2F22C145-5B8D-4477-84A6-9C06ABAF69ED}" dt="2022-04-06T14:14:59.844" v="1576" actId="478"/>
          <ac:picMkLst>
            <pc:docMk/>
            <pc:sldMk cId="3586659948" sldId="265"/>
            <ac:picMk id="63" creationId="{B9F7373C-C153-4D9B-8672-BD67CBC078EB}"/>
          </ac:picMkLst>
        </pc:picChg>
        <pc:picChg chg="add del mod">
          <ac:chgData name="Jovany Lemoine" userId="af13c23759895d8d" providerId="LiveId" clId="{2F22C145-5B8D-4477-84A6-9C06ABAF69ED}" dt="2022-04-06T14:14:57.233" v="1572" actId="478"/>
          <ac:picMkLst>
            <pc:docMk/>
            <pc:sldMk cId="3586659948" sldId="265"/>
            <ac:picMk id="64" creationId="{92308530-1308-4DB9-9721-3E8040F03875}"/>
          </ac:picMkLst>
        </pc:picChg>
      </pc:sldChg>
      <pc:sldChg chg="addSp delSp modSp mod">
        <pc:chgData name="Jovany Lemoine" userId="af13c23759895d8d" providerId="LiveId" clId="{2F22C145-5B8D-4477-84A6-9C06ABAF69ED}" dt="2022-04-06T14:52:04.404" v="2455" actId="207"/>
        <pc:sldMkLst>
          <pc:docMk/>
          <pc:sldMk cId="198535444" sldId="266"/>
        </pc:sldMkLst>
        <pc:spChg chg="mod">
          <ac:chgData name="Jovany Lemoine" userId="af13c23759895d8d" providerId="LiveId" clId="{2F22C145-5B8D-4477-84A6-9C06ABAF69ED}" dt="2022-04-06T14:03:11.658" v="1269" actId="1076"/>
          <ac:spMkLst>
            <pc:docMk/>
            <pc:sldMk cId="198535444" sldId="266"/>
            <ac:spMk id="11" creationId="{B690A262-63CA-4EBB-8AA1-71D304B9D345}"/>
          </ac:spMkLst>
        </pc:spChg>
        <pc:spChg chg="del">
          <ac:chgData name="Jovany Lemoine" userId="af13c23759895d8d" providerId="LiveId" clId="{2F22C145-5B8D-4477-84A6-9C06ABAF69ED}" dt="2022-04-06T13:57:52.839" v="1136" actId="478"/>
          <ac:spMkLst>
            <pc:docMk/>
            <pc:sldMk cId="198535444" sldId="266"/>
            <ac:spMk id="20" creationId="{6B71D336-7B73-4543-8F2F-E52375F19007}"/>
          </ac:spMkLst>
        </pc:spChg>
        <pc:spChg chg="mod">
          <ac:chgData name="Jovany Lemoine" userId="af13c23759895d8d" providerId="LiveId" clId="{2F22C145-5B8D-4477-84A6-9C06ABAF69ED}" dt="2022-04-06T14:03:11.658" v="1269" actId="1076"/>
          <ac:spMkLst>
            <pc:docMk/>
            <pc:sldMk cId="198535444" sldId="266"/>
            <ac:spMk id="22" creationId="{F3F1A6E5-C1DC-444F-9408-1BE6A1868C16}"/>
          </ac:spMkLst>
        </pc:spChg>
        <pc:spChg chg="mod">
          <ac:chgData name="Jovany Lemoine" userId="af13c23759895d8d" providerId="LiveId" clId="{2F22C145-5B8D-4477-84A6-9C06ABAF69ED}" dt="2022-04-06T14:03:11.658" v="1269" actId="1076"/>
          <ac:spMkLst>
            <pc:docMk/>
            <pc:sldMk cId="198535444" sldId="266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14:01:28.628" v="1231" actId="478"/>
          <ac:spMkLst>
            <pc:docMk/>
            <pc:sldMk cId="198535444" sldId="266"/>
            <ac:spMk id="29" creationId="{D924471F-E0E6-469C-B169-F49DDEB6896E}"/>
          </ac:spMkLst>
        </pc:spChg>
        <pc:spChg chg="del">
          <ac:chgData name="Jovany Lemoine" userId="af13c23759895d8d" providerId="LiveId" clId="{2F22C145-5B8D-4477-84A6-9C06ABAF69ED}" dt="2022-04-06T14:02:35.326" v="1262" actId="478"/>
          <ac:spMkLst>
            <pc:docMk/>
            <pc:sldMk cId="198535444" sldId="266"/>
            <ac:spMk id="30" creationId="{1B983AB2-03C2-4EEB-BD58-D313FD81AF12}"/>
          </ac:spMkLst>
        </pc:spChg>
        <pc:spChg chg="mod">
          <ac:chgData name="Jovany Lemoine" userId="af13c23759895d8d" providerId="LiveId" clId="{2F22C145-5B8D-4477-84A6-9C06ABAF69ED}" dt="2022-04-06T14:02:33.908" v="1261" actId="1076"/>
          <ac:spMkLst>
            <pc:docMk/>
            <pc:sldMk cId="198535444" sldId="266"/>
            <ac:spMk id="31" creationId="{B781315A-10E8-4199-8A3B-3268ED5F98E6}"/>
          </ac:spMkLst>
        </pc:spChg>
        <pc:spChg chg="add mod">
          <ac:chgData name="Jovany Lemoine" userId="af13c23759895d8d" providerId="LiveId" clId="{2F22C145-5B8D-4477-84A6-9C06ABAF69ED}" dt="2022-04-06T13:54:07.023" v="912" actId="20577"/>
          <ac:spMkLst>
            <pc:docMk/>
            <pc:sldMk cId="198535444" sldId="266"/>
            <ac:spMk id="33" creationId="{47BA673B-D928-44B5-9B9E-F0F1509FE698}"/>
          </ac:spMkLst>
        </pc:spChg>
        <pc:spChg chg="add mod">
          <ac:chgData name="Jovany Lemoine" userId="af13c23759895d8d" providerId="LiveId" clId="{2F22C145-5B8D-4477-84A6-9C06ABAF69ED}" dt="2022-04-06T13:54:28.770" v="941" actId="20577"/>
          <ac:spMkLst>
            <pc:docMk/>
            <pc:sldMk cId="198535444" sldId="266"/>
            <ac:spMk id="35" creationId="{369F8B74-90E0-4DA2-BEEC-6169C3B22D34}"/>
          </ac:spMkLst>
        </pc:spChg>
        <pc:spChg chg="add mod">
          <ac:chgData name="Jovany Lemoine" userId="af13c23759895d8d" providerId="LiveId" clId="{2F22C145-5B8D-4477-84A6-9C06ABAF69ED}" dt="2022-04-06T13:55:01.788" v="994" actId="20577"/>
          <ac:spMkLst>
            <pc:docMk/>
            <pc:sldMk cId="198535444" sldId="266"/>
            <ac:spMk id="37" creationId="{E611AF54-3401-4ED3-BD61-640BAFDC964C}"/>
          </ac:spMkLst>
        </pc:spChg>
        <pc:spChg chg="del">
          <ac:chgData name="Jovany Lemoine" userId="af13c23759895d8d" providerId="LiveId" clId="{2F22C145-5B8D-4477-84A6-9C06ABAF69ED}" dt="2022-04-06T13:55:20.201" v="996" actId="478"/>
          <ac:spMkLst>
            <pc:docMk/>
            <pc:sldMk cId="198535444" sldId="266"/>
            <ac:spMk id="38" creationId="{1E502C85-F2A6-4FAE-B058-B9529A9692C0}"/>
          </ac:spMkLst>
        </pc:spChg>
        <pc:spChg chg="add mod">
          <ac:chgData name="Jovany Lemoine" userId="af13c23759895d8d" providerId="LiveId" clId="{2F22C145-5B8D-4477-84A6-9C06ABAF69ED}" dt="2022-04-06T13:55:56.958" v="1043" actId="20577"/>
          <ac:spMkLst>
            <pc:docMk/>
            <pc:sldMk cId="198535444" sldId="266"/>
            <ac:spMk id="39" creationId="{9427FD58-6ABE-42BD-A498-A6ECB3E58624}"/>
          </ac:spMkLst>
        </pc:spChg>
        <pc:spChg chg="add mod">
          <ac:chgData name="Jovany Lemoine" userId="af13c23759895d8d" providerId="LiveId" clId="{2F22C145-5B8D-4477-84A6-9C06ABAF69ED}" dt="2022-04-06T13:56:15.670" v="1081" actId="20577"/>
          <ac:spMkLst>
            <pc:docMk/>
            <pc:sldMk cId="198535444" sldId="266"/>
            <ac:spMk id="41" creationId="{6C8F1212-3B15-428C-B7D7-C6D16E320E75}"/>
          </ac:spMkLst>
        </pc:spChg>
        <pc:spChg chg="add mod">
          <ac:chgData name="Jovany Lemoine" userId="af13c23759895d8d" providerId="LiveId" clId="{2F22C145-5B8D-4477-84A6-9C06ABAF69ED}" dt="2022-04-06T13:56:41.673" v="1110" actId="1076"/>
          <ac:spMkLst>
            <pc:docMk/>
            <pc:sldMk cId="198535444" sldId="266"/>
            <ac:spMk id="42" creationId="{0F65C77A-8BA7-4CF9-A189-1F4B7B3DD999}"/>
          </ac:spMkLst>
        </pc:spChg>
        <pc:spChg chg="add mod">
          <ac:chgData name="Jovany Lemoine" userId="af13c23759895d8d" providerId="LiveId" clId="{2F22C145-5B8D-4477-84A6-9C06ABAF69ED}" dt="2022-04-06T13:56:54.135" v="1135" actId="20577"/>
          <ac:spMkLst>
            <pc:docMk/>
            <pc:sldMk cId="198535444" sldId="266"/>
            <ac:spMk id="44" creationId="{A29CE470-A7A8-439D-A874-3EADF3D84D49}"/>
          </ac:spMkLst>
        </pc:spChg>
        <pc:spChg chg="add mod">
          <ac:chgData name="Jovany Lemoine" userId="af13c23759895d8d" providerId="LiveId" clId="{2F22C145-5B8D-4477-84A6-9C06ABAF69ED}" dt="2022-04-06T14:03:11.658" v="1269" actId="1076"/>
          <ac:spMkLst>
            <pc:docMk/>
            <pc:sldMk cId="198535444" sldId="266"/>
            <ac:spMk id="45" creationId="{AECAEAFB-E6EE-4D4B-A6B0-BD308CF7EC75}"/>
          </ac:spMkLst>
        </pc:spChg>
        <pc:spChg chg="add mod">
          <ac:chgData name="Jovany Lemoine" userId="af13c23759895d8d" providerId="LiveId" clId="{2F22C145-5B8D-4477-84A6-9C06ABAF69ED}" dt="2022-04-06T14:03:11.658" v="1269" actId="1076"/>
          <ac:spMkLst>
            <pc:docMk/>
            <pc:sldMk cId="198535444" sldId="266"/>
            <ac:spMk id="48" creationId="{8DFEF217-25B4-4614-A460-4080C7386B82}"/>
          </ac:spMkLst>
        </pc:spChg>
        <pc:spChg chg="del mod">
          <ac:chgData name="Jovany Lemoine" userId="af13c23759895d8d" providerId="LiveId" clId="{2F22C145-5B8D-4477-84A6-9C06ABAF69ED}" dt="2022-04-06T13:55:27.920" v="998" actId="478"/>
          <ac:spMkLst>
            <pc:docMk/>
            <pc:sldMk cId="198535444" sldId="266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13:58:46.657" v="1219" actId="20577"/>
          <ac:spMkLst>
            <pc:docMk/>
            <pc:sldMk cId="198535444" sldId="266"/>
            <ac:spMk id="51" creationId="{2747D565-8101-478A-B171-0DC76458D211}"/>
          </ac:spMkLst>
        </pc:spChg>
        <pc:spChg chg="add mod">
          <ac:chgData name="Jovany Lemoine" userId="af13c23759895d8d" providerId="LiveId" clId="{2F22C145-5B8D-4477-84A6-9C06ABAF69ED}" dt="2022-04-06T14:00:39.519" v="1230" actId="20577"/>
          <ac:spMkLst>
            <pc:docMk/>
            <pc:sldMk cId="198535444" sldId="266"/>
            <ac:spMk id="52" creationId="{70033F4F-FB47-4C62-B20B-CE608F381182}"/>
          </ac:spMkLst>
        </pc:spChg>
        <pc:spChg chg="add mod">
          <ac:chgData name="Jovany Lemoine" userId="af13c23759895d8d" providerId="LiveId" clId="{2F22C145-5B8D-4477-84A6-9C06ABAF69ED}" dt="2022-04-06T14:01:43.506" v="1241" actId="20577"/>
          <ac:spMkLst>
            <pc:docMk/>
            <pc:sldMk cId="198535444" sldId="266"/>
            <ac:spMk id="53" creationId="{92919B98-1BB9-492E-AFAF-481F7D1BB0B3}"/>
          </ac:spMkLst>
        </pc:spChg>
        <pc:spChg chg="add mod">
          <ac:chgData name="Jovany Lemoine" userId="af13c23759895d8d" providerId="LiveId" clId="{2F22C145-5B8D-4477-84A6-9C06ABAF69ED}" dt="2022-04-06T14:03:03.578" v="1268" actId="20577"/>
          <ac:spMkLst>
            <pc:docMk/>
            <pc:sldMk cId="198535444" sldId="266"/>
            <ac:spMk id="54" creationId="{07D9E72B-0940-4362-850B-FF494A027F19}"/>
          </ac:spMkLst>
        </pc:spChg>
        <pc:picChg chg="add mod">
          <ac:chgData name="Jovany Lemoine" userId="af13c23759895d8d" providerId="LiveId" clId="{2F22C145-5B8D-4477-84A6-9C06ABAF69ED}" dt="2022-04-06T14:52:04.404" v="2455" actId="207"/>
          <ac:picMkLst>
            <pc:docMk/>
            <pc:sldMk cId="198535444" sldId="266"/>
            <ac:picMk id="7" creationId="{85AD3D16-B26D-46BD-B343-A66D15A71431}"/>
          </ac:picMkLst>
        </pc:picChg>
        <pc:picChg chg="del">
          <ac:chgData name="Jovany Lemoine" userId="af13c23759895d8d" providerId="LiveId" clId="{2F22C145-5B8D-4477-84A6-9C06ABAF69ED}" dt="2022-04-06T13:55:29.842" v="999" actId="478"/>
          <ac:picMkLst>
            <pc:docMk/>
            <pc:sldMk cId="198535444" sldId="266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3:55:31.942" v="1000" actId="478"/>
          <ac:picMkLst>
            <pc:docMk/>
            <pc:sldMk cId="198535444" sldId="266"/>
            <ac:picMk id="47" creationId="{D5C66606-CF9E-4720-813A-864EF8B1903D}"/>
          </ac:picMkLst>
        </pc:picChg>
        <pc:picChg chg="del mod">
          <ac:chgData name="Jovany Lemoine" userId="af13c23759895d8d" providerId="LiveId" clId="{2F22C145-5B8D-4477-84A6-9C06ABAF69ED}" dt="2022-04-06T14:14:55.913" v="1571" actId="478"/>
          <ac:picMkLst>
            <pc:docMk/>
            <pc:sldMk cId="198535444" sldId="266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27T21:24:58.106" v="2506" actId="20577"/>
        <pc:sldMkLst>
          <pc:docMk/>
          <pc:sldMk cId="631411633" sldId="267"/>
        </pc:sldMkLst>
        <pc:spChg chg="mod">
          <ac:chgData name="Jovany Lemoine" userId="af13c23759895d8d" providerId="LiveId" clId="{2F22C145-5B8D-4477-84A6-9C06ABAF69ED}" dt="2022-04-06T14:11:48.023" v="1542" actId="1076"/>
          <ac:spMkLst>
            <pc:docMk/>
            <pc:sldMk cId="631411633" sldId="267"/>
            <ac:spMk id="11" creationId="{B690A262-63CA-4EBB-8AA1-71D304B9D345}"/>
          </ac:spMkLst>
        </pc:spChg>
        <pc:spChg chg="mod">
          <ac:chgData name="Jovany Lemoine" userId="af13c23759895d8d" providerId="LiveId" clId="{2F22C145-5B8D-4477-84A6-9C06ABAF69ED}" dt="2022-04-06T14:11:48.023" v="1542" actId="1076"/>
          <ac:spMkLst>
            <pc:docMk/>
            <pc:sldMk cId="631411633" sldId="267"/>
            <ac:spMk id="22" creationId="{F3F1A6E5-C1DC-444F-9408-1BE6A1868C16}"/>
          </ac:spMkLst>
        </pc:spChg>
        <pc:spChg chg="mod">
          <ac:chgData name="Jovany Lemoine" userId="af13c23759895d8d" providerId="LiveId" clId="{2F22C145-5B8D-4477-84A6-9C06ABAF69ED}" dt="2022-04-06T14:11:48.023" v="1542" actId="1076"/>
          <ac:spMkLst>
            <pc:docMk/>
            <pc:sldMk cId="631411633" sldId="267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14:10:10.638" v="1528" actId="478"/>
          <ac:spMkLst>
            <pc:docMk/>
            <pc:sldMk cId="631411633" sldId="267"/>
            <ac:spMk id="28" creationId="{791BCDB0-4A7E-49F6-AA11-49BB1453E090}"/>
          </ac:spMkLst>
        </pc:spChg>
        <pc:spChg chg="del">
          <ac:chgData name="Jovany Lemoine" userId="af13c23759895d8d" providerId="LiveId" clId="{2F22C145-5B8D-4477-84A6-9C06ABAF69ED}" dt="2022-04-06T14:10:08.461" v="1527" actId="478"/>
          <ac:spMkLst>
            <pc:docMk/>
            <pc:sldMk cId="631411633" sldId="267"/>
            <ac:spMk id="29" creationId="{D924471F-E0E6-469C-B169-F49DDEB6896E}"/>
          </ac:spMkLst>
        </pc:spChg>
        <pc:spChg chg="mod">
          <ac:chgData name="Jovany Lemoine" userId="af13c23759895d8d" providerId="LiveId" clId="{2F22C145-5B8D-4477-84A6-9C06ABAF69ED}" dt="2022-04-06T14:11:12.722" v="1540" actId="1076"/>
          <ac:spMkLst>
            <pc:docMk/>
            <pc:sldMk cId="631411633" sldId="267"/>
            <ac:spMk id="30" creationId="{1B983AB2-03C2-4EEB-BD58-D313FD81AF12}"/>
          </ac:spMkLst>
        </pc:spChg>
        <pc:spChg chg="mod">
          <ac:chgData name="Jovany Lemoine" userId="af13c23759895d8d" providerId="LiveId" clId="{2F22C145-5B8D-4477-84A6-9C06ABAF69ED}" dt="2022-04-06T14:11:12.722" v="1540" actId="1076"/>
          <ac:spMkLst>
            <pc:docMk/>
            <pc:sldMk cId="631411633" sldId="267"/>
            <ac:spMk id="31" creationId="{B781315A-10E8-4199-8A3B-3268ED5F98E6}"/>
          </ac:spMkLst>
        </pc:spChg>
        <pc:spChg chg="add mod">
          <ac:chgData name="Jovany Lemoine" userId="af13c23759895d8d" providerId="LiveId" clId="{2F22C145-5B8D-4477-84A6-9C06ABAF69ED}" dt="2022-04-06T14:04:03.094" v="1295" actId="20577"/>
          <ac:spMkLst>
            <pc:docMk/>
            <pc:sldMk cId="631411633" sldId="267"/>
            <ac:spMk id="33" creationId="{ADC2BFBC-CE2B-4FB2-8C99-DCD2F31D9F51}"/>
          </ac:spMkLst>
        </pc:spChg>
        <pc:spChg chg="add mod">
          <ac:chgData name="Jovany Lemoine" userId="af13c23759895d8d" providerId="LiveId" clId="{2F22C145-5B8D-4477-84A6-9C06ABAF69ED}" dt="2022-04-27T21:24:52.149" v="2505" actId="20577"/>
          <ac:spMkLst>
            <pc:docMk/>
            <pc:sldMk cId="631411633" sldId="267"/>
            <ac:spMk id="35" creationId="{E4D46938-213B-49E3-98FC-128850627FE3}"/>
          </ac:spMkLst>
        </pc:spChg>
        <pc:spChg chg="add mod">
          <ac:chgData name="Jovany Lemoine" userId="af13c23759895d8d" providerId="LiveId" clId="{2F22C145-5B8D-4477-84A6-9C06ABAF69ED}" dt="2022-04-06T14:04:54.740" v="1359" actId="20577"/>
          <ac:spMkLst>
            <pc:docMk/>
            <pc:sldMk cId="631411633" sldId="267"/>
            <ac:spMk id="37" creationId="{EAC35B31-5EDD-4950-90F0-3C08D68B581D}"/>
          </ac:spMkLst>
        </pc:spChg>
        <pc:spChg chg="add mod">
          <ac:chgData name="Jovany Lemoine" userId="af13c23759895d8d" providerId="LiveId" clId="{2F22C145-5B8D-4477-84A6-9C06ABAF69ED}" dt="2022-04-27T21:24:58.106" v="2506" actId="20577"/>
          <ac:spMkLst>
            <pc:docMk/>
            <pc:sldMk cId="631411633" sldId="267"/>
            <ac:spMk id="39" creationId="{89612CC3-2FDA-4B1C-B629-2A05E9FE4C82}"/>
          </ac:spMkLst>
        </pc:spChg>
        <pc:spChg chg="add mod">
          <ac:chgData name="Jovany Lemoine" userId="af13c23759895d8d" providerId="LiveId" clId="{2F22C145-5B8D-4477-84A6-9C06ABAF69ED}" dt="2022-04-06T14:05:42.661" v="1425" actId="20577"/>
          <ac:spMkLst>
            <pc:docMk/>
            <pc:sldMk cId="631411633" sldId="267"/>
            <ac:spMk id="41" creationId="{EA8E831A-C770-4E11-BC9C-7FDDE50F7240}"/>
          </ac:spMkLst>
        </pc:spChg>
        <pc:spChg chg="add mod">
          <ac:chgData name="Jovany Lemoine" userId="af13c23759895d8d" providerId="LiveId" clId="{2F22C145-5B8D-4477-84A6-9C06ABAF69ED}" dt="2022-04-06T14:05:53.544" v="1435" actId="20577"/>
          <ac:spMkLst>
            <pc:docMk/>
            <pc:sldMk cId="631411633" sldId="267"/>
            <ac:spMk id="42" creationId="{4A9B1601-1CD5-40B9-9F19-8B8E211EBA9C}"/>
          </ac:spMkLst>
        </pc:spChg>
        <pc:spChg chg="add mod">
          <ac:chgData name="Jovany Lemoine" userId="af13c23759895d8d" providerId="LiveId" clId="{2F22C145-5B8D-4477-84A6-9C06ABAF69ED}" dt="2022-04-06T14:06:04.608" v="1444" actId="20577"/>
          <ac:spMkLst>
            <pc:docMk/>
            <pc:sldMk cId="631411633" sldId="267"/>
            <ac:spMk id="44" creationId="{09F2885E-ED69-4628-AAC7-74F4E99CBB59}"/>
          </ac:spMkLst>
        </pc:spChg>
        <pc:spChg chg="add mod">
          <ac:chgData name="Jovany Lemoine" userId="af13c23759895d8d" providerId="LiveId" clId="{2F22C145-5B8D-4477-84A6-9C06ABAF69ED}" dt="2022-04-06T14:06:15.397" v="1455" actId="20577"/>
          <ac:spMkLst>
            <pc:docMk/>
            <pc:sldMk cId="631411633" sldId="267"/>
            <ac:spMk id="45" creationId="{216F57C9-4306-4004-B960-3C8FAB812A50}"/>
          </ac:spMkLst>
        </pc:spChg>
        <pc:spChg chg="add mod">
          <ac:chgData name="Jovany Lemoine" userId="af13c23759895d8d" providerId="LiveId" clId="{2F22C145-5B8D-4477-84A6-9C06ABAF69ED}" dt="2022-04-06T14:06:23.227" v="1467" actId="20577"/>
          <ac:spMkLst>
            <pc:docMk/>
            <pc:sldMk cId="631411633" sldId="267"/>
            <ac:spMk id="48" creationId="{B2F8B900-E880-4B59-BF26-966E221A5BF8}"/>
          </ac:spMkLst>
        </pc:spChg>
        <pc:spChg chg="del mod">
          <ac:chgData name="Jovany Lemoine" userId="af13c23759895d8d" providerId="LiveId" clId="{2F22C145-5B8D-4477-84A6-9C06ABAF69ED}" dt="2022-04-06T14:14:50.236" v="1567" actId="478"/>
          <ac:spMkLst>
            <pc:docMk/>
            <pc:sldMk cId="631411633" sldId="267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14:11:48.023" v="1542" actId="1076"/>
          <ac:spMkLst>
            <pc:docMk/>
            <pc:sldMk cId="631411633" sldId="267"/>
            <ac:spMk id="51" creationId="{332FC541-67CB-48A8-999B-4B9595D45FA8}"/>
          </ac:spMkLst>
        </pc:spChg>
        <pc:spChg chg="add mod">
          <ac:chgData name="Jovany Lemoine" userId="af13c23759895d8d" providerId="LiveId" clId="{2F22C145-5B8D-4477-84A6-9C06ABAF69ED}" dt="2022-04-06T14:11:51.029" v="1543" actId="1076"/>
          <ac:spMkLst>
            <pc:docMk/>
            <pc:sldMk cId="631411633" sldId="267"/>
            <ac:spMk id="52" creationId="{0271F908-F424-4A60-9BA3-A240B60DCCE7}"/>
          </ac:spMkLst>
        </pc:spChg>
        <pc:spChg chg="add mod">
          <ac:chgData name="Jovany Lemoine" userId="af13c23759895d8d" providerId="LiveId" clId="{2F22C145-5B8D-4477-84A6-9C06ABAF69ED}" dt="2022-04-06T14:10:50.067" v="1535" actId="20577"/>
          <ac:spMkLst>
            <pc:docMk/>
            <pc:sldMk cId="631411633" sldId="267"/>
            <ac:spMk id="53" creationId="{F7BC0745-2003-44B4-8B74-71161C4D1E00}"/>
          </ac:spMkLst>
        </pc:spChg>
        <pc:spChg chg="add mod">
          <ac:chgData name="Jovany Lemoine" userId="af13c23759895d8d" providerId="LiveId" clId="{2F22C145-5B8D-4477-84A6-9C06ABAF69ED}" dt="2022-04-06T14:11:12.722" v="1540" actId="1076"/>
          <ac:spMkLst>
            <pc:docMk/>
            <pc:sldMk cId="631411633" sldId="267"/>
            <ac:spMk id="54" creationId="{DE813EAB-A003-4D7D-B190-744510EC5FD3}"/>
          </ac:spMkLst>
        </pc:spChg>
        <pc:spChg chg="add mod">
          <ac:chgData name="Jovany Lemoine" userId="af13c23759895d8d" providerId="LiveId" clId="{2F22C145-5B8D-4477-84A6-9C06ABAF69ED}" dt="2022-04-06T14:12:10.170" v="1554" actId="20577"/>
          <ac:spMkLst>
            <pc:docMk/>
            <pc:sldMk cId="631411633" sldId="267"/>
            <ac:spMk id="55" creationId="{76E5ED92-72E2-4F15-81F3-336A0523211D}"/>
          </ac:spMkLst>
        </pc:spChg>
        <pc:spChg chg="add mod">
          <ac:chgData name="Jovany Lemoine" userId="af13c23759895d8d" providerId="LiveId" clId="{2F22C145-5B8D-4477-84A6-9C06ABAF69ED}" dt="2022-04-06T14:12:23.647" v="1565" actId="20577"/>
          <ac:spMkLst>
            <pc:docMk/>
            <pc:sldMk cId="631411633" sldId="267"/>
            <ac:spMk id="56" creationId="{57F44DAE-F7CA-454D-8A0C-97A1EE3DFC2E}"/>
          </ac:spMkLst>
        </pc:spChg>
        <pc:picChg chg="add mod">
          <ac:chgData name="Jovany Lemoine" userId="af13c23759895d8d" providerId="LiveId" clId="{2F22C145-5B8D-4477-84A6-9C06ABAF69ED}" dt="2022-04-06T14:52:45.023" v="2462" actId="207"/>
          <ac:picMkLst>
            <pc:docMk/>
            <pc:sldMk cId="631411633" sldId="267"/>
            <ac:picMk id="7" creationId="{657BF541-1C53-4D5B-96E8-4EF243FCD8F9}"/>
          </ac:picMkLst>
        </pc:picChg>
        <pc:picChg chg="add mod">
          <ac:chgData name="Jovany Lemoine" userId="af13c23759895d8d" providerId="LiveId" clId="{2F22C145-5B8D-4477-84A6-9C06ABAF69ED}" dt="2022-04-06T14:52:45.023" v="2462" actId="207"/>
          <ac:picMkLst>
            <pc:docMk/>
            <pc:sldMk cId="631411633" sldId="267"/>
            <ac:picMk id="16" creationId="{923972EA-C41A-4C92-8060-EA6F1EFB6991}"/>
          </ac:picMkLst>
        </pc:picChg>
        <pc:picChg chg="del">
          <ac:chgData name="Jovany Lemoine" userId="af13c23759895d8d" providerId="LiveId" clId="{2F22C145-5B8D-4477-84A6-9C06ABAF69ED}" dt="2022-04-06T14:14:51.201" v="1568" actId="478"/>
          <ac:picMkLst>
            <pc:docMk/>
            <pc:sldMk cId="631411633" sldId="267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4:52.190" v="1569" actId="478"/>
          <ac:picMkLst>
            <pc:docMk/>
            <pc:sldMk cId="631411633" sldId="267"/>
            <ac:picMk id="47" creationId="{D5C66606-CF9E-4720-813A-864EF8B1903D}"/>
          </ac:picMkLst>
        </pc:picChg>
        <pc:picChg chg="del mod">
          <ac:chgData name="Jovany Lemoine" userId="af13c23759895d8d" providerId="LiveId" clId="{2F22C145-5B8D-4477-84A6-9C06ABAF69ED}" dt="2022-04-06T14:14:52.745" v="1570" actId="478"/>
          <ac:picMkLst>
            <pc:docMk/>
            <pc:sldMk cId="631411633" sldId="267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06T14:53:22.530" v="2466" actId="207"/>
        <pc:sldMkLst>
          <pc:docMk/>
          <pc:sldMk cId="2183128849" sldId="268"/>
        </pc:sldMkLst>
        <pc:spChg chg="mod">
          <ac:chgData name="Jovany Lemoine" userId="af13c23759895d8d" providerId="LiveId" clId="{2F22C145-5B8D-4477-84A6-9C06ABAF69ED}" dt="2022-04-06T14:22:38.515" v="1786" actId="1076"/>
          <ac:spMkLst>
            <pc:docMk/>
            <pc:sldMk cId="2183128849" sldId="268"/>
            <ac:spMk id="11" creationId="{B690A262-63CA-4EBB-8AA1-71D304B9D345}"/>
          </ac:spMkLst>
        </pc:spChg>
        <pc:spChg chg="mod">
          <ac:chgData name="Jovany Lemoine" userId="af13c23759895d8d" providerId="LiveId" clId="{2F22C145-5B8D-4477-84A6-9C06ABAF69ED}" dt="2022-04-06T14:22:38.515" v="1786" actId="1076"/>
          <ac:spMkLst>
            <pc:docMk/>
            <pc:sldMk cId="2183128849" sldId="268"/>
            <ac:spMk id="22" creationId="{F3F1A6E5-C1DC-444F-9408-1BE6A1868C16}"/>
          </ac:spMkLst>
        </pc:spChg>
        <pc:spChg chg="mod">
          <ac:chgData name="Jovany Lemoine" userId="af13c23759895d8d" providerId="LiveId" clId="{2F22C145-5B8D-4477-84A6-9C06ABAF69ED}" dt="2022-04-06T14:22:38.515" v="1786" actId="1076"/>
          <ac:spMkLst>
            <pc:docMk/>
            <pc:sldMk cId="2183128849" sldId="268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14:20:10.569" v="1739" actId="478"/>
          <ac:spMkLst>
            <pc:docMk/>
            <pc:sldMk cId="2183128849" sldId="268"/>
            <ac:spMk id="29" creationId="{D924471F-E0E6-469C-B169-F49DDEB6896E}"/>
          </ac:spMkLst>
        </pc:spChg>
        <pc:spChg chg="del">
          <ac:chgData name="Jovany Lemoine" userId="af13c23759895d8d" providerId="LiveId" clId="{2F22C145-5B8D-4477-84A6-9C06ABAF69ED}" dt="2022-04-06T14:20:13.774" v="1741" actId="478"/>
          <ac:spMkLst>
            <pc:docMk/>
            <pc:sldMk cId="2183128849" sldId="268"/>
            <ac:spMk id="30" creationId="{1B983AB2-03C2-4EEB-BD58-D313FD81AF12}"/>
          </ac:spMkLst>
        </pc:spChg>
        <pc:spChg chg="mod">
          <ac:chgData name="Jovany Lemoine" userId="af13c23759895d8d" providerId="LiveId" clId="{2F22C145-5B8D-4477-84A6-9C06ABAF69ED}" dt="2022-04-06T14:20:13.024" v="1740" actId="1076"/>
          <ac:spMkLst>
            <pc:docMk/>
            <pc:sldMk cId="2183128849" sldId="268"/>
            <ac:spMk id="31" creationId="{B781315A-10E8-4199-8A3B-3268ED5F98E6}"/>
          </ac:spMkLst>
        </pc:spChg>
        <pc:spChg chg="add mod">
          <ac:chgData name="Jovany Lemoine" userId="af13c23759895d8d" providerId="LiveId" clId="{2F22C145-5B8D-4477-84A6-9C06ABAF69ED}" dt="2022-04-06T14:18:48.858" v="1623" actId="20577"/>
          <ac:spMkLst>
            <pc:docMk/>
            <pc:sldMk cId="2183128849" sldId="268"/>
            <ac:spMk id="33" creationId="{1D05F6E8-B25D-40A2-BD6A-4605827DFE5F}"/>
          </ac:spMkLst>
        </pc:spChg>
        <pc:spChg chg="add mod">
          <ac:chgData name="Jovany Lemoine" userId="af13c23759895d8d" providerId="LiveId" clId="{2F22C145-5B8D-4477-84A6-9C06ABAF69ED}" dt="2022-04-06T14:19:03.402" v="1665" actId="20577"/>
          <ac:spMkLst>
            <pc:docMk/>
            <pc:sldMk cId="2183128849" sldId="268"/>
            <ac:spMk id="35" creationId="{B9C01738-43AD-40EC-B44C-903C04E4628D}"/>
          </ac:spMkLst>
        </pc:spChg>
        <pc:spChg chg="add mod">
          <ac:chgData name="Jovany Lemoine" userId="af13c23759895d8d" providerId="LiveId" clId="{2F22C145-5B8D-4477-84A6-9C06ABAF69ED}" dt="2022-04-06T14:19:22.409" v="1692" actId="20577"/>
          <ac:spMkLst>
            <pc:docMk/>
            <pc:sldMk cId="2183128849" sldId="268"/>
            <ac:spMk id="37" creationId="{3C93652A-1CA3-459D-8B4E-9D3A2A9218CA}"/>
          </ac:spMkLst>
        </pc:spChg>
        <pc:spChg chg="add mod">
          <ac:chgData name="Jovany Lemoine" userId="af13c23759895d8d" providerId="LiveId" clId="{2F22C145-5B8D-4477-84A6-9C06ABAF69ED}" dt="2022-04-06T14:19:41.736" v="1734" actId="20577"/>
          <ac:spMkLst>
            <pc:docMk/>
            <pc:sldMk cId="2183128849" sldId="268"/>
            <ac:spMk id="39" creationId="{AD855788-2704-4F39-9041-60C539F6C46F}"/>
          </ac:spMkLst>
        </pc:spChg>
        <pc:spChg chg="add mod">
          <ac:chgData name="Jovany Lemoine" userId="af13c23759895d8d" providerId="LiveId" clId="{2F22C145-5B8D-4477-84A6-9C06ABAF69ED}" dt="2022-04-06T14:20:33.266" v="1757" actId="20577"/>
          <ac:spMkLst>
            <pc:docMk/>
            <pc:sldMk cId="2183128849" sldId="268"/>
            <ac:spMk id="41" creationId="{27C68BF9-A7CE-4A22-8F27-D27B757CED10}"/>
          </ac:spMkLst>
        </pc:spChg>
        <pc:spChg chg="add mod">
          <ac:chgData name="Jovany Lemoine" userId="af13c23759895d8d" providerId="LiveId" clId="{2F22C145-5B8D-4477-84A6-9C06ABAF69ED}" dt="2022-04-06T14:20:45.314" v="1765" actId="20577"/>
          <ac:spMkLst>
            <pc:docMk/>
            <pc:sldMk cId="2183128849" sldId="268"/>
            <ac:spMk id="42" creationId="{8E2C54D7-9A6A-42BA-987E-7CCA8CB6C002}"/>
          </ac:spMkLst>
        </pc:spChg>
        <pc:spChg chg="add mod">
          <ac:chgData name="Jovany Lemoine" userId="af13c23759895d8d" providerId="LiveId" clId="{2F22C145-5B8D-4477-84A6-9C06ABAF69ED}" dt="2022-04-06T14:22:22.364" v="1773" actId="20577"/>
          <ac:spMkLst>
            <pc:docMk/>
            <pc:sldMk cId="2183128849" sldId="268"/>
            <ac:spMk id="44" creationId="{F5E386C0-CD73-4575-80FF-47E926254693}"/>
          </ac:spMkLst>
        </pc:spChg>
        <pc:spChg chg="add mod">
          <ac:chgData name="Jovany Lemoine" userId="af13c23759895d8d" providerId="LiveId" clId="{2F22C145-5B8D-4477-84A6-9C06ABAF69ED}" dt="2022-04-06T14:22:31.437" v="1785" actId="20577"/>
          <ac:spMkLst>
            <pc:docMk/>
            <pc:sldMk cId="2183128849" sldId="268"/>
            <ac:spMk id="45" creationId="{B813B6CB-0D1B-42C8-9A02-E80F2951BDFC}"/>
          </ac:spMkLst>
        </pc:spChg>
        <pc:spChg chg="add mod">
          <ac:chgData name="Jovany Lemoine" userId="af13c23759895d8d" providerId="LiveId" clId="{2F22C145-5B8D-4477-84A6-9C06ABAF69ED}" dt="2022-04-06T14:23:03.733" v="1797" actId="20577"/>
          <ac:spMkLst>
            <pc:docMk/>
            <pc:sldMk cId="2183128849" sldId="268"/>
            <ac:spMk id="48" creationId="{0137A9CA-DCA6-4FBD-A90C-F3A737A80B3C}"/>
          </ac:spMkLst>
        </pc:spChg>
        <pc:spChg chg="del">
          <ac:chgData name="Jovany Lemoine" userId="af13c23759895d8d" providerId="LiveId" clId="{2F22C145-5B8D-4477-84A6-9C06ABAF69ED}" dt="2022-04-06T14:19:48.333" v="1737" actId="478"/>
          <ac:spMkLst>
            <pc:docMk/>
            <pc:sldMk cId="2183128849" sldId="268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14:23:26.605" v="1818" actId="20577"/>
          <ac:spMkLst>
            <pc:docMk/>
            <pc:sldMk cId="2183128849" sldId="268"/>
            <ac:spMk id="51" creationId="{C4F0E93C-3BF4-4789-B2E9-54395965B837}"/>
          </ac:spMkLst>
        </pc:spChg>
        <pc:spChg chg="add mod">
          <ac:chgData name="Jovany Lemoine" userId="af13c23759895d8d" providerId="LiveId" clId="{2F22C145-5B8D-4477-84A6-9C06ABAF69ED}" dt="2022-04-06T14:23:37.021" v="1820" actId="1076"/>
          <ac:spMkLst>
            <pc:docMk/>
            <pc:sldMk cId="2183128849" sldId="268"/>
            <ac:spMk id="52" creationId="{2428F05B-1E3A-4687-AF00-1AE67115FB74}"/>
          </ac:spMkLst>
        </pc:spChg>
        <pc:spChg chg="add mod">
          <ac:chgData name="Jovany Lemoine" userId="af13c23759895d8d" providerId="LiveId" clId="{2F22C145-5B8D-4477-84A6-9C06ABAF69ED}" dt="2022-04-06T14:23:45.251" v="1856" actId="20577"/>
          <ac:spMkLst>
            <pc:docMk/>
            <pc:sldMk cId="2183128849" sldId="268"/>
            <ac:spMk id="53" creationId="{A25896B6-81D9-4E7A-9537-5771B1BCF4CA}"/>
          </ac:spMkLst>
        </pc:spChg>
        <pc:spChg chg="add del mod">
          <ac:chgData name="Jovany Lemoine" userId="af13c23759895d8d" providerId="LiveId" clId="{2F22C145-5B8D-4477-84A6-9C06ABAF69ED}" dt="2022-04-06T14:24:28.587" v="1865" actId="478"/>
          <ac:spMkLst>
            <pc:docMk/>
            <pc:sldMk cId="2183128849" sldId="268"/>
            <ac:spMk id="54" creationId="{C4BD11B2-C4F9-4921-A9DA-933A06608DC1}"/>
          </ac:spMkLst>
        </pc:spChg>
        <pc:spChg chg="add mod">
          <ac:chgData name="Jovany Lemoine" userId="af13c23759895d8d" providerId="LiveId" clId="{2F22C145-5B8D-4477-84A6-9C06ABAF69ED}" dt="2022-04-06T14:24:49.687" v="1902" actId="20577"/>
          <ac:spMkLst>
            <pc:docMk/>
            <pc:sldMk cId="2183128849" sldId="268"/>
            <ac:spMk id="55" creationId="{F529411F-CE87-4E4F-A763-9A2578F20FC1}"/>
          </ac:spMkLst>
        </pc:spChg>
        <pc:spChg chg="add mod">
          <ac:chgData name="Jovany Lemoine" userId="af13c23759895d8d" providerId="LiveId" clId="{2F22C145-5B8D-4477-84A6-9C06ABAF69ED}" dt="2022-04-06T14:25:07.353" v="1943" actId="20577"/>
          <ac:spMkLst>
            <pc:docMk/>
            <pc:sldMk cId="2183128849" sldId="268"/>
            <ac:spMk id="56" creationId="{4EB0571C-52AC-4B1B-89BA-711E6E9AD7BF}"/>
          </ac:spMkLst>
        </pc:spChg>
        <pc:spChg chg="add mod">
          <ac:chgData name="Jovany Lemoine" userId="af13c23759895d8d" providerId="LiveId" clId="{2F22C145-5B8D-4477-84A6-9C06ABAF69ED}" dt="2022-04-06T14:25:17.569" v="1953" actId="20577"/>
          <ac:spMkLst>
            <pc:docMk/>
            <pc:sldMk cId="2183128849" sldId="268"/>
            <ac:spMk id="57" creationId="{B129B60E-6AE6-4C45-BF32-7CCBDF11A5FF}"/>
          </ac:spMkLst>
        </pc:spChg>
        <pc:spChg chg="add mod">
          <ac:chgData name="Jovany Lemoine" userId="af13c23759895d8d" providerId="LiveId" clId="{2F22C145-5B8D-4477-84A6-9C06ABAF69ED}" dt="2022-04-06T14:25:49.264" v="1996" actId="20577"/>
          <ac:spMkLst>
            <pc:docMk/>
            <pc:sldMk cId="2183128849" sldId="268"/>
            <ac:spMk id="58" creationId="{B2A89B94-F70A-45C0-A48A-F854E2E1F194}"/>
          </ac:spMkLst>
        </pc:spChg>
        <pc:spChg chg="add mod">
          <ac:chgData name="Jovany Lemoine" userId="af13c23759895d8d" providerId="LiveId" clId="{2F22C145-5B8D-4477-84A6-9C06ABAF69ED}" dt="2022-04-06T14:26:18.753" v="2028" actId="20577"/>
          <ac:spMkLst>
            <pc:docMk/>
            <pc:sldMk cId="2183128849" sldId="268"/>
            <ac:spMk id="59" creationId="{7D62454E-F0F4-4551-B8CA-18867947C9F8}"/>
          </ac:spMkLst>
        </pc:spChg>
        <pc:picChg chg="add mod">
          <ac:chgData name="Jovany Lemoine" userId="af13c23759895d8d" providerId="LiveId" clId="{2F22C145-5B8D-4477-84A6-9C06ABAF69ED}" dt="2022-04-06T14:53:22.530" v="2466" actId="207"/>
          <ac:picMkLst>
            <pc:docMk/>
            <pc:sldMk cId="2183128849" sldId="268"/>
            <ac:picMk id="7" creationId="{CF7079FE-AC72-4104-B727-9B5C8623B941}"/>
          </ac:picMkLst>
        </pc:picChg>
        <pc:picChg chg="del">
          <ac:chgData name="Jovany Lemoine" userId="af13c23759895d8d" providerId="LiveId" clId="{2F22C145-5B8D-4477-84A6-9C06ABAF69ED}" dt="2022-04-06T14:19:47.016" v="1736" actId="478"/>
          <ac:picMkLst>
            <pc:docMk/>
            <pc:sldMk cId="2183128849" sldId="268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9:49.480" v="1738" actId="478"/>
          <ac:picMkLst>
            <pc:docMk/>
            <pc:sldMk cId="2183128849" sldId="268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19:44.628" v="1735" actId="478"/>
          <ac:picMkLst>
            <pc:docMk/>
            <pc:sldMk cId="2183128849" sldId="268"/>
            <ac:picMk id="49" creationId="{DF311ABD-51AC-4BD8-AF4C-22A23F1AD4E0}"/>
          </ac:picMkLst>
        </pc:picChg>
      </pc:sldChg>
      <pc:sldChg chg="addSp delSp modSp mod">
        <pc:chgData name="Jovany Lemoine" userId="af13c23759895d8d" providerId="LiveId" clId="{2F22C145-5B8D-4477-84A6-9C06ABAF69ED}" dt="2022-04-06T14:53:49.014" v="2471" actId="207"/>
        <pc:sldMkLst>
          <pc:docMk/>
          <pc:sldMk cId="972789042" sldId="269"/>
        </pc:sldMkLst>
        <pc:spChg chg="del">
          <ac:chgData name="Jovany Lemoine" userId="af13c23759895d8d" providerId="LiveId" clId="{2F22C145-5B8D-4477-84A6-9C06ABAF69ED}" dt="2022-04-06T14:32:33.218" v="2315" actId="478"/>
          <ac:spMkLst>
            <pc:docMk/>
            <pc:sldMk cId="972789042" sldId="269"/>
            <ac:spMk id="20" creationId="{6B71D336-7B73-4543-8F2F-E52375F19007}"/>
          </ac:spMkLst>
        </pc:spChg>
        <pc:spChg chg="add mod">
          <ac:chgData name="Jovany Lemoine" userId="af13c23759895d8d" providerId="LiveId" clId="{2F22C145-5B8D-4477-84A6-9C06ABAF69ED}" dt="2022-04-06T14:27:25.172" v="2039" actId="20577"/>
          <ac:spMkLst>
            <pc:docMk/>
            <pc:sldMk cId="972789042" sldId="269"/>
            <ac:spMk id="33" creationId="{100A0715-70BA-46DE-A65A-90E8CDFE86C2}"/>
          </ac:spMkLst>
        </pc:spChg>
        <pc:spChg chg="add mod">
          <ac:chgData name="Jovany Lemoine" userId="af13c23759895d8d" providerId="LiveId" clId="{2F22C145-5B8D-4477-84A6-9C06ABAF69ED}" dt="2022-04-06T14:27:42.991" v="2047" actId="20577"/>
          <ac:spMkLst>
            <pc:docMk/>
            <pc:sldMk cId="972789042" sldId="269"/>
            <ac:spMk id="35" creationId="{05963B36-CAD9-4D13-AA2A-3E3184BC94E0}"/>
          </ac:spMkLst>
        </pc:spChg>
        <pc:spChg chg="add mod">
          <ac:chgData name="Jovany Lemoine" userId="af13c23759895d8d" providerId="LiveId" clId="{2F22C145-5B8D-4477-84A6-9C06ABAF69ED}" dt="2022-04-06T14:27:49.702" v="2051" actId="20577"/>
          <ac:spMkLst>
            <pc:docMk/>
            <pc:sldMk cId="972789042" sldId="269"/>
            <ac:spMk id="37" creationId="{FCD13454-02BA-4F22-AE76-44C4EE87DB00}"/>
          </ac:spMkLst>
        </pc:spChg>
        <pc:spChg chg="add mod">
          <ac:chgData name="Jovany Lemoine" userId="af13c23759895d8d" providerId="LiveId" clId="{2F22C145-5B8D-4477-84A6-9C06ABAF69ED}" dt="2022-04-06T14:28:55.851" v="2100" actId="20577"/>
          <ac:spMkLst>
            <pc:docMk/>
            <pc:sldMk cId="972789042" sldId="269"/>
            <ac:spMk id="39" creationId="{8324A032-A52B-4303-ABA0-9E6303ECAC7B}"/>
          </ac:spMkLst>
        </pc:spChg>
        <pc:spChg chg="add mod">
          <ac:chgData name="Jovany Lemoine" userId="af13c23759895d8d" providerId="LiveId" clId="{2F22C145-5B8D-4477-84A6-9C06ABAF69ED}" dt="2022-04-06T14:29:14.842" v="2156" actId="20577"/>
          <ac:spMkLst>
            <pc:docMk/>
            <pc:sldMk cId="972789042" sldId="269"/>
            <ac:spMk id="41" creationId="{D0DBB86B-F9B5-449E-8B80-83E962C46793}"/>
          </ac:spMkLst>
        </pc:spChg>
        <pc:spChg chg="add mod">
          <ac:chgData name="Jovany Lemoine" userId="af13c23759895d8d" providerId="LiveId" clId="{2F22C145-5B8D-4477-84A6-9C06ABAF69ED}" dt="2022-04-06T14:29:26.313" v="2182" actId="20577"/>
          <ac:spMkLst>
            <pc:docMk/>
            <pc:sldMk cId="972789042" sldId="269"/>
            <ac:spMk id="42" creationId="{FA287499-3E33-48C1-824F-081CE5DE3A1A}"/>
          </ac:spMkLst>
        </pc:spChg>
        <pc:spChg chg="add mod">
          <ac:chgData name="Jovany Lemoine" userId="af13c23759895d8d" providerId="LiveId" clId="{2F22C145-5B8D-4477-84A6-9C06ABAF69ED}" dt="2022-04-06T14:29:37.371" v="2206" actId="20577"/>
          <ac:spMkLst>
            <pc:docMk/>
            <pc:sldMk cId="972789042" sldId="269"/>
            <ac:spMk id="44" creationId="{E39075DB-98F8-443F-BB6E-95C8F4E9CF48}"/>
          </ac:spMkLst>
        </pc:spChg>
        <pc:spChg chg="add mod">
          <ac:chgData name="Jovany Lemoine" userId="af13c23759895d8d" providerId="LiveId" clId="{2F22C145-5B8D-4477-84A6-9C06ABAF69ED}" dt="2022-04-06T14:29:59.990" v="2214" actId="20577"/>
          <ac:spMkLst>
            <pc:docMk/>
            <pc:sldMk cId="972789042" sldId="269"/>
            <ac:spMk id="45" creationId="{4A8F81E3-E815-4A27-91DD-576632720459}"/>
          </ac:spMkLst>
        </pc:spChg>
        <pc:spChg chg="add mod">
          <ac:chgData name="Jovany Lemoine" userId="af13c23759895d8d" providerId="LiveId" clId="{2F22C145-5B8D-4477-84A6-9C06ABAF69ED}" dt="2022-04-06T14:30:08.673" v="2225" actId="20577"/>
          <ac:spMkLst>
            <pc:docMk/>
            <pc:sldMk cId="972789042" sldId="269"/>
            <ac:spMk id="48" creationId="{D4A8C05D-E7D8-4777-8A92-1642ECB15112}"/>
          </ac:spMkLst>
        </pc:spChg>
        <pc:spChg chg="del">
          <ac:chgData name="Jovany Lemoine" userId="af13c23759895d8d" providerId="LiveId" clId="{2F22C145-5B8D-4477-84A6-9C06ABAF69ED}" dt="2022-04-06T14:28:39.134" v="2052" actId="478"/>
          <ac:spMkLst>
            <pc:docMk/>
            <pc:sldMk cId="972789042" sldId="269"/>
            <ac:spMk id="50" creationId="{497D28B7-82B4-42C9-8C22-E23A792FE941}"/>
          </ac:spMkLst>
        </pc:spChg>
        <pc:spChg chg="add mod">
          <ac:chgData name="Jovany Lemoine" userId="af13c23759895d8d" providerId="LiveId" clId="{2F22C145-5B8D-4477-84A6-9C06ABAF69ED}" dt="2022-04-06T14:31:11.133" v="2244" actId="20577"/>
          <ac:spMkLst>
            <pc:docMk/>
            <pc:sldMk cId="972789042" sldId="269"/>
            <ac:spMk id="51" creationId="{ED7629C8-690A-43CC-806C-5B454096967B}"/>
          </ac:spMkLst>
        </pc:spChg>
        <pc:spChg chg="add mod">
          <ac:chgData name="Jovany Lemoine" userId="af13c23759895d8d" providerId="LiveId" clId="{2F22C145-5B8D-4477-84A6-9C06ABAF69ED}" dt="2022-04-06T14:31:24.779" v="2263" actId="20577"/>
          <ac:spMkLst>
            <pc:docMk/>
            <pc:sldMk cId="972789042" sldId="269"/>
            <ac:spMk id="52" creationId="{64E3ABE0-15B4-49B9-A1A0-8D1FA89B3826}"/>
          </ac:spMkLst>
        </pc:spChg>
        <pc:spChg chg="add mod">
          <ac:chgData name="Jovany Lemoine" userId="af13c23759895d8d" providerId="LiveId" clId="{2F22C145-5B8D-4477-84A6-9C06ABAF69ED}" dt="2022-04-06T14:31:52.316" v="2274" actId="20577"/>
          <ac:spMkLst>
            <pc:docMk/>
            <pc:sldMk cId="972789042" sldId="269"/>
            <ac:spMk id="53" creationId="{225651E9-63D9-4E4A-AA5B-3BA50A706048}"/>
          </ac:spMkLst>
        </pc:spChg>
        <pc:spChg chg="add mod">
          <ac:chgData name="Jovany Lemoine" userId="af13c23759895d8d" providerId="LiveId" clId="{2F22C145-5B8D-4477-84A6-9C06ABAF69ED}" dt="2022-04-06T14:32:00.560" v="2284" actId="20577"/>
          <ac:spMkLst>
            <pc:docMk/>
            <pc:sldMk cId="972789042" sldId="269"/>
            <ac:spMk id="54" creationId="{46C2CE3D-A27E-46E7-9ABF-ADA906D6670F}"/>
          </ac:spMkLst>
        </pc:spChg>
        <pc:spChg chg="add mod">
          <ac:chgData name="Jovany Lemoine" userId="af13c23759895d8d" providerId="LiveId" clId="{2F22C145-5B8D-4477-84A6-9C06ABAF69ED}" dt="2022-04-06T14:32:13.225" v="2295" actId="20577"/>
          <ac:spMkLst>
            <pc:docMk/>
            <pc:sldMk cId="972789042" sldId="269"/>
            <ac:spMk id="55" creationId="{B5CE43B4-C83F-4243-A20E-7B344CC26817}"/>
          </ac:spMkLst>
        </pc:spChg>
        <pc:spChg chg="add mod">
          <ac:chgData name="Jovany Lemoine" userId="af13c23759895d8d" providerId="LiveId" clId="{2F22C145-5B8D-4477-84A6-9C06ABAF69ED}" dt="2022-04-06T14:32:24.060" v="2314" actId="20577"/>
          <ac:spMkLst>
            <pc:docMk/>
            <pc:sldMk cId="972789042" sldId="269"/>
            <ac:spMk id="56" creationId="{34C63864-C8E1-4C1D-BED7-96DF0E40CF76}"/>
          </ac:spMkLst>
        </pc:spChg>
        <pc:picChg chg="add mod">
          <ac:chgData name="Jovany Lemoine" userId="af13c23759895d8d" providerId="LiveId" clId="{2F22C145-5B8D-4477-84A6-9C06ABAF69ED}" dt="2022-04-06T14:53:49.014" v="2471" actId="207"/>
          <ac:picMkLst>
            <pc:docMk/>
            <pc:sldMk cId="972789042" sldId="269"/>
            <ac:picMk id="7" creationId="{1C96D0EB-3472-4966-A60E-69C2C5B31753}"/>
          </ac:picMkLst>
        </pc:picChg>
        <pc:picChg chg="del">
          <ac:chgData name="Jovany Lemoine" userId="af13c23759895d8d" providerId="LiveId" clId="{2F22C145-5B8D-4477-84A6-9C06ABAF69ED}" dt="2022-04-06T14:28:39.849" v="2053" actId="478"/>
          <ac:picMkLst>
            <pc:docMk/>
            <pc:sldMk cId="972789042" sldId="269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28:40.725" v="2054" actId="478"/>
          <ac:picMkLst>
            <pc:docMk/>
            <pc:sldMk cId="972789042" sldId="269"/>
            <ac:picMk id="47" creationId="{D5C66606-CF9E-4720-813A-864EF8B1903D}"/>
          </ac:picMkLst>
        </pc:picChg>
        <pc:picChg chg="del mod">
          <ac:chgData name="Jovany Lemoine" userId="af13c23759895d8d" providerId="LiveId" clId="{2F22C145-5B8D-4477-84A6-9C06ABAF69ED}" dt="2022-04-06T14:28:59.176" v="2102" actId="478"/>
          <ac:picMkLst>
            <pc:docMk/>
            <pc:sldMk cId="972789042" sldId="269"/>
            <ac:picMk id="49" creationId="{DF311ABD-51AC-4BD8-AF4C-22A23F1AD4E0}"/>
          </ac:picMkLst>
        </pc:picChg>
      </pc:sldChg>
      <pc:sldChg chg="modSp del mod">
        <pc:chgData name="Jovany Lemoine" userId="af13c23759895d8d" providerId="LiveId" clId="{2F22C145-5B8D-4477-84A6-9C06ABAF69ED}" dt="2022-04-06T14:36:27.882" v="2318" actId="2696"/>
        <pc:sldMkLst>
          <pc:docMk/>
          <pc:sldMk cId="2261276215" sldId="270"/>
        </pc:sldMkLst>
        <pc:spChg chg="mod">
          <ac:chgData name="Jovany Lemoine" userId="af13c23759895d8d" providerId="LiveId" clId="{2F22C145-5B8D-4477-84A6-9C06ABAF69ED}" dt="2022-04-06T14:34:20.749" v="2316" actId="20577"/>
          <ac:spMkLst>
            <pc:docMk/>
            <pc:sldMk cId="2261276215" sldId="270"/>
            <ac:spMk id="2" creationId="{EA43E09A-C98A-4590-B12B-76FFDED697D8}"/>
          </ac:spMkLst>
        </pc:spChg>
      </pc:sldChg>
      <pc:sldChg chg="addSp delSp modSp mod">
        <pc:chgData name="Jovany Lemoine" userId="af13c23759895d8d" providerId="LiveId" clId="{2F22C145-5B8D-4477-84A6-9C06ABAF69ED}" dt="2022-04-06T14:46:58.530" v="2425" actId="207"/>
        <pc:sldMkLst>
          <pc:docMk/>
          <pc:sldMk cId="1680004785" sldId="271"/>
        </pc:sldMkLst>
        <pc:spChg chg="add del mod">
          <ac:chgData name="Jovany Lemoine" userId="af13c23759895d8d" providerId="LiveId" clId="{2F22C145-5B8D-4477-84A6-9C06ABAF69ED}" dt="2022-04-06T14:15:31.463" v="1605" actId="14100"/>
          <ac:spMkLst>
            <pc:docMk/>
            <pc:sldMk cId="1680004785" sldId="271"/>
            <ac:spMk id="37" creationId="{EC9D7868-6436-4FCE-B78E-38803B6E4DFE}"/>
          </ac:spMkLst>
        </pc:spChg>
        <pc:spChg chg="del mod">
          <ac:chgData name="Jovany Lemoine" userId="af13c23759895d8d" providerId="LiveId" clId="{2F22C145-5B8D-4477-84A6-9C06ABAF69ED}" dt="2022-04-06T14:15:26.560" v="1601" actId="478"/>
          <ac:spMkLst>
            <pc:docMk/>
            <pc:sldMk cId="1680004785" sldId="271"/>
            <ac:spMk id="50" creationId="{497D28B7-82B4-42C9-8C22-E23A792FE941}"/>
          </ac:spMkLst>
        </pc:spChg>
        <pc:picChg chg="add del mod">
          <ac:chgData name="Jovany Lemoine" userId="af13c23759895d8d" providerId="LiveId" clId="{2F22C145-5B8D-4477-84A6-9C06ABAF69ED}" dt="2022-04-06T14:46:32.871" v="2420" actId="478"/>
          <ac:picMkLst>
            <pc:docMk/>
            <pc:sldMk cId="1680004785" sldId="271"/>
            <ac:picMk id="21" creationId="{43961F06-20C0-47F6-AE8D-E40AACEDAA21}"/>
          </ac:picMkLst>
        </pc:picChg>
        <pc:picChg chg="add mod">
          <ac:chgData name="Jovany Lemoine" userId="af13c23759895d8d" providerId="LiveId" clId="{2F22C145-5B8D-4477-84A6-9C06ABAF69ED}" dt="2022-04-06T14:46:58.530" v="2425" actId="207"/>
          <ac:picMkLst>
            <pc:docMk/>
            <pc:sldMk cId="1680004785" sldId="271"/>
            <ac:picMk id="25" creationId="{9F620C33-F3A2-4BD3-A0AB-469CF9A3503A}"/>
          </ac:picMkLst>
        </pc:picChg>
        <pc:picChg chg="del">
          <ac:chgData name="Jovany Lemoine" userId="af13c23759895d8d" providerId="LiveId" clId="{2F22C145-5B8D-4477-84A6-9C06ABAF69ED}" dt="2022-04-06T14:15:27.168" v="1602" actId="478"/>
          <ac:picMkLst>
            <pc:docMk/>
            <pc:sldMk cId="1680004785" sldId="271"/>
            <ac:picMk id="46" creationId="{672F2FEE-A814-4A3F-AD3C-41B39D38A32A}"/>
          </ac:picMkLst>
        </pc:picChg>
        <pc:picChg chg="del">
          <ac:chgData name="Jovany Lemoine" userId="af13c23759895d8d" providerId="LiveId" clId="{2F22C145-5B8D-4477-84A6-9C06ABAF69ED}" dt="2022-04-06T14:15:32.921" v="1606" actId="478"/>
          <ac:picMkLst>
            <pc:docMk/>
            <pc:sldMk cId="1680004785" sldId="271"/>
            <ac:picMk id="47" creationId="{D5C66606-CF9E-4720-813A-864EF8B1903D}"/>
          </ac:picMkLst>
        </pc:picChg>
        <pc:picChg chg="del">
          <ac:chgData name="Jovany Lemoine" userId="af13c23759895d8d" providerId="LiveId" clId="{2F22C145-5B8D-4477-84A6-9C06ABAF69ED}" dt="2022-04-06T14:15:25.105" v="1599" actId="478"/>
          <ac:picMkLst>
            <pc:docMk/>
            <pc:sldMk cId="1680004785" sldId="271"/>
            <ac:picMk id="49" creationId="{DF311ABD-51AC-4BD8-AF4C-22A23F1AD4E0}"/>
          </ac:picMkLst>
        </pc:picChg>
      </pc:sldChg>
      <pc:sldChg chg="addSp delSp modSp add mod">
        <pc:chgData name="Jovany Lemoine" userId="af13c23759895d8d" providerId="LiveId" clId="{2F22C145-5B8D-4477-84A6-9C06ABAF69ED}" dt="2022-04-06T14:55:00.130" v="2488" actId="207"/>
        <pc:sldMkLst>
          <pc:docMk/>
          <pc:sldMk cId="568619813" sldId="272"/>
        </pc:sldMkLst>
        <pc:spChg chg="mod">
          <ac:chgData name="Jovany Lemoine" userId="af13c23759895d8d" providerId="LiveId" clId="{2F22C145-5B8D-4477-84A6-9C06ABAF69ED}" dt="2022-04-06T14:54:06.030" v="2483" actId="20577"/>
          <ac:spMkLst>
            <pc:docMk/>
            <pc:sldMk cId="568619813" sldId="272"/>
            <ac:spMk id="2" creationId="{EA43E09A-C98A-4590-B12B-76FFDED697D8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4" creationId="{741687C7-9D7F-4F44-98B6-41344C8471C6}"/>
          </ac:spMkLst>
        </pc:spChg>
        <pc:spChg chg="mod">
          <ac:chgData name="Jovany Lemoine" userId="af13c23759895d8d" providerId="LiveId" clId="{2F22C145-5B8D-4477-84A6-9C06ABAF69ED}" dt="2022-04-06T14:36:54.020" v="2329" actId="1076"/>
          <ac:spMkLst>
            <pc:docMk/>
            <pc:sldMk cId="568619813" sldId="272"/>
            <ac:spMk id="11" creationId="{B690A262-63CA-4EBB-8AA1-71D304B9D345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12" creationId="{920F7416-8C17-45B2-91A8-1F2DA1598D13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13" creationId="{CC8E05EB-B66A-4D0B-8A02-8418113E1DB5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14" creationId="{10F2C5D7-28A1-4FD6-8015-AC8588F4A281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15" creationId="{9F27462D-CE5A-4477-BD67-4A9FBEB4A318}"/>
          </ac:spMkLst>
        </pc:spChg>
        <pc:spChg chg="mod">
          <ac:chgData name="Jovany Lemoine" userId="af13c23759895d8d" providerId="LiveId" clId="{2F22C145-5B8D-4477-84A6-9C06ABAF69ED}" dt="2022-04-06T14:36:54.020" v="2329" actId="1076"/>
          <ac:spMkLst>
            <pc:docMk/>
            <pc:sldMk cId="568619813" sldId="272"/>
            <ac:spMk id="22" creationId="{F3F1A6E5-C1DC-444F-9408-1BE6A1868C16}"/>
          </ac:spMkLst>
        </pc:spChg>
        <pc:spChg chg="del">
          <ac:chgData name="Jovany Lemoine" userId="af13c23759895d8d" providerId="LiveId" clId="{2F22C145-5B8D-4477-84A6-9C06ABAF69ED}" dt="2022-04-06T14:36:49.111" v="2328" actId="478"/>
          <ac:spMkLst>
            <pc:docMk/>
            <pc:sldMk cId="568619813" sldId="272"/>
            <ac:spMk id="24" creationId="{06DC703E-BAA1-41F7-9DF9-D303AC343889}"/>
          </ac:spMkLst>
        </pc:spChg>
        <pc:spChg chg="del">
          <ac:chgData name="Jovany Lemoine" userId="af13c23759895d8d" providerId="LiveId" clId="{2F22C145-5B8D-4477-84A6-9C06ABAF69ED}" dt="2022-04-06T14:36:35.242" v="2322" actId="478"/>
          <ac:spMkLst>
            <pc:docMk/>
            <pc:sldMk cId="568619813" sldId="272"/>
            <ac:spMk id="26" creationId="{CCC46A46-70E7-4B63-AB78-0AD011B5944B}"/>
          </ac:spMkLst>
        </pc:spChg>
        <pc:spChg chg="del mod">
          <ac:chgData name="Jovany Lemoine" userId="af13c23759895d8d" providerId="LiveId" clId="{2F22C145-5B8D-4477-84A6-9C06ABAF69ED}" dt="2022-04-06T14:36:36.925" v="2324" actId="478"/>
          <ac:spMkLst>
            <pc:docMk/>
            <pc:sldMk cId="568619813" sldId="272"/>
            <ac:spMk id="27" creationId="{496F7B08-FE96-4D61-A5BE-7FBA528BEEDD}"/>
          </ac:spMkLst>
        </pc:spChg>
        <pc:spChg chg="del">
          <ac:chgData name="Jovany Lemoine" userId="af13c23759895d8d" providerId="LiveId" clId="{2F22C145-5B8D-4477-84A6-9C06ABAF69ED}" dt="2022-04-06T14:36:33.254" v="2320" actId="478"/>
          <ac:spMkLst>
            <pc:docMk/>
            <pc:sldMk cId="568619813" sldId="272"/>
            <ac:spMk id="28" creationId="{791BCDB0-4A7E-49F6-AA11-49BB1453E090}"/>
          </ac:spMkLst>
        </pc:spChg>
        <pc:spChg chg="del">
          <ac:chgData name="Jovany Lemoine" userId="af13c23759895d8d" providerId="LiveId" clId="{2F22C145-5B8D-4477-84A6-9C06ABAF69ED}" dt="2022-04-06T14:36:32.525" v="2319" actId="478"/>
          <ac:spMkLst>
            <pc:docMk/>
            <pc:sldMk cId="568619813" sldId="272"/>
            <ac:spMk id="29" creationId="{D924471F-E0E6-469C-B169-F49DDEB6896E}"/>
          </ac:spMkLst>
        </pc:spChg>
        <pc:spChg chg="mod">
          <ac:chgData name="Jovany Lemoine" userId="af13c23759895d8d" providerId="LiveId" clId="{2F22C145-5B8D-4477-84A6-9C06ABAF69ED}" dt="2022-04-06T14:36:42.873" v="2326" actId="1076"/>
          <ac:spMkLst>
            <pc:docMk/>
            <pc:sldMk cId="568619813" sldId="272"/>
            <ac:spMk id="30" creationId="{1B983AB2-03C2-4EEB-BD58-D313FD81AF12}"/>
          </ac:spMkLst>
        </pc:spChg>
        <pc:spChg chg="mod">
          <ac:chgData name="Jovany Lemoine" userId="af13c23759895d8d" providerId="LiveId" clId="{2F22C145-5B8D-4477-84A6-9C06ABAF69ED}" dt="2022-04-06T14:36:42.873" v="2326" actId="1076"/>
          <ac:spMkLst>
            <pc:docMk/>
            <pc:sldMk cId="568619813" sldId="272"/>
            <ac:spMk id="31" creationId="{B781315A-10E8-4199-8A3B-3268ED5F98E6}"/>
          </ac:spMkLst>
        </pc:spChg>
        <pc:spChg chg="del">
          <ac:chgData name="Jovany Lemoine" userId="af13c23759895d8d" providerId="LiveId" clId="{2F22C145-5B8D-4477-84A6-9C06ABAF69ED}" dt="2022-04-06T14:36:38.172" v="2325" actId="478"/>
          <ac:spMkLst>
            <pc:docMk/>
            <pc:sldMk cId="568619813" sldId="272"/>
            <ac:spMk id="33" creationId="{100A0715-70BA-46DE-A65A-90E8CDFE86C2}"/>
          </ac:spMkLst>
        </pc:spChg>
        <pc:spChg chg="del">
          <ac:chgData name="Jovany Lemoine" userId="af13c23759895d8d" providerId="LiveId" clId="{2F22C145-5B8D-4477-84A6-9C06ABAF69ED}" dt="2022-04-06T14:36:34.450" v="2321" actId="478"/>
          <ac:spMkLst>
            <pc:docMk/>
            <pc:sldMk cId="568619813" sldId="272"/>
            <ac:spMk id="35" creationId="{05963B36-CAD9-4D13-AA2A-3E3184BC94E0}"/>
          </ac:spMkLst>
        </pc:spChg>
        <pc:spChg chg="mod">
          <ac:chgData name="Jovany Lemoine" userId="af13c23759895d8d" providerId="LiveId" clId="{2F22C145-5B8D-4477-84A6-9C06ABAF69ED}" dt="2022-04-06T14:36:42.873" v="2326" actId="1076"/>
          <ac:spMkLst>
            <pc:docMk/>
            <pc:sldMk cId="568619813" sldId="272"/>
            <ac:spMk id="37" creationId="{FCD13454-02BA-4F22-AE76-44C4EE87DB00}"/>
          </ac:spMkLst>
        </pc:spChg>
        <pc:spChg chg="mod">
          <ac:chgData name="Jovany Lemoine" userId="af13c23759895d8d" providerId="LiveId" clId="{2F22C145-5B8D-4477-84A6-9C06ABAF69ED}" dt="2022-04-06T14:37:39.585" v="2375" actId="20577"/>
          <ac:spMkLst>
            <pc:docMk/>
            <pc:sldMk cId="568619813" sldId="272"/>
            <ac:spMk id="45" creationId="{4A8F81E3-E815-4A27-91DD-576632720459}"/>
          </ac:spMkLst>
        </pc:spChg>
        <pc:spChg chg="add mod">
          <ac:chgData name="Jovany Lemoine" userId="af13c23759895d8d" providerId="LiveId" clId="{2F22C145-5B8D-4477-84A6-9C06ABAF69ED}" dt="2022-04-06T14:37:14.872" v="2332" actId="1076"/>
          <ac:spMkLst>
            <pc:docMk/>
            <pc:sldMk cId="568619813" sldId="272"/>
            <ac:spMk id="46" creationId="{B6DDC9EE-F802-4C08-9F1F-84BA7023240F}"/>
          </ac:spMkLst>
        </pc:spChg>
        <pc:spChg chg="add mod">
          <ac:chgData name="Jovany Lemoine" userId="af13c23759895d8d" providerId="LiveId" clId="{2F22C145-5B8D-4477-84A6-9C06ABAF69ED}" dt="2022-04-06T14:37:27.516" v="2365" actId="20577"/>
          <ac:spMkLst>
            <pc:docMk/>
            <pc:sldMk cId="568619813" sldId="272"/>
            <ac:spMk id="47" creationId="{E6C2FA0D-6967-45CB-A4CB-9249F5B57D5D}"/>
          </ac:spMkLst>
        </pc:spChg>
        <pc:spChg chg="mod">
          <ac:chgData name="Jovany Lemoine" userId="af13c23759895d8d" providerId="LiveId" clId="{2F22C145-5B8D-4477-84A6-9C06ABAF69ED}" dt="2022-04-06T14:36:54.020" v="2329" actId="1076"/>
          <ac:spMkLst>
            <pc:docMk/>
            <pc:sldMk cId="568619813" sldId="272"/>
            <ac:spMk id="51" creationId="{ED7629C8-690A-43CC-806C-5B454096967B}"/>
          </ac:spMkLst>
        </pc:spChg>
        <pc:spChg chg="del">
          <ac:chgData name="Jovany Lemoine" userId="af13c23759895d8d" providerId="LiveId" clId="{2F22C145-5B8D-4477-84A6-9C06ABAF69ED}" dt="2022-04-06T14:36:48.091" v="2327" actId="478"/>
          <ac:spMkLst>
            <pc:docMk/>
            <pc:sldMk cId="568619813" sldId="272"/>
            <ac:spMk id="52" creationId="{64E3ABE0-15B4-49B9-A1A0-8D1FA89B3826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53" creationId="{225651E9-63D9-4E4A-AA5B-3BA50A706048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54" creationId="{46C2CE3D-A27E-46E7-9ABF-ADA906D6670F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55" creationId="{B5CE43B4-C83F-4243-A20E-7B344CC26817}"/>
          </ac:spMkLst>
        </pc:spChg>
        <pc:spChg chg="mod">
          <ac:chgData name="Jovany Lemoine" userId="af13c23759895d8d" providerId="LiveId" clId="{2F22C145-5B8D-4477-84A6-9C06ABAF69ED}" dt="2022-04-06T14:37:05.545" v="2330" actId="1076"/>
          <ac:spMkLst>
            <pc:docMk/>
            <pc:sldMk cId="568619813" sldId="272"/>
            <ac:spMk id="56" creationId="{34C63864-C8E1-4C1D-BED7-96DF0E40CF76}"/>
          </ac:spMkLst>
        </pc:spChg>
        <pc:picChg chg="add mod">
          <ac:chgData name="Jovany Lemoine" userId="af13c23759895d8d" providerId="LiveId" clId="{2F22C145-5B8D-4477-84A6-9C06ABAF69ED}" dt="2022-04-06T14:55:00.130" v="2488" actId="207"/>
          <ac:picMkLst>
            <pc:docMk/>
            <pc:sldMk cId="568619813" sldId="272"/>
            <ac:picMk id="7" creationId="{F9BBD8B7-E167-4191-B9DE-AF647F2AC8EE}"/>
          </ac:picMkLst>
        </pc:picChg>
        <pc:picChg chg="add mod">
          <ac:chgData name="Jovany Lemoine" userId="af13c23759895d8d" providerId="LiveId" clId="{2F22C145-5B8D-4477-84A6-9C06ABAF69ED}" dt="2022-04-06T14:55:00.130" v="2488" actId="207"/>
          <ac:picMkLst>
            <pc:docMk/>
            <pc:sldMk cId="568619813" sldId="272"/>
            <ac:picMk id="16" creationId="{B60CF797-B004-4E49-9948-8A1F672F9E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615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7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1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8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9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2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2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F20C4F-04FF-4C74-8DF1-94F6F34596E7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95E93E-C6C7-498B-A3DF-DE7FB7DD7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14422" y="4602320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04093" y="539241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14422" y="576174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26603" y="33042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1B983AB2-03C2-4EEB-BD58-D313FD81AF12}"/>
              </a:ext>
            </a:extLst>
          </p:cNvPr>
          <p:cNvSpPr/>
          <p:nvPr/>
        </p:nvSpPr>
        <p:spPr>
          <a:xfrm>
            <a:off x="7219566" y="376074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26603" y="36801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4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</a:t>
            </a:r>
            <a:r>
              <a:rPr lang="fr-FR" dirty="0" err="1"/>
              <a:t>TechLead</a:t>
            </a:r>
            <a:endParaRPr lang="fr-FR" dirty="0"/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26345" y="4157467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16016" y="494755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26345" y="531689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26603" y="33042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14AE906-AF40-4C33-9640-B5917A22FC7F}"/>
              </a:ext>
            </a:extLst>
          </p:cNvPr>
          <p:cNvSpPr txBox="1"/>
          <p:nvPr/>
        </p:nvSpPr>
        <p:spPr>
          <a:xfrm>
            <a:off x="1103226" y="161004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Responsable des technos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C70804-20D4-48CF-B101-AF9E40945F52}"/>
              </a:ext>
            </a:extLst>
          </p:cNvPr>
          <p:cNvSpPr txBox="1"/>
          <p:nvPr/>
        </p:nvSpPr>
        <p:spPr>
          <a:xfrm>
            <a:off x="1076389" y="196572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son équipe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D7961BA-5BA1-451F-B87A-6BCA41AAF8F3}"/>
              </a:ext>
            </a:extLst>
          </p:cNvPr>
          <p:cNvSpPr txBox="1"/>
          <p:nvPr/>
        </p:nvSpPr>
        <p:spPr>
          <a:xfrm>
            <a:off x="1076389" y="234718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Encadre son équipe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4F0A84-FE91-4F08-A3CB-0FA977750C4F}"/>
              </a:ext>
            </a:extLst>
          </p:cNvPr>
          <p:cNvSpPr txBox="1"/>
          <p:nvPr/>
        </p:nvSpPr>
        <p:spPr>
          <a:xfrm>
            <a:off x="1069458" y="271651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Motive son équipe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C638FD9-8348-4D11-99D2-403C5F91BCE2}"/>
              </a:ext>
            </a:extLst>
          </p:cNvPr>
          <p:cNvSpPr txBox="1"/>
          <p:nvPr/>
        </p:nvSpPr>
        <p:spPr>
          <a:xfrm>
            <a:off x="1055549" y="410441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Avoir des compétences techniques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4554C38-CB2B-4848-86A7-A6998CDD3EA2}"/>
              </a:ext>
            </a:extLst>
          </p:cNvPr>
          <p:cNvSpPr txBox="1"/>
          <p:nvPr/>
        </p:nvSpPr>
        <p:spPr>
          <a:xfrm>
            <a:off x="1103226" y="4461040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Avoir des compétences en communication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72CE63B-B48D-4761-9FC1-4F1415B3A073}"/>
              </a:ext>
            </a:extLst>
          </p:cNvPr>
          <p:cNvSpPr txBox="1"/>
          <p:nvPr/>
        </p:nvSpPr>
        <p:spPr>
          <a:xfrm>
            <a:off x="1074409" y="481766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Savoir gérer un projet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AAE6F1A-720A-4D78-B36A-5C9E925A7981}"/>
              </a:ext>
            </a:extLst>
          </p:cNvPr>
          <p:cNvSpPr txBox="1"/>
          <p:nvPr/>
        </p:nvSpPr>
        <p:spPr>
          <a:xfrm>
            <a:off x="1092304" y="513221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Être humble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06BA306-B0D4-449A-A909-5869E5B50903}"/>
              </a:ext>
            </a:extLst>
          </p:cNvPr>
          <p:cNvSpPr txBox="1"/>
          <p:nvPr/>
        </p:nvSpPr>
        <p:spPr>
          <a:xfrm>
            <a:off x="1076389" y="548883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Être à l’écoute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D4A5AF2-8C5E-4629-915B-7C204D9A5259}"/>
              </a:ext>
            </a:extLst>
          </p:cNvPr>
          <p:cNvSpPr txBox="1"/>
          <p:nvPr/>
        </p:nvSpPr>
        <p:spPr>
          <a:xfrm>
            <a:off x="8483754" y="290312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60-65K €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7819251-134B-4DC6-B619-03E433240674}"/>
              </a:ext>
            </a:extLst>
          </p:cNvPr>
          <p:cNvSpPr txBox="1"/>
          <p:nvPr/>
        </p:nvSpPr>
        <p:spPr>
          <a:xfrm>
            <a:off x="8759906" y="32998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70-80K €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6CBED91-69C2-41CA-AC08-C35266EAD27D}"/>
              </a:ext>
            </a:extLst>
          </p:cNvPr>
          <p:cNvSpPr txBox="1"/>
          <p:nvPr/>
        </p:nvSpPr>
        <p:spPr>
          <a:xfrm>
            <a:off x="7484349" y="16108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Ecole d’ingénieur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C82F75-19E1-44B4-B886-C9EB016B83E4}"/>
              </a:ext>
            </a:extLst>
          </p:cNvPr>
          <p:cNvSpPr txBox="1"/>
          <p:nvPr/>
        </p:nvSpPr>
        <p:spPr>
          <a:xfrm>
            <a:off x="7503781" y="189502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7DE632A-8ED9-4710-B446-952F35FBC62A}"/>
              </a:ext>
            </a:extLst>
          </p:cNvPr>
          <p:cNvSpPr txBox="1"/>
          <p:nvPr/>
        </p:nvSpPr>
        <p:spPr>
          <a:xfrm>
            <a:off x="7488830" y="48778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 Architect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686F9F-B349-412A-B6AE-048E24A1E0A2}"/>
              </a:ext>
            </a:extLst>
          </p:cNvPr>
          <p:cNvSpPr txBox="1"/>
          <p:nvPr/>
        </p:nvSpPr>
        <p:spPr>
          <a:xfrm>
            <a:off x="7496272" y="522090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Agile Master</a:t>
            </a:r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A7633BD3-185C-42AB-8CDF-187027F2C3ED}"/>
              </a:ext>
            </a:extLst>
          </p:cNvPr>
          <p:cNvSpPr/>
          <p:nvPr/>
        </p:nvSpPr>
        <p:spPr>
          <a:xfrm>
            <a:off x="7236480" y="56130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3ADE1429-A721-476A-B198-B68C6443F725}"/>
              </a:ext>
            </a:extLst>
          </p:cNvPr>
          <p:cNvSpPr/>
          <p:nvPr/>
        </p:nvSpPr>
        <p:spPr>
          <a:xfrm>
            <a:off x="7246809" y="598239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FAFADB9-EAC3-4442-9570-D2763096829D}"/>
              </a:ext>
            </a:extLst>
          </p:cNvPr>
          <p:cNvSpPr txBox="1"/>
          <p:nvPr/>
        </p:nvSpPr>
        <p:spPr>
          <a:xfrm>
            <a:off x="7534915" y="554340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Coach Agile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CF96FE9-C172-4F90-BA93-6476428060E9}"/>
              </a:ext>
            </a:extLst>
          </p:cNvPr>
          <p:cNvSpPr txBox="1"/>
          <p:nvPr/>
        </p:nvSpPr>
        <p:spPr>
          <a:xfrm>
            <a:off x="7516736" y="5886409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Expert Infrastructure</a:t>
            </a:r>
          </a:p>
        </p:txBody>
      </p:sp>
      <p:pic>
        <p:nvPicPr>
          <p:cNvPr id="7" name="Graphique 6" descr="Croissance de l'activité contour">
            <a:extLst>
              <a:ext uri="{FF2B5EF4-FFF2-40B4-BE49-F238E27FC236}">
                <a16:creationId xmlns:a16="http://schemas.microsoft.com/office/drawing/2014/main" id="{CAEDB6B9-CDCB-4D61-85D1-C170FF4B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7741" y="2187567"/>
            <a:ext cx="1648584" cy="13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168652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:Administrateur Réseaux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23779" y="4184964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13450" y="497505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23779" y="534438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36817" y="326691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7BA673B-D928-44B5-9B9E-F0F1509FE698}"/>
              </a:ext>
            </a:extLst>
          </p:cNvPr>
          <p:cNvSpPr txBox="1"/>
          <p:nvPr/>
        </p:nvSpPr>
        <p:spPr>
          <a:xfrm>
            <a:off x="1057747" y="1610043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la performance du réseau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69F8B74-90E0-4DA2-BEEC-6169C3B22D34}"/>
              </a:ext>
            </a:extLst>
          </p:cNvPr>
          <p:cNvSpPr txBox="1"/>
          <p:nvPr/>
        </p:nvSpPr>
        <p:spPr>
          <a:xfrm>
            <a:off x="1057747" y="1930017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Configurer le matériel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611AF54-3401-4ED3-BD61-640BAFDC964C}"/>
              </a:ext>
            </a:extLst>
          </p:cNvPr>
          <p:cNvSpPr txBox="1"/>
          <p:nvPr/>
        </p:nvSpPr>
        <p:spPr>
          <a:xfrm>
            <a:off x="1057747" y="2371352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Mettre en place et contrôler la sécurité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427FD58-6ABE-42BD-A498-A6ECB3E58624}"/>
              </a:ext>
            </a:extLst>
          </p:cNvPr>
          <p:cNvSpPr txBox="1"/>
          <p:nvPr/>
        </p:nvSpPr>
        <p:spPr>
          <a:xfrm>
            <a:off x="1113148" y="4117317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Capacité à gérer des situations de stress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C8F1212-3B15-428C-B7D7-C6D16E320E75}"/>
              </a:ext>
            </a:extLst>
          </p:cNvPr>
          <p:cNvSpPr txBox="1"/>
          <p:nvPr/>
        </p:nvSpPr>
        <p:spPr>
          <a:xfrm>
            <a:off x="1123353" y="4486649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Maitrise des outils et technologies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F65C77A-8BA7-4CF9-A189-1F4B7B3DD999}"/>
              </a:ext>
            </a:extLst>
          </p:cNvPr>
          <p:cNvSpPr txBox="1"/>
          <p:nvPr/>
        </p:nvSpPr>
        <p:spPr>
          <a:xfrm>
            <a:off x="1123353" y="479617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Connaissance des réseaux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29CE470-A7A8-439D-A874-3EADF3D84D49}"/>
              </a:ext>
            </a:extLst>
          </p:cNvPr>
          <p:cNvSpPr txBox="1"/>
          <p:nvPr/>
        </p:nvSpPr>
        <p:spPr>
          <a:xfrm>
            <a:off x="1134198" y="5126700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Connaissance des systèmes d’exploitation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ECAEAFB-E6EE-4D4B-A6B0-BD308CF7EC75}"/>
              </a:ext>
            </a:extLst>
          </p:cNvPr>
          <p:cNvSpPr txBox="1"/>
          <p:nvPr/>
        </p:nvSpPr>
        <p:spPr>
          <a:xfrm>
            <a:off x="7494417" y="4894010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Architecte système d’information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DFEF217-25B4-4614-A460-4080C7386B82}"/>
              </a:ext>
            </a:extLst>
          </p:cNvPr>
          <p:cNvSpPr txBox="1"/>
          <p:nvPr/>
        </p:nvSpPr>
        <p:spPr>
          <a:xfrm>
            <a:off x="7487296" y="527527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Technicien support clients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747D565-8101-478A-B171-0DC76458D211}"/>
              </a:ext>
            </a:extLst>
          </p:cNvPr>
          <p:cNvSpPr txBox="1"/>
          <p:nvPr/>
        </p:nvSpPr>
        <p:spPr>
          <a:xfrm>
            <a:off x="7546520" y="159795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BTS informatique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0033F4F-FB47-4C62-B20B-CE608F381182}"/>
              </a:ext>
            </a:extLst>
          </p:cNvPr>
          <p:cNvSpPr txBox="1"/>
          <p:nvPr/>
        </p:nvSpPr>
        <p:spPr>
          <a:xfrm>
            <a:off x="7521459" y="190616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2919B98-1BB9-492E-AFAF-481F7D1BB0B3}"/>
              </a:ext>
            </a:extLst>
          </p:cNvPr>
          <p:cNvSpPr txBox="1"/>
          <p:nvPr/>
        </p:nvSpPr>
        <p:spPr>
          <a:xfrm>
            <a:off x="8467792" y="290037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24K-30K€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7D9E72B-0940-4362-850B-FF494A027F19}"/>
              </a:ext>
            </a:extLst>
          </p:cNvPr>
          <p:cNvSpPr txBox="1"/>
          <p:nvPr/>
        </p:nvSpPr>
        <p:spPr>
          <a:xfrm>
            <a:off x="8467792" y="32337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30K-40K€</a:t>
            </a:r>
          </a:p>
        </p:txBody>
      </p:sp>
      <p:pic>
        <p:nvPicPr>
          <p:cNvPr id="7" name="Graphique 6" descr="Schéma de réseau contour">
            <a:extLst>
              <a:ext uri="{FF2B5EF4-FFF2-40B4-BE49-F238E27FC236}">
                <a16:creationId xmlns:a16="http://schemas.microsoft.com/office/drawing/2014/main" id="{85AD3D16-B26D-46BD-B343-A66D15A7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9491" y="2646754"/>
            <a:ext cx="1593664" cy="15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168652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</a:t>
            </a:r>
            <a:r>
              <a:rPr lang="fr-FR" dirty="0" err="1"/>
              <a:t>CyberSécurité</a:t>
            </a:r>
            <a:endParaRPr lang="fr-FR" dirty="0"/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04093" y="4119759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193764" y="49098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04093" y="527918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1B983AB2-03C2-4EEB-BD58-D313FD81AF12}"/>
              </a:ext>
            </a:extLst>
          </p:cNvPr>
          <p:cNvSpPr/>
          <p:nvPr/>
        </p:nvSpPr>
        <p:spPr>
          <a:xfrm>
            <a:off x="7231440" y="341118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38477" y="33306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DC2BFBC-CE2B-4FB2-8C99-DCD2F31D9F51}"/>
              </a:ext>
            </a:extLst>
          </p:cNvPr>
          <p:cNvSpPr txBox="1"/>
          <p:nvPr/>
        </p:nvSpPr>
        <p:spPr>
          <a:xfrm>
            <a:off x="1016780" y="162906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Faire un audit permanent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4D46938-213B-49E3-98FC-128850627FE3}"/>
              </a:ext>
            </a:extLst>
          </p:cNvPr>
          <p:cNvSpPr txBox="1"/>
          <p:nvPr/>
        </p:nvSpPr>
        <p:spPr>
          <a:xfrm>
            <a:off x="1014163" y="1986252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Faire des plans d’action en cas d’attaque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C35B31-5EDD-4950-90F0-3C08D68B581D}"/>
              </a:ext>
            </a:extLst>
          </p:cNvPr>
          <p:cNvSpPr txBox="1"/>
          <p:nvPr/>
        </p:nvSpPr>
        <p:spPr>
          <a:xfrm>
            <a:off x="1019603" y="234344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Prévenir les attaques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612CC3-2FDA-4B1C-B629-2A05E9FE4C82}"/>
              </a:ext>
            </a:extLst>
          </p:cNvPr>
          <p:cNvSpPr txBox="1"/>
          <p:nvPr/>
        </p:nvSpPr>
        <p:spPr>
          <a:xfrm>
            <a:off x="1004023" y="2700628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Rédige les procédures de sécurité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A8E831A-C770-4E11-BC9C-7FDDE50F7240}"/>
              </a:ext>
            </a:extLst>
          </p:cNvPr>
          <p:cNvSpPr txBox="1"/>
          <p:nvPr/>
        </p:nvSpPr>
        <p:spPr>
          <a:xfrm>
            <a:off x="1124089" y="411276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Perfectionniste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9B1601-1CD5-40B9-9F19-8B8E211EBA9C}"/>
              </a:ext>
            </a:extLst>
          </p:cNvPr>
          <p:cNvSpPr txBox="1"/>
          <p:nvPr/>
        </p:nvSpPr>
        <p:spPr>
          <a:xfrm>
            <a:off x="1102994" y="450234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Organisé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9F2885E-ED69-4628-AAC7-74F4E99CBB59}"/>
              </a:ext>
            </a:extLst>
          </p:cNvPr>
          <p:cNvSpPr txBox="1"/>
          <p:nvPr/>
        </p:nvSpPr>
        <p:spPr>
          <a:xfrm>
            <a:off x="1111828" y="482112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Curieux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6F57C9-4306-4004-B960-3C8FAB812A50}"/>
              </a:ext>
            </a:extLst>
          </p:cNvPr>
          <p:cNvSpPr txBox="1"/>
          <p:nvPr/>
        </p:nvSpPr>
        <p:spPr>
          <a:xfrm>
            <a:off x="1120662" y="515556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Rigoureux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2F8B900-E880-4B59-BF26-966E221A5BF8}"/>
              </a:ext>
            </a:extLst>
          </p:cNvPr>
          <p:cNvSpPr txBox="1"/>
          <p:nvPr/>
        </p:nvSpPr>
        <p:spPr>
          <a:xfrm>
            <a:off x="1142811" y="54532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Méthodique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32FC541-67CB-48A8-999B-4B9595D45FA8}"/>
              </a:ext>
            </a:extLst>
          </p:cNvPr>
          <p:cNvSpPr txBox="1"/>
          <p:nvPr/>
        </p:nvSpPr>
        <p:spPr>
          <a:xfrm>
            <a:off x="7455329" y="480523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Directeur Technique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271F908-F424-4A60-9BA3-A240B60DCCE7}"/>
              </a:ext>
            </a:extLst>
          </p:cNvPr>
          <p:cNvSpPr txBox="1"/>
          <p:nvPr/>
        </p:nvSpPr>
        <p:spPr>
          <a:xfrm>
            <a:off x="7438207" y="5188286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Responsable de sécurité des systèmes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7BC0745-2003-44B4-8B74-71161C4D1E00}"/>
              </a:ext>
            </a:extLst>
          </p:cNvPr>
          <p:cNvSpPr txBox="1"/>
          <p:nvPr/>
        </p:nvSpPr>
        <p:spPr>
          <a:xfrm>
            <a:off x="8423680" y="292800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36K €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813EAB-A003-4D7D-B190-744510EC5FD3}"/>
              </a:ext>
            </a:extLst>
          </p:cNvPr>
          <p:cNvSpPr txBox="1"/>
          <p:nvPr/>
        </p:nvSpPr>
        <p:spPr>
          <a:xfrm>
            <a:off x="8437686" y="33325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60K €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6E5ED92-72E2-4F15-81F3-336A0523211D}"/>
              </a:ext>
            </a:extLst>
          </p:cNvPr>
          <p:cNvSpPr txBox="1"/>
          <p:nvPr/>
        </p:nvSpPr>
        <p:spPr>
          <a:xfrm>
            <a:off x="7486635" y="15998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Ingénieur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7F44DAE-F7CA-454D-8A0C-97A1EE3DFC2E}"/>
              </a:ext>
            </a:extLst>
          </p:cNvPr>
          <p:cNvSpPr txBox="1"/>
          <p:nvPr/>
        </p:nvSpPr>
        <p:spPr>
          <a:xfrm>
            <a:off x="7482021" y="18982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</a:t>
            </a:r>
          </a:p>
        </p:txBody>
      </p:sp>
      <p:pic>
        <p:nvPicPr>
          <p:cNvPr id="7" name="Graphique 6" descr="Femme policière contour">
            <a:extLst>
              <a:ext uri="{FF2B5EF4-FFF2-40B4-BE49-F238E27FC236}">
                <a16:creationId xmlns:a16="http://schemas.microsoft.com/office/drawing/2014/main" id="{657BF541-1C53-4D5B-96E8-4EF243FC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878" y="3614230"/>
            <a:ext cx="1566880" cy="1566880"/>
          </a:xfrm>
          <a:prstGeom prst="rect">
            <a:avLst/>
          </a:prstGeom>
        </p:spPr>
      </p:pic>
      <p:pic>
        <p:nvPicPr>
          <p:cNvPr id="16" name="Graphique 15" descr="Homme policier contour">
            <a:extLst>
              <a:ext uri="{FF2B5EF4-FFF2-40B4-BE49-F238E27FC236}">
                <a16:creationId xmlns:a16="http://schemas.microsoft.com/office/drawing/2014/main" id="{923972EA-C41A-4C92-8060-EA6F1EFB6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335" y="3596723"/>
            <a:ext cx="1566880" cy="15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168652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</a:t>
            </a:r>
            <a:r>
              <a:rPr lang="fr-FR" dirty="0" err="1"/>
              <a:t>Devops</a:t>
            </a:r>
            <a:endParaRPr lang="fr-FR" dirty="0"/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29988" y="4184964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19659" y="497505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29988" y="534438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29475" y="33042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05F6E8-B25D-40A2-BD6A-4605827DFE5F}"/>
              </a:ext>
            </a:extLst>
          </p:cNvPr>
          <p:cNvSpPr txBox="1"/>
          <p:nvPr/>
        </p:nvSpPr>
        <p:spPr>
          <a:xfrm>
            <a:off x="1056927" y="161004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Développeur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C01738-43AD-40EC-B44C-903C04E4628D}"/>
              </a:ext>
            </a:extLst>
          </p:cNvPr>
          <p:cNvSpPr txBox="1"/>
          <p:nvPr/>
        </p:nvSpPr>
        <p:spPr>
          <a:xfrm>
            <a:off x="1047540" y="1979085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Administrateur système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93652A-1CA3-459D-8B4E-9D3A2A9218CA}"/>
              </a:ext>
            </a:extLst>
          </p:cNvPr>
          <p:cNvSpPr txBox="1"/>
          <p:nvPr/>
        </p:nvSpPr>
        <p:spPr>
          <a:xfrm>
            <a:off x="1008320" y="2321935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Déployer les applications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855788-2704-4F39-9041-60C539F6C46F}"/>
              </a:ext>
            </a:extLst>
          </p:cNvPr>
          <p:cNvSpPr txBox="1"/>
          <p:nvPr/>
        </p:nvSpPr>
        <p:spPr>
          <a:xfrm>
            <a:off x="1006195" y="2740883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Piloter et automatiser le fonctionnement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C68BF9-A7CE-4A22-8F27-D27B757CED10}"/>
              </a:ext>
            </a:extLst>
          </p:cNvPr>
          <p:cNvSpPr txBox="1"/>
          <p:nvPr/>
        </p:nvSpPr>
        <p:spPr>
          <a:xfrm>
            <a:off x="8447936" y="29003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45K-55K €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E2C54D7-9A6A-42BA-987E-7CCA8CB6C002}"/>
              </a:ext>
            </a:extLst>
          </p:cNvPr>
          <p:cNvSpPr txBox="1"/>
          <p:nvPr/>
        </p:nvSpPr>
        <p:spPr>
          <a:xfrm>
            <a:off x="8447417" y="32812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55K-70K €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E386C0-CD73-4575-80FF-47E926254693}"/>
              </a:ext>
            </a:extLst>
          </p:cNvPr>
          <p:cNvSpPr txBox="1"/>
          <p:nvPr/>
        </p:nvSpPr>
        <p:spPr>
          <a:xfrm>
            <a:off x="7485394" y="161004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Etudes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813B6CB-0D1B-42C8-9A02-E80F2951BDFC}"/>
              </a:ext>
            </a:extLst>
          </p:cNvPr>
          <p:cNvSpPr txBox="1"/>
          <p:nvPr/>
        </p:nvSpPr>
        <p:spPr>
          <a:xfrm>
            <a:off x="7504368" y="188200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137A9CA-DCA6-4FBD-A90C-F3A737A80B3C}"/>
              </a:ext>
            </a:extLst>
          </p:cNvPr>
          <p:cNvSpPr txBox="1"/>
          <p:nvPr/>
        </p:nvSpPr>
        <p:spPr>
          <a:xfrm>
            <a:off x="7493702" y="488259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 Tech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4F0E93C-3BF4-4789-B2E9-54395965B837}"/>
              </a:ext>
            </a:extLst>
          </p:cNvPr>
          <p:cNvSpPr txBox="1"/>
          <p:nvPr/>
        </p:nvSpPr>
        <p:spPr>
          <a:xfrm>
            <a:off x="7523302" y="5263837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Directeur Technique</a:t>
            </a:r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2428F05B-1E3A-4687-AF00-1AE67115FB74}"/>
              </a:ext>
            </a:extLst>
          </p:cNvPr>
          <p:cNvSpPr/>
          <p:nvPr/>
        </p:nvSpPr>
        <p:spPr>
          <a:xfrm>
            <a:off x="7236161" y="572528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5896B6-81D9-4E7A-9537-5771B1BCF4CA}"/>
              </a:ext>
            </a:extLst>
          </p:cNvPr>
          <p:cNvSpPr txBox="1"/>
          <p:nvPr/>
        </p:nvSpPr>
        <p:spPr>
          <a:xfrm>
            <a:off x="7529475" y="564473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Ingénieur réseaux et infrastructures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529411F-CE87-4E4F-A763-9A2578F20FC1}"/>
              </a:ext>
            </a:extLst>
          </p:cNvPr>
          <p:cNvSpPr txBox="1"/>
          <p:nvPr/>
        </p:nvSpPr>
        <p:spPr>
          <a:xfrm>
            <a:off x="1119517" y="410827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Méthodologies de développement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EB0571C-52AC-4B1B-89BA-711E6E9AD7BF}"/>
              </a:ext>
            </a:extLst>
          </p:cNvPr>
          <p:cNvSpPr txBox="1"/>
          <p:nvPr/>
        </p:nvSpPr>
        <p:spPr>
          <a:xfrm>
            <a:off x="1150780" y="449031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Fort intérêt pour les nouveaux langages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129B60E-6AE6-4C45-BF32-7CCBDF11A5FF}"/>
              </a:ext>
            </a:extLst>
          </p:cNvPr>
          <p:cNvSpPr txBox="1"/>
          <p:nvPr/>
        </p:nvSpPr>
        <p:spPr>
          <a:xfrm>
            <a:off x="1126355" y="4835120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Fort intérêt pour les nouveaux systèmes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2A89B94-F70A-45C0-A48A-F854E2E1F194}"/>
              </a:ext>
            </a:extLst>
          </p:cNvPr>
          <p:cNvSpPr txBox="1"/>
          <p:nvPr/>
        </p:nvSpPr>
        <p:spPr>
          <a:xfrm>
            <a:off x="1119517" y="513593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Maitrise des systèmes d’exploitation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D62454E-F0F4-4551-B8CA-18867947C9F8}"/>
              </a:ext>
            </a:extLst>
          </p:cNvPr>
          <p:cNvSpPr txBox="1"/>
          <p:nvPr/>
        </p:nvSpPr>
        <p:spPr>
          <a:xfrm>
            <a:off x="1106618" y="548237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Maitrise des systèmes d’exploitation</a:t>
            </a:r>
          </a:p>
        </p:txBody>
      </p:sp>
      <p:pic>
        <p:nvPicPr>
          <p:cNvPr id="7" name="Graphique 6" descr="Intelligence artificielle contour">
            <a:extLst>
              <a:ext uri="{FF2B5EF4-FFF2-40B4-BE49-F238E27FC236}">
                <a16:creationId xmlns:a16="http://schemas.microsoft.com/office/drawing/2014/main" id="{CF7079FE-AC72-4104-B727-9B5C8623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245" y="2978511"/>
            <a:ext cx="1576057" cy="15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2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168652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</a:t>
            </a:r>
            <a:r>
              <a:rPr lang="fr-FR" dirty="0" err="1"/>
              <a:t>DataAnalyste</a:t>
            </a:r>
            <a:endParaRPr lang="fr-FR" dirty="0"/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14422" y="4602320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04093" y="539241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14422" y="576174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26603" y="33042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1B983AB2-03C2-4EEB-BD58-D313FD81AF12}"/>
              </a:ext>
            </a:extLst>
          </p:cNvPr>
          <p:cNvSpPr/>
          <p:nvPr/>
        </p:nvSpPr>
        <p:spPr>
          <a:xfrm>
            <a:off x="7219566" y="376074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26603" y="36801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0A0715-70BA-46DE-A65A-90E8CDFE86C2}"/>
              </a:ext>
            </a:extLst>
          </p:cNvPr>
          <p:cNvSpPr txBox="1"/>
          <p:nvPr/>
        </p:nvSpPr>
        <p:spPr>
          <a:xfrm>
            <a:off x="8502849" y="289591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38K-45K €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5963B36-CAD9-4D13-AA2A-3E3184BC94E0}"/>
              </a:ext>
            </a:extLst>
          </p:cNvPr>
          <p:cNvSpPr txBox="1"/>
          <p:nvPr/>
        </p:nvSpPr>
        <p:spPr>
          <a:xfrm>
            <a:off x="8786179" y="332446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42K-55K €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CD13454-02BA-4F22-AE76-44C4EE87DB00}"/>
              </a:ext>
            </a:extLst>
          </p:cNvPr>
          <p:cNvSpPr txBox="1"/>
          <p:nvPr/>
        </p:nvSpPr>
        <p:spPr>
          <a:xfrm>
            <a:off x="8463667" y="37114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50K-80K €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324A032-A52B-4303-ABA0-9E6303ECAC7B}"/>
              </a:ext>
            </a:extLst>
          </p:cNvPr>
          <p:cNvSpPr txBox="1"/>
          <p:nvPr/>
        </p:nvSpPr>
        <p:spPr>
          <a:xfrm>
            <a:off x="1012449" y="1610043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Recueil et extraction des sources de données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0DBB86B-F9B5-449E-8B80-83E962C46793}"/>
              </a:ext>
            </a:extLst>
          </p:cNvPr>
          <p:cNvSpPr txBox="1"/>
          <p:nvPr/>
        </p:nvSpPr>
        <p:spPr>
          <a:xfrm>
            <a:off x="1057747" y="1988482"/>
            <a:ext cx="57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 , exploitation et intégration des données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287499-3E33-48C1-824F-081CE5DE3A1A}"/>
              </a:ext>
            </a:extLst>
          </p:cNvPr>
          <p:cNvSpPr txBox="1"/>
          <p:nvPr/>
        </p:nvSpPr>
        <p:spPr>
          <a:xfrm>
            <a:off x="1074018" y="232590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place de process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39075DB-98F8-443F-BB6E-95C8F4E9CF48}"/>
              </a:ext>
            </a:extLst>
          </p:cNvPr>
          <p:cNvSpPr txBox="1"/>
          <p:nvPr/>
        </p:nvSpPr>
        <p:spPr>
          <a:xfrm>
            <a:off x="1049419" y="268083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Production d’analyses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8F81E3-E815-4A27-91DD-576632720459}"/>
              </a:ext>
            </a:extLst>
          </p:cNvPr>
          <p:cNvSpPr txBox="1"/>
          <p:nvPr/>
        </p:nvSpPr>
        <p:spPr>
          <a:xfrm>
            <a:off x="7530379" y="159795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Etudes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4A8C05D-E7D8-4777-8A92-1642ECB15112}"/>
              </a:ext>
            </a:extLst>
          </p:cNvPr>
          <p:cNvSpPr txBox="1"/>
          <p:nvPr/>
        </p:nvSpPr>
        <p:spPr>
          <a:xfrm>
            <a:off x="7509104" y="188249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D7629C8-690A-43CC-806C-5B454096967B}"/>
              </a:ext>
            </a:extLst>
          </p:cNvPr>
          <p:cNvSpPr txBox="1"/>
          <p:nvPr/>
        </p:nvSpPr>
        <p:spPr>
          <a:xfrm>
            <a:off x="7509104" y="529947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 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E3ABE0-15B4-49B9-A1A0-8D1FA89B3826}"/>
              </a:ext>
            </a:extLst>
          </p:cNvPr>
          <p:cNvSpPr txBox="1"/>
          <p:nvPr/>
        </p:nvSpPr>
        <p:spPr>
          <a:xfrm>
            <a:off x="7519433" y="568119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5651E9-63D9-4E4A-AA5B-3BA50A706048}"/>
              </a:ext>
            </a:extLst>
          </p:cNvPr>
          <p:cNvSpPr txBox="1"/>
          <p:nvPr/>
        </p:nvSpPr>
        <p:spPr>
          <a:xfrm>
            <a:off x="1074018" y="410441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Rigoureux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6C2CE3D-A27E-46E7-9ABF-ADA906D6670F}"/>
              </a:ext>
            </a:extLst>
          </p:cNvPr>
          <p:cNvSpPr txBox="1"/>
          <p:nvPr/>
        </p:nvSpPr>
        <p:spPr>
          <a:xfrm>
            <a:off x="1090289" y="444629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Organisé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5CE43B4-C83F-4243-A20E-7B344CC26817}"/>
              </a:ext>
            </a:extLst>
          </p:cNvPr>
          <p:cNvSpPr txBox="1"/>
          <p:nvPr/>
        </p:nvSpPr>
        <p:spPr>
          <a:xfrm>
            <a:off x="1112969" y="47881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Réactif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4C63864-C8E1-4C1D-BED7-96DF0E40CF76}"/>
              </a:ext>
            </a:extLst>
          </p:cNvPr>
          <p:cNvSpPr txBox="1"/>
          <p:nvPr/>
        </p:nvSpPr>
        <p:spPr>
          <a:xfrm>
            <a:off x="1122757" y="512342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Esprit analytique</a:t>
            </a:r>
          </a:p>
        </p:txBody>
      </p:sp>
      <p:pic>
        <p:nvPicPr>
          <p:cNvPr id="7" name="Graphique 6" descr="Graphique à barres contour">
            <a:extLst>
              <a:ext uri="{FF2B5EF4-FFF2-40B4-BE49-F238E27FC236}">
                <a16:creationId xmlns:a16="http://schemas.microsoft.com/office/drawing/2014/main" id="{1C96D0EB-3472-4966-A60E-69C2C5B3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5332" y="3429000"/>
            <a:ext cx="2017733" cy="20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8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168652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</a:t>
            </a:r>
            <a:r>
              <a:rPr lang="fr-FR" dirty="0" err="1"/>
              <a:t>DataScientist</a:t>
            </a:r>
            <a:endParaRPr lang="fr-FR" dirty="0"/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40617" y="3793884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406096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506287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69998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539257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72227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30288" y="458397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1B983AB2-03C2-4EEB-BD58-D313FD81AF12}"/>
              </a:ext>
            </a:extLst>
          </p:cNvPr>
          <p:cNvSpPr/>
          <p:nvPr/>
        </p:nvSpPr>
        <p:spPr>
          <a:xfrm>
            <a:off x="7232464" y="308329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39501" y="30027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CD13454-02BA-4F22-AE76-44C4EE87DB00}"/>
              </a:ext>
            </a:extLst>
          </p:cNvPr>
          <p:cNvSpPr txBox="1"/>
          <p:nvPr/>
        </p:nvSpPr>
        <p:spPr>
          <a:xfrm>
            <a:off x="8476565" y="303398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50K-80K €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324A032-A52B-4303-ABA0-9E6303ECAC7B}"/>
              </a:ext>
            </a:extLst>
          </p:cNvPr>
          <p:cNvSpPr txBox="1"/>
          <p:nvPr/>
        </p:nvSpPr>
        <p:spPr>
          <a:xfrm>
            <a:off x="1012449" y="1610043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Recueil et extraction des sources de données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0DBB86B-F9B5-449E-8B80-83E962C46793}"/>
              </a:ext>
            </a:extLst>
          </p:cNvPr>
          <p:cNvSpPr txBox="1"/>
          <p:nvPr/>
        </p:nvSpPr>
        <p:spPr>
          <a:xfrm>
            <a:off x="1057747" y="1988482"/>
            <a:ext cx="57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 , exploitation et intégration des données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287499-3E33-48C1-824F-081CE5DE3A1A}"/>
              </a:ext>
            </a:extLst>
          </p:cNvPr>
          <p:cNvSpPr txBox="1"/>
          <p:nvPr/>
        </p:nvSpPr>
        <p:spPr>
          <a:xfrm>
            <a:off x="1074018" y="232590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place de process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39075DB-98F8-443F-BB6E-95C8F4E9CF48}"/>
              </a:ext>
            </a:extLst>
          </p:cNvPr>
          <p:cNvSpPr txBox="1"/>
          <p:nvPr/>
        </p:nvSpPr>
        <p:spPr>
          <a:xfrm>
            <a:off x="1049419" y="268083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Production d’analyses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8F81E3-E815-4A27-91DD-576632720459}"/>
              </a:ext>
            </a:extLst>
          </p:cNvPr>
          <p:cNvSpPr txBox="1"/>
          <p:nvPr/>
        </p:nvSpPr>
        <p:spPr>
          <a:xfrm>
            <a:off x="7530379" y="159795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4A8C05D-E7D8-4777-8A92-1642ECB15112}"/>
              </a:ext>
            </a:extLst>
          </p:cNvPr>
          <p:cNvSpPr txBox="1"/>
          <p:nvPr/>
        </p:nvSpPr>
        <p:spPr>
          <a:xfrm>
            <a:off x="7509104" y="188249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D7629C8-690A-43CC-806C-5B454096967B}"/>
              </a:ext>
            </a:extLst>
          </p:cNvPr>
          <p:cNvSpPr txBox="1"/>
          <p:nvPr/>
        </p:nvSpPr>
        <p:spPr>
          <a:xfrm>
            <a:off x="7535299" y="449103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 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5651E9-63D9-4E4A-AA5B-3BA50A706048}"/>
              </a:ext>
            </a:extLst>
          </p:cNvPr>
          <p:cNvSpPr txBox="1"/>
          <p:nvPr/>
        </p:nvSpPr>
        <p:spPr>
          <a:xfrm>
            <a:off x="1074018" y="461943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Rigoureux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6C2CE3D-A27E-46E7-9ABF-ADA906D6670F}"/>
              </a:ext>
            </a:extLst>
          </p:cNvPr>
          <p:cNvSpPr txBox="1"/>
          <p:nvPr/>
        </p:nvSpPr>
        <p:spPr>
          <a:xfrm>
            <a:off x="1090289" y="496131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Organisé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5CE43B4-C83F-4243-A20E-7B344CC26817}"/>
              </a:ext>
            </a:extLst>
          </p:cNvPr>
          <p:cNvSpPr txBox="1"/>
          <p:nvPr/>
        </p:nvSpPr>
        <p:spPr>
          <a:xfrm>
            <a:off x="1112969" y="530319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Réactif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4C63864-C8E1-4C1D-BED7-96DF0E40CF76}"/>
              </a:ext>
            </a:extLst>
          </p:cNvPr>
          <p:cNvSpPr txBox="1"/>
          <p:nvPr/>
        </p:nvSpPr>
        <p:spPr>
          <a:xfrm>
            <a:off x="1122757" y="563844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Esprit analytique</a:t>
            </a:r>
          </a:p>
        </p:txBody>
      </p:sp>
      <p:sp>
        <p:nvSpPr>
          <p:cNvPr id="46" name="Étoile : 5 branches 45">
            <a:extLst>
              <a:ext uri="{FF2B5EF4-FFF2-40B4-BE49-F238E27FC236}">
                <a16:creationId xmlns:a16="http://schemas.microsoft.com/office/drawing/2014/main" id="{B6DDC9EE-F802-4C08-9F1F-84BA7023240F}"/>
              </a:ext>
            </a:extLst>
          </p:cNvPr>
          <p:cNvSpPr/>
          <p:nvPr/>
        </p:nvSpPr>
        <p:spPr>
          <a:xfrm>
            <a:off x="766981" y="320673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6C2FA0D-6967-45CB-A4CB-9249F5B57D5D}"/>
              </a:ext>
            </a:extLst>
          </p:cNvPr>
          <p:cNvSpPr txBox="1"/>
          <p:nvPr/>
        </p:nvSpPr>
        <p:spPr>
          <a:xfrm>
            <a:off x="1074018" y="3069960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marketing ou finance</a:t>
            </a:r>
          </a:p>
        </p:txBody>
      </p:sp>
      <p:pic>
        <p:nvPicPr>
          <p:cNvPr id="7" name="Graphique 6" descr="Présentation avec camembert contour">
            <a:extLst>
              <a:ext uri="{FF2B5EF4-FFF2-40B4-BE49-F238E27FC236}">
                <a16:creationId xmlns:a16="http://schemas.microsoft.com/office/drawing/2014/main" id="{F9BBD8B7-E167-4191-B9DE-AF647F2AC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0842" y="4091532"/>
            <a:ext cx="914400" cy="914400"/>
          </a:xfrm>
          <a:prstGeom prst="rect">
            <a:avLst/>
          </a:prstGeom>
        </p:spPr>
      </p:pic>
      <p:pic>
        <p:nvPicPr>
          <p:cNvPr id="16" name="Graphique 15" descr="Recherche contour">
            <a:extLst>
              <a:ext uri="{FF2B5EF4-FFF2-40B4-BE49-F238E27FC236}">
                <a16:creationId xmlns:a16="http://schemas.microsoft.com/office/drawing/2014/main" id="{B60CF797-B004-4E49-9948-8A1F672F9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036" y="46807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 Scrum Master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14422" y="4602320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24279DB-CF72-402D-862E-7F0E0655AB31}"/>
              </a:ext>
            </a:extLst>
          </p:cNvPr>
          <p:cNvSpPr txBox="1"/>
          <p:nvPr/>
        </p:nvSpPr>
        <p:spPr>
          <a:xfrm>
            <a:off x="1120341" y="406819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FCBBEA-5636-4E86-A027-757DEE72B826}"/>
              </a:ext>
            </a:extLst>
          </p:cNvPr>
          <p:cNvSpPr txBox="1"/>
          <p:nvPr/>
        </p:nvSpPr>
        <p:spPr>
          <a:xfrm>
            <a:off x="1120341" y="446730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Sens de l’écoute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B1BF8F-20AB-402E-98E6-2A56B3CFF78D}"/>
              </a:ext>
            </a:extLst>
          </p:cNvPr>
          <p:cNvSpPr txBox="1"/>
          <p:nvPr/>
        </p:nvSpPr>
        <p:spPr>
          <a:xfrm>
            <a:off x="1120341" y="479700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4228B0-BDAB-49E3-A55A-A0E7E89385B6}"/>
              </a:ext>
            </a:extLst>
          </p:cNvPr>
          <p:cNvSpPr txBox="1"/>
          <p:nvPr/>
        </p:nvSpPr>
        <p:spPr>
          <a:xfrm>
            <a:off x="1120341" y="51267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Curieux</a:t>
            </a:r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C781BFD-87F6-42E8-B24E-35876A8C2596}"/>
              </a:ext>
            </a:extLst>
          </p:cNvPr>
          <p:cNvSpPr txBox="1"/>
          <p:nvPr/>
        </p:nvSpPr>
        <p:spPr>
          <a:xfrm>
            <a:off x="1120341" y="548413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Adaptation</a:t>
            </a:r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04093" y="539241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131A03-0B6A-477A-A0A6-41B4CAECD8A9}"/>
              </a:ext>
            </a:extLst>
          </p:cNvPr>
          <p:cNvSpPr txBox="1"/>
          <p:nvPr/>
        </p:nvSpPr>
        <p:spPr>
          <a:xfrm>
            <a:off x="7511130" y="531186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Product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14422" y="576174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FE0B31-E345-420A-86D2-4EBBF8A47AE7}"/>
              </a:ext>
            </a:extLst>
          </p:cNvPr>
          <p:cNvSpPr txBox="1"/>
          <p:nvPr/>
        </p:nvSpPr>
        <p:spPr>
          <a:xfrm>
            <a:off x="7521459" y="568119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Directeur de projets</a:t>
            </a:r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 37 a 45K €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26603" y="3304253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 45 a 52K €</a:t>
            </a:r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1B983AB2-03C2-4EEB-BD58-D313FD81AF12}"/>
              </a:ext>
            </a:extLst>
          </p:cNvPr>
          <p:cNvSpPr/>
          <p:nvPr/>
        </p:nvSpPr>
        <p:spPr>
          <a:xfrm>
            <a:off x="7219566" y="376074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26603" y="368019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 +55K€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9C43FC5-F8A2-4528-B5A3-A2226FFBEE63}"/>
              </a:ext>
            </a:extLst>
          </p:cNvPr>
          <p:cNvSpPr txBox="1"/>
          <p:nvPr/>
        </p:nvSpPr>
        <p:spPr>
          <a:xfrm>
            <a:off x="1060364" y="158117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Diriger l’équipe Scrum</a:t>
            </a:r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60A24C9-7001-4D62-A858-8A2CBF17D3EA}"/>
              </a:ext>
            </a:extLst>
          </p:cNvPr>
          <p:cNvSpPr txBox="1"/>
          <p:nvPr/>
        </p:nvSpPr>
        <p:spPr>
          <a:xfrm>
            <a:off x="1057747" y="1942679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Eliminer les obstacles</a:t>
            </a:r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0B9383C-493F-4E56-943C-F72A7BA3F94B}"/>
              </a:ext>
            </a:extLst>
          </p:cNvPr>
          <p:cNvSpPr txBox="1"/>
          <p:nvPr/>
        </p:nvSpPr>
        <p:spPr>
          <a:xfrm>
            <a:off x="1057747" y="2321758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Aider le propriétaire du produit</a:t>
            </a:r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7A8625-3F1E-4C3B-98A6-DBD81073BD7E}"/>
              </a:ext>
            </a:extLst>
          </p:cNvPr>
          <p:cNvSpPr txBox="1"/>
          <p:nvPr/>
        </p:nvSpPr>
        <p:spPr>
          <a:xfrm>
            <a:off x="1049419" y="2700837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Aider l’ équipe Scrum</a:t>
            </a:r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9906EF-4C3B-4B3F-946B-F9BAC722A011}"/>
              </a:ext>
            </a:extLst>
          </p:cNvPr>
          <p:cNvSpPr txBox="1"/>
          <p:nvPr/>
        </p:nvSpPr>
        <p:spPr>
          <a:xfrm>
            <a:off x="7448536" y="1617386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expérience dans une équipe Scrum</a:t>
            </a:r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C3F3271-75B4-4751-B329-9E5E24D4E8EE}"/>
              </a:ext>
            </a:extLst>
          </p:cNvPr>
          <p:cNvSpPr txBox="1"/>
          <p:nvPr/>
        </p:nvSpPr>
        <p:spPr>
          <a:xfrm>
            <a:off x="7456689" y="190607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Certification Scrum</a:t>
            </a:r>
          </a:p>
        </p:txBody>
      </p:sp>
      <p:pic>
        <p:nvPicPr>
          <p:cNvPr id="42" name="Graphique 41" descr="Centre d’appels contour">
            <a:extLst>
              <a:ext uri="{FF2B5EF4-FFF2-40B4-BE49-F238E27FC236}">
                <a16:creationId xmlns:a16="http://schemas.microsoft.com/office/drawing/2014/main" id="{AF33D252-93FF-4961-BC08-DA670D86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3920" y="3926186"/>
            <a:ext cx="1435655" cy="1435655"/>
          </a:xfrm>
          <a:prstGeom prst="rect">
            <a:avLst/>
          </a:prstGeom>
        </p:spPr>
      </p:pic>
      <p:pic>
        <p:nvPicPr>
          <p:cNvPr id="48" name="Graphique 47" descr="Commentaire, J’aime contour">
            <a:extLst>
              <a:ext uri="{FF2B5EF4-FFF2-40B4-BE49-F238E27FC236}">
                <a16:creationId xmlns:a16="http://schemas.microsoft.com/office/drawing/2014/main" id="{C7CFA35D-2C80-4E19-834D-8DB89203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762" y="2828113"/>
            <a:ext cx="1435655" cy="14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168652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:Product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554633" y="1102659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15718" y="3992431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554632" y="3508619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625554" y="451053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625554" y="414764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625554" y="484023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625554" y="516992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625554" y="552736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05389" y="478252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15718" y="515185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26603" y="33042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565577" y="166061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562960" y="202212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562960" y="240120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554632" y="278028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29F63C-79CA-4F9A-B903-772CCD006FF8}"/>
              </a:ext>
            </a:extLst>
          </p:cNvPr>
          <p:cNvSpPr txBox="1"/>
          <p:nvPr/>
        </p:nvSpPr>
        <p:spPr>
          <a:xfrm>
            <a:off x="861035" y="406387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Capacité d’écoute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90D575-A8B0-456A-99D0-5CC6B90DE47C}"/>
              </a:ext>
            </a:extLst>
          </p:cNvPr>
          <p:cNvSpPr txBox="1"/>
          <p:nvPr/>
        </p:nvSpPr>
        <p:spPr>
          <a:xfrm>
            <a:off x="856956" y="443320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Rigueur et organisation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9E41AE-2636-491F-B0CC-3280FD1F1B33}"/>
              </a:ext>
            </a:extLst>
          </p:cNvPr>
          <p:cNvSpPr txBox="1"/>
          <p:nvPr/>
        </p:nvSpPr>
        <p:spPr>
          <a:xfrm>
            <a:off x="838889" y="4744362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Aisance relationnelle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A3808AF-0545-4004-AF8E-1A4630C8C3B6}"/>
              </a:ext>
            </a:extLst>
          </p:cNvPr>
          <p:cNvSpPr txBox="1"/>
          <p:nvPr/>
        </p:nvSpPr>
        <p:spPr>
          <a:xfrm>
            <a:off x="843859" y="5083430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 de la négociation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C9D7868-6436-4FCE-B78E-38803B6E4DFE}"/>
              </a:ext>
            </a:extLst>
          </p:cNvPr>
          <p:cNvSpPr txBox="1"/>
          <p:nvPr/>
        </p:nvSpPr>
        <p:spPr>
          <a:xfrm>
            <a:off x="838889" y="5434394"/>
            <a:ext cx="559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leader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B4F54D-4B2C-4FB5-B051-103F3B3BA3F0}"/>
              </a:ext>
            </a:extLst>
          </p:cNvPr>
          <p:cNvSpPr txBox="1"/>
          <p:nvPr/>
        </p:nvSpPr>
        <p:spPr>
          <a:xfrm>
            <a:off x="8443072" y="288439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 à 45K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9489A3A-9693-407F-9F7F-E59FCA238EE3}"/>
              </a:ext>
            </a:extLst>
          </p:cNvPr>
          <p:cNvSpPr txBox="1"/>
          <p:nvPr/>
        </p:nvSpPr>
        <p:spPr>
          <a:xfrm>
            <a:off x="8667200" y="331525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+60K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5BE75AC-DD53-4F34-BFFB-F6275D38BF70}"/>
              </a:ext>
            </a:extLst>
          </p:cNvPr>
          <p:cNvSpPr txBox="1"/>
          <p:nvPr/>
        </p:nvSpPr>
        <p:spPr>
          <a:xfrm>
            <a:off x="7476907" y="1569775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Bachelor</a:t>
            </a:r>
            <a:r>
              <a:rPr lang="fr-FR" dirty="0"/>
              <a:t>/Master Chef de Projet Digital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6D11BBA-8279-4FC3-96D6-40E0640496C8}"/>
              </a:ext>
            </a:extLst>
          </p:cNvPr>
          <p:cNvSpPr txBox="1"/>
          <p:nvPr/>
        </p:nvSpPr>
        <p:spPr>
          <a:xfrm>
            <a:off x="7464136" y="1889752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Certification Product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42" name="Étoile : 5 branches 41">
            <a:extLst>
              <a:ext uri="{FF2B5EF4-FFF2-40B4-BE49-F238E27FC236}">
                <a16:creationId xmlns:a16="http://schemas.microsoft.com/office/drawing/2014/main" id="{C962580B-A250-4065-8666-8C8505E8E291}"/>
              </a:ext>
            </a:extLst>
          </p:cNvPr>
          <p:cNvSpPr/>
          <p:nvPr/>
        </p:nvSpPr>
        <p:spPr>
          <a:xfrm>
            <a:off x="7224884" y="546517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 : 5 branches 43">
            <a:extLst>
              <a:ext uri="{FF2B5EF4-FFF2-40B4-BE49-F238E27FC236}">
                <a16:creationId xmlns:a16="http://schemas.microsoft.com/office/drawing/2014/main" id="{2161040A-1C0D-4E55-8733-23D395CD516A}"/>
              </a:ext>
            </a:extLst>
          </p:cNvPr>
          <p:cNvSpPr/>
          <p:nvPr/>
        </p:nvSpPr>
        <p:spPr>
          <a:xfrm>
            <a:off x="7235213" y="583450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54C52A0-BA65-46A7-8EAA-5B571C2F88F8}"/>
              </a:ext>
            </a:extLst>
          </p:cNvPr>
          <p:cNvSpPr txBox="1"/>
          <p:nvPr/>
        </p:nvSpPr>
        <p:spPr>
          <a:xfrm>
            <a:off x="7458865" y="470012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Scrum Master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CBB6E9B-09C5-4A06-BB80-B919454B14E8}"/>
              </a:ext>
            </a:extLst>
          </p:cNvPr>
          <p:cNvSpPr txBox="1"/>
          <p:nvPr/>
        </p:nvSpPr>
        <p:spPr>
          <a:xfrm>
            <a:off x="7462802" y="507021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Product Manager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808579-54DF-4AAB-9B98-34D581673088}"/>
              </a:ext>
            </a:extLst>
          </p:cNvPr>
          <p:cNvSpPr txBox="1"/>
          <p:nvPr/>
        </p:nvSpPr>
        <p:spPr>
          <a:xfrm>
            <a:off x="7465443" y="5389777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Chief Product </a:t>
            </a:r>
            <a:r>
              <a:rPr lang="fr-FR" dirty="0" err="1"/>
              <a:t>Officer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6013A0D-60C7-4878-AB12-1B92171776A3}"/>
              </a:ext>
            </a:extLst>
          </p:cNvPr>
          <p:cNvSpPr txBox="1"/>
          <p:nvPr/>
        </p:nvSpPr>
        <p:spPr>
          <a:xfrm>
            <a:off x="7456428" y="5753955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Co-</a:t>
            </a:r>
            <a:r>
              <a:rPr lang="fr-FR" dirty="0" err="1"/>
              <a:t>founder</a:t>
            </a:r>
            <a:r>
              <a:rPr lang="fr-FR" dirty="0"/>
              <a:t> de start-ups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4BDDA9-AF8D-49AD-9283-31E9EB60B089}"/>
              </a:ext>
            </a:extLst>
          </p:cNvPr>
          <p:cNvSpPr txBox="1"/>
          <p:nvPr/>
        </p:nvSpPr>
        <p:spPr>
          <a:xfrm>
            <a:off x="790037" y="1557796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Identification et priorisation des besoins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8824A02-16C2-4CBF-96A7-535A23F752B8}"/>
              </a:ext>
            </a:extLst>
          </p:cNvPr>
          <p:cNvSpPr txBox="1"/>
          <p:nvPr/>
        </p:nvSpPr>
        <p:spPr>
          <a:xfrm>
            <a:off x="777350" y="1942957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Rédaction des </a:t>
            </a:r>
            <a:r>
              <a:rPr lang="fr-FR" dirty="0" err="1"/>
              <a:t>users</a:t>
            </a:r>
            <a:r>
              <a:rPr lang="fr-FR" dirty="0"/>
              <a:t> stories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F86D1A3-078B-428F-8E89-3E1B672E5167}"/>
              </a:ext>
            </a:extLst>
          </p:cNvPr>
          <p:cNvSpPr txBox="1"/>
          <p:nvPr/>
        </p:nvSpPr>
        <p:spPr>
          <a:xfrm>
            <a:off x="780392" y="231876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Intégrer les contraintes techniques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9A8E90D-E844-4FB1-B08E-3EE4BCF9FA54}"/>
              </a:ext>
            </a:extLst>
          </p:cNvPr>
          <p:cNvSpPr txBox="1"/>
          <p:nvPr/>
        </p:nvSpPr>
        <p:spPr>
          <a:xfrm>
            <a:off x="777350" y="2681545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et/ou critique des clients</a:t>
            </a:r>
          </a:p>
        </p:txBody>
      </p:sp>
      <p:pic>
        <p:nvPicPr>
          <p:cNvPr id="25" name="Graphique 24" descr="Presse-papiers vérifié contour">
            <a:extLst>
              <a:ext uri="{FF2B5EF4-FFF2-40B4-BE49-F238E27FC236}">
                <a16:creationId xmlns:a16="http://schemas.microsoft.com/office/drawing/2014/main" id="{9F620C33-F3A2-4BD3-A0AB-469CF9A3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062" y="3413659"/>
            <a:ext cx="1915400" cy="1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:Webdesigner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549244" y="1117590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32464" y="254725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189004" y="4229993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519530" y="2969854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590452" y="397177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590452" y="360887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590452" y="430146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590452" y="46311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178675" y="502008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189004" y="538941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32464" y="311207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39501" y="303152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37608" y="352702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44645" y="344647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560188" y="16755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557571" y="20370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E625F-B329-450B-81D2-62C2974770B6}"/>
              </a:ext>
            </a:extLst>
          </p:cNvPr>
          <p:cNvSpPr txBox="1"/>
          <p:nvPr/>
        </p:nvSpPr>
        <p:spPr>
          <a:xfrm>
            <a:off x="8419666" y="304259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 à 35K €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99F705-8E12-495E-B6A7-B0A2AA921DC9}"/>
              </a:ext>
            </a:extLst>
          </p:cNvPr>
          <p:cNvSpPr txBox="1"/>
          <p:nvPr/>
        </p:nvSpPr>
        <p:spPr>
          <a:xfrm>
            <a:off x="7496041" y="491677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Chef de projet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D34367-8FD8-4647-84C3-EE9E6A93E555}"/>
              </a:ext>
            </a:extLst>
          </p:cNvPr>
          <p:cNvSpPr txBox="1"/>
          <p:nvPr/>
        </p:nvSpPr>
        <p:spPr>
          <a:xfrm>
            <a:off x="7499683" y="530886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Directeur artistique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311AE5-9E9D-40A6-B5AA-4309535A5018}"/>
              </a:ext>
            </a:extLst>
          </p:cNvPr>
          <p:cNvSpPr txBox="1"/>
          <p:nvPr/>
        </p:nvSpPr>
        <p:spPr>
          <a:xfrm>
            <a:off x="7540947" y="1605993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 artistique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F2BC932-AC42-4AEE-B6DF-118355BE256E}"/>
              </a:ext>
            </a:extLst>
          </p:cNvPr>
          <p:cNvSpPr txBox="1"/>
          <p:nvPr/>
        </p:nvSpPr>
        <p:spPr>
          <a:xfrm>
            <a:off x="7540947" y="192091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Université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68ABE94-79FC-428D-981D-A4D0905C0CAE}"/>
              </a:ext>
            </a:extLst>
          </p:cNvPr>
          <p:cNvSpPr txBox="1"/>
          <p:nvPr/>
        </p:nvSpPr>
        <p:spPr>
          <a:xfrm>
            <a:off x="773785" y="352510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Novateur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4161A67-ED06-443D-A72A-EA269A135E68}"/>
              </a:ext>
            </a:extLst>
          </p:cNvPr>
          <p:cNvSpPr txBox="1"/>
          <p:nvPr/>
        </p:nvSpPr>
        <p:spPr>
          <a:xfrm>
            <a:off x="794210" y="387755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Curieux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E35CDB-3FBB-404C-BF20-1361565D4597}"/>
              </a:ext>
            </a:extLst>
          </p:cNvPr>
          <p:cNvSpPr txBox="1"/>
          <p:nvPr/>
        </p:nvSpPr>
        <p:spPr>
          <a:xfrm>
            <a:off x="823119" y="42299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Méthodique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B7CDFE2-E8FB-4424-8D07-36EBEB13581D}"/>
              </a:ext>
            </a:extLst>
          </p:cNvPr>
          <p:cNvSpPr txBox="1"/>
          <p:nvPr/>
        </p:nvSpPr>
        <p:spPr>
          <a:xfrm>
            <a:off x="823119" y="454466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Organisé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69C54A-A992-4AD2-B715-34350E3D6FA1}"/>
              </a:ext>
            </a:extLst>
          </p:cNvPr>
          <p:cNvSpPr txBox="1"/>
          <p:nvPr/>
        </p:nvSpPr>
        <p:spPr>
          <a:xfrm>
            <a:off x="802014" y="1587652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Conçoit et réalise l’identité visuelle d’un site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0D70C27-EBE9-4E27-B9D6-75D1B6344E6F}"/>
              </a:ext>
            </a:extLst>
          </p:cNvPr>
          <p:cNvSpPr txBox="1"/>
          <p:nvPr/>
        </p:nvSpPr>
        <p:spPr>
          <a:xfrm>
            <a:off x="817407" y="194732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les éléments graphiques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2ACE981-A4EE-426F-8533-3191042D4405}"/>
              </a:ext>
            </a:extLst>
          </p:cNvPr>
          <p:cNvSpPr txBox="1"/>
          <p:nvPr/>
        </p:nvSpPr>
        <p:spPr>
          <a:xfrm>
            <a:off x="8732979" y="347777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35 à 40K €</a:t>
            </a:r>
          </a:p>
        </p:txBody>
      </p:sp>
      <p:pic>
        <p:nvPicPr>
          <p:cNvPr id="19" name="Graphique 18" descr="Crayon contour">
            <a:extLst>
              <a:ext uri="{FF2B5EF4-FFF2-40B4-BE49-F238E27FC236}">
                <a16:creationId xmlns:a16="http://schemas.microsoft.com/office/drawing/2014/main" id="{45B1AF69-D014-417E-B143-FF2DB9D45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086" y="3375643"/>
            <a:ext cx="1424448" cy="1424448"/>
          </a:xfrm>
          <a:prstGeom prst="rect">
            <a:avLst/>
          </a:prstGeom>
        </p:spPr>
      </p:pic>
      <p:pic>
        <p:nvPicPr>
          <p:cNvPr id="21" name="Graphique 20" descr="Gros pinceau contour">
            <a:extLst>
              <a:ext uri="{FF2B5EF4-FFF2-40B4-BE49-F238E27FC236}">
                <a16:creationId xmlns:a16="http://schemas.microsoft.com/office/drawing/2014/main" id="{7314B71A-EAB0-45D2-8254-0D1A2F73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3419" y="2775749"/>
            <a:ext cx="1454244" cy="1454244"/>
          </a:xfrm>
          <a:prstGeom prst="rect">
            <a:avLst/>
          </a:prstGeom>
        </p:spPr>
      </p:pic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B65B9979-D67E-2901-2F6A-C6D1CDB685CA}"/>
              </a:ext>
            </a:extLst>
          </p:cNvPr>
          <p:cNvSpPr/>
          <p:nvPr/>
        </p:nvSpPr>
        <p:spPr>
          <a:xfrm>
            <a:off x="7204093" y="577758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563B916-0B9F-7DE7-6DD1-F5EC05C65E9F}"/>
              </a:ext>
            </a:extLst>
          </p:cNvPr>
          <p:cNvSpPr txBox="1"/>
          <p:nvPr/>
        </p:nvSpPr>
        <p:spPr>
          <a:xfrm>
            <a:off x="7514772" y="569703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UX/UI</a:t>
            </a:r>
          </a:p>
        </p:txBody>
      </p:sp>
    </p:spTree>
    <p:extLst>
      <p:ext uri="{BB962C8B-B14F-4D97-AF65-F5344CB8AC3E}">
        <p14:creationId xmlns:p14="http://schemas.microsoft.com/office/powerpoint/2010/main" val="250499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13896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:Architecte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8147671" y="286888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6405871" y="1064814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8147671" y="34337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8454708" y="335315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8152815" y="38486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8459852" y="376810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 : 5 branches 37">
            <a:extLst>
              <a:ext uri="{FF2B5EF4-FFF2-40B4-BE49-F238E27FC236}">
                <a16:creationId xmlns:a16="http://schemas.microsoft.com/office/drawing/2014/main" id="{1E502C85-F2A6-4FAE-B058-B9529A9692C0}"/>
              </a:ext>
            </a:extLst>
          </p:cNvPr>
          <p:cNvSpPr/>
          <p:nvPr/>
        </p:nvSpPr>
        <p:spPr>
          <a:xfrm>
            <a:off x="742382" y="2817603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6434242" y="15900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6442395" y="187877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EA870A-CEE9-463D-82CE-CA22FF318E1E}"/>
              </a:ext>
            </a:extLst>
          </p:cNvPr>
          <p:cNvSpPr txBox="1"/>
          <p:nvPr/>
        </p:nvSpPr>
        <p:spPr>
          <a:xfrm>
            <a:off x="9363222" y="335883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35 à 45K €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A8470E-9499-45D3-9F8C-7FE9A867BDC9}"/>
              </a:ext>
            </a:extLst>
          </p:cNvPr>
          <p:cNvSpPr txBox="1"/>
          <p:nvPr/>
        </p:nvSpPr>
        <p:spPr>
          <a:xfrm>
            <a:off x="9622275" y="378831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45 à 65K €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9CC11EA-11F0-4B94-B455-0BBF7C8F4445}"/>
              </a:ext>
            </a:extLst>
          </p:cNvPr>
          <p:cNvSpPr txBox="1"/>
          <p:nvPr/>
        </p:nvSpPr>
        <p:spPr>
          <a:xfrm>
            <a:off x="1112570" y="4146619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Rigueur et Méthode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215725-D425-4518-B136-4F165DB2A480}"/>
              </a:ext>
            </a:extLst>
          </p:cNvPr>
          <p:cNvSpPr txBox="1"/>
          <p:nvPr/>
        </p:nvSpPr>
        <p:spPr>
          <a:xfrm>
            <a:off x="1093219" y="444629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Capacité d’abstraction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9E325B-76EE-4578-83ED-A8BCBBA8558B}"/>
              </a:ext>
            </a:extLst>
          </p:cNvPr>
          <p:cNvSpPr txBox="1"/>
          <p:nvPr/>
        </p:nvSpPr>
        <p:spPr>
          <a:xfrm>
            <a:off x="1093219" y="4788175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Qualités relationnelles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0CD967B-FE9F-4E9C-AEE8-8F508349630C}"/>
              </a:ext>
            </a:extLst>
          </p:cNvPr>
          <p:cNvSpPr txBox="1"/>
          <p:nvPr/>
        </p:nvSpPr>
        <p:spPr>
          <a:xfrm>
            <a:off x="1097090" y="51300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Créativité 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B6F4ED2-17E1-4C15-BA4E-7AD7AF76D70F}"/>
              </a:ext>
            </a:extLst>
          </p:cNvPr>
          <p:cNvSpPr txBox="1"/>
          <p:nvPr/>
        </p:nvSpPr>
        <p:spPr>
          <a:xfrm>
            <a:off x="1097090" y="547093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Réactivité </a:t>
            </a:r>
          </a:p>
        </p:txBody>
      </p:sp>
      <p:sp>
        <p:nvSpPr>
          <p:cNvPr id="45" name="Étoile : 5 branches 44">
            <a:extLst>
              <a:ext uri="{FF2B5EF4-FFF2-40B4-BE49-F238E27FC236}">
                <a16:creationId xmlns:a16="http://schemas.microsoft.com/office/drawing/2014/main" id="{DC922022-AE11-44BF-85B2-1CF523739796}"/>
              </a:ext>
            </a:extLst>
          </p:cNvPr>
          <p:cNvSpPr/>
          <p:nvPr/>
        </p:nvSpPr>
        <p:spPr>
          <a:xfrm>
            <a:off x="6442395" y="219379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962EE41-727E-45A5-927C-6A02078B4238}"/>
              </a:ext>
            </a:extLst>
          </p:cNvPr>
          <p:cNvSpPr txBox="1"/>
          <p:nvPr/>
        </p:nvSpPr>
        <p:spPr>
          <a:xfrm>
            <a:off x="6644527" y="1524701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 universitaire en informatique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1410BD1-1FB9-4E7D-B0D3-EED676CA6509}"/>
              </a:ext>
            </a:extLst>
          </p:cNvPr>
          <p:cNvSpPr txBox="1"/>
          <p:nvPr/>
        </p:nvSpPr>
        <p:spPr>
          <a:xfrm>
            <a:off x="6620532" y="1848554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Ecoles d’ingénieurs spécialisés en informatique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CA9E9BC-00FD-4A85-B190-4A74CF7B5FAE}"/>
              </a:ext>
            </a:extLst>
          </p:cNvPr>
          <p:cNvSpPr txBox="1"/>
          <p:nvPr/>
        </p:nvSpPr>
        <p:spPr>
          <a:xfrm>
            <a:off x="6644527" y="2117234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Certification professionnelle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56DFFF1-2EE7-4628-BA1D-7AFD4E52EB84}"/>
              </a:ext>
            </a:extLst>
          </p:cNvPr>
          <p:cNvSpPr txBox="1"/>
          <p:nvPr/>
        </p:nvSpPr>
        <p:spPr>
          <a:xfrm>
            <a:off x="972835" y="1613562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Réaliser l’audit technique des projets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DE61A95-A7BB-4CCA-87D5-A4696B0E112C}"/>
              </a:ext>
            </a:extLst>
          </p:cNvPr>
          <p:cNvSpPr txBox="1"/>
          <p:nvPr/>
        </p:nvSpPr>
        <p:spPr>
          <a:xfrm>
            <a:off x="965773" y="1958286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Collaborer au cahier des charges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315732-F562-4A73-930E-0C1CD5258EDA}"/>
              </a:ext>
            </a:extLst>
          </p:cNvPr>
          <p:cNvSpPr txBox="1"/>
          <p:nvPr/>
        </p:nvSpPr>
        <p:spPr>
          <a:xfrm>
            <a:off x="1002904" y="271003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Evaluer les risques et impacts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C041B0C-F62D-4E05-8851-6DB7CDEAB9D0}"/>
              </a:ext>
            </a:extLst>
          </p:cNvPr>
          <p:cNvSpPr txBox="1"/>
          <p:nvPr/>
        </p:nvSpPr>
        <p:spPr>
          <a:xfrm>
            <a:off x="965773" y="2342071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Concevoir et modéliser des architectures</a:t>
            </a:r>
          </a:p>
        </p:txBody>
      </p:sp>
      <p:pic>
        <p:nvPicPr>
          <p:cNvPr id="7" name="Graphique 6" descr="Plan contour">
            <a:extLst>
              <a:ext uri="{FF2B5EF4-FFF2-40B4-BE49-F238E27FC236}">
                <a16:creationId xmlns:a16="http://schemas.microsoft.com/office/drawing/2014/main" id="{447751DD-686D-4CC7-92D4-9C96904E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957" y="4371435"/>
            <a:ext cx="2147935" cy="21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3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 Intégrateur Web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01957" y="4051951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6B71D336-7B73-4543-8F2F-E52375F19007}"/>
              </a:ext>
            </a:extLst>
          </p:cNvPr>
          <p:cNvSpPr/>
          <p:nvPr/>
        </p:nvSpPr>
        <p:spPr>
          <a:xfrm>
            <a:off x="813304" y="556468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177167" y="474151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188074" y="509423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791BCDB0-4A7E-49F6-AA11-49BB1453E090}"/>
              </a:ext>
            </a:extLst>
          </p:cNvPr>
          <p:cNvSpPr/>
          <p:nvPr/>
        </p:nvSpPr>
        <p:spPr>
          <a:xfrm>
            <a:off x="7219566" y="338480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4471F-E0E6-469C-B169-F49DDEB6896E}"/>
              </a:ext>
            </a:extLst>
          </p:cNvPr>
          <p:cNvSpPr txBox="1"/>
          <p:nvPr/>
        </p:nvSpPr>
        <p:spPr>
          <a:xfrm>
            <a:off x="7526603" y="33042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Confirmé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9469EBD-D089-4C65-AC1D-6055BB454EDE}"/>
              </a:ext>
            </a:extLst>
          </p:cNvPr>
          <p:cNvSpPr txBox="1"/>
          <p:nvPr/>
        </p:nvSpPr>
        <p:spPr>
          <a:xfrm>
            <a:off x="8455965" y="2895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 à 35 K €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6B01CC7-8C89-40D2-9C23-9F6EFF3ACA44}"/>
              </a:ext>
            </a:extLst>
          </p:cNvPr>
          <p:cNvSpPr txBox="1"/>
          <p:nvPr/>
        </p:nvSpPr>
        <p:spPr>
          <a:xfrm>
            <a:off x="1078172" y="446521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Autonomie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BFFAB72-9490-4BEE-9069-58014871A5C5}"/>
              </a:ext>
            </a:extLst>
          </p:cNvPr>
          <p:cNvSpPr txBox="1"/>
          <p:nvPr/>
        </p:nvSpPr>
        <p:spPr>
          <a:xfrm>
            <a:off x="1078172" y="4797003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32897D-F90B-4FE0-9BE5-15FDAA41B0F3}"/>
              </a:ext>
            </a:extLst>
          </p:cNvPr>
          <p:cNvSpPr txBox="1"/>
          <p:nvPr/>
        </p:nvSpPr>
        <p:spPr>
          <a:xfrm>
            <a:off x="1078172" y="510635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509D40-3EE6-4289-B502-B9A933A0AC17}"/>
              </a:ext>
            </a:extLst>
          </p:cNvPr>
          <p:cNvSpPr txBox="1"/>
          <p:nvPr/>
        </p:nvSpPr>
        <p:spPr>
          <a:xfrm>
            <a:off x="1076635" y="547568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Capacité d’analyse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1D0E0ED-7C66-42E4-AA12-DEDED407907E}"/>
              </a:ext>
            </a:extLst>
          </p:cNvPr>
          <p:cNvSpPr txBox="1"/>
          <p:nvPr/>
        </p:nvSpPr>
        <p:spPr>
          <a:xfrm>
            <a:off x="1149661" y="409588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Rigueur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2AD5EFB-A071-4CC2-8D8D-7A8E3580D494}"/>
              </a:ext>
            </a:extLst>
          </p:cNvPr>
          <p:cNvSpPr txBox="1"/>
          <p:nvPr/>
        </p:nvSpPr>
        <p:spPr>
          <a:xfrm>
            <a:off x="8710678" y="332446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35 à 40 K €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84C642E-0DBB-42A8-B8F4-2BB93A55E668}"/>
              </a:ext>
            </a:extLst>
          </p:cNvPr>
          <p:cNvSpPr txBox="1"/>
          <p:nvPr/>
        </p:nvSpPr>
        <p:spPr>
          <a:xfrm>
            <a:off x="998789" y="1613205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des pages internet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00056BD-C48F-43F7-B4C4-C8230977A948}"/>
              </a:ext>
            </a:extLst>
          </p:cNvPr>
          <p:cNvSpPr txBox="1"/>
          <p:nvPr/>
        </p:nvSpPr>
        <p:spPr>
          <a:xfrm>
            <a:off x="1019823" y="198312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Optimise le site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ADBA3E3-FB9A-48B3-9E81-6352F10F8DEE}"/>
              </a:ext>
            </a:extLst>
          </p:cNvPr>
          <p:cNvSpPr txBox="1"/>
          <p:nvPr/>
        </p:nvSpPr>
        <p:spPr>
          <a:xfrm>
            <a:off x="1007386" y="2381721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Veille au référencement du site</a:t>
            </a:r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F850257D-104F-4D65-B69D-D2456AE429C8}"/>
              </a:ext>
            </a:extLst>
          </p:cNvPr>
          <p:cNvSpPr/>
          <p:nvPr/>
        </p:nvSpPr>
        <p:spPr>
          <a:xfrm>
            <a:off x="7202260" y="542639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 : 5 branches 52">
            <a:extLst>
              <a:ext uri="{FF2B5EF4-FFF2-40B4-BE49-F238E27FC236}">
                <a16:creationId xmlns:a16="http://schemas.microsoft.com/office/drawing/2014/main" id="{AA6927E0-0616-4475-BFD5-1ACD915A0527}"/>
              </a:ext>
            </a:extLst>
          </p:cNvPr>
          <p:cNvSpPr/>
          <p:nvPr/>
        </p:nvSpPr>
        <p:spPr>
          <a:xfrm>
            <a:off x="7213167" y="577912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F45F53C-9429-4298-8E0E-1FA7D68A5593}"/>
              </a:ext>
            </a:extLst>
          </p:cNvPr>
          <p:cNvSpPr txBox="1"/>
          <p:nvPr/>
        </p:nvSpPr>
        <p:spPr>
          <a:xfrm>
            <a:off x="7421610" y="467115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Webdesigner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AFF312F-ADAF-42A9-9F4F-E3B26FB79425}"/>
              </a:ext>
            </a:extLst>
          </p:cNvPr>
          <p:cNvSpPr txBox="1"/>
          <p:nvPr/>
        </p:nvSpPr>
        <p:spPr>
          <a:xfrm>
            <a:off x="7432517" y="4995098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Chef de projet fonctionnel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BEE375C-3016-4263-8ABA-5EEEF4924AB8}"/>
              </a:ext>
            </a:extLst>
          </p:cNvPr>
          <p:cNvSpPr txBox="1"/>
          <p:nvPr/>
        </p:nvSpPr>
        <p:spPr>
          <a:xfrm>
            <a:off x="7456597" y="5337539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Développeur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83F6B81-7C0A-4108-8E43-1991C0CB60A1}"/>
              </a:ext>
            </a:extLst>
          </p:cNvPr>
          <p:cNvSpPr txBox="1"/>
          <p:nvPr/>
        </p:nvSpPr>
        <p:spPr>
          <a:xfrm>
            <a:off x="7446703" y="5698569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Trafic manager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45F121F-D627-4414-B9F0-AAAB339137EF}"/>
              </a:ext>
            </a:extLst>
          </p:cNvPr>
          <p:cNvSpPr txBox="1"/>
          <p:nvPr/>
        </p:nvSpPr>
        <p:spPr>
          <a:xfrm>
            <a:off x="7485060" y="160365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Diplôme Informatique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802A6A8-83F5-4DB3-A160-9760E33B64D8}"/>
              </a:ext>
            </a:extLst>
          </p:cNvPr>
          <p:cNvSpPr txBox="1"/>
          <p:nvPr/>
        </p:nvSpPr>
        <p:spPr>
          <a:xfrm>
            <a:off x="7464009" y="1890527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 </a:t>
            </a:r>
            <a:r>
              <a:rPr lang="fr-FR"/>
              <a:t>intégrateur web</a:t>
            </a:r>
            <a:endParaRPr lang="fr-FR" dirty="0"/>
          </a:p>
        </p:txBody>
      </p:sp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EA055F2-20B4-405E-8F0F-C6BB9AD3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410" y="3110922"/>
            <a:ext cx="2478778" cy="24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:Développeur Front</a:t>
            </a: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0363E29D-F6F2-40FF-A38F-458939F13CAC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8" name="Organigramme : Délai 7">
            <a:extLst>
              <a:ext uri="{FF2B5EF4-FFF2-40B4-BE49-F238E27FC236}">
                <a16:creationId xmlns:a16="http://schemas.microsoft.com/office/drawing/2014/main" id="{DC51D0F1-DDC9-46F1-9ED2-23827E2313D1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EC1FD577-FC7A-416C-9DD7-C4B121091B01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B690A262-63CA-4EBB-8AA1-71D304B9D345}"/>
              </a:ext>
            </a:extLst>
          </p:cNvPr>
          <p:cNvSpPr/>
          <p:nvPr/>
        </p:nvSpPr>
        <p:spPr>
          <a:xfrm>
            <a:off x="7214422" y="4602320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920F7416-8C17-45B2-91A8-1F2DA1598D13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741687C7-9D7F-4F44-98B6-41344C8471C6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CC8E05EB-B66A-4D0B-8A02-8418113E1DB5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10F2C5D7-28A1-4FD6-8015-AC8588F4A281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9F27462D-CE5A-4477-BD67-4A9FBEB4A318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F3F1A6E5-C1DC-444F-9408-1BE6A1868C16}"/>
              </a:ext>
            </a:extLst>
          </p:cNvPr>
          <p:cNvSpPr/>
          <p:nvPr/>
        </p:nvSpPr>
        <p:spPr>
          <a:xfrm>
            <a:off x="7204093" y="539241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06DC703E-BAA1-41F7-9DF9-D303AC343889}"/>
              </a:ext>
            </a:extLst>
          </p:cNvPr>
          <p:cNvSpPr/>
          <p:nvPr/>
        </p:nvSpPr>
        <p:spPr>
          <a:xfrm>
            <a:off x="7214422" y="576174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CCC46A46-70E7-4B63-AB78-0AD011B5944B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F7B08-FE96-4D61-A5BE-7FBA528BEEDD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1B983AB2-03C2-4EEB-BD58-D313FD81AF12}"/>
              </a:ext>
            </a:extLst>
          </p:cNvPr>
          <p:cNvSpPr/>
          <p:nvPr/>
        </p:nvSpPr>
        <p:spPr>
          <a:xfrm>
            <a:off x="7240617" y="344691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81315A-10E8-4199-8A3B-3268ED5F98E6}"/>
              </a:ext>
            </a:extLst>
          </p:cNvPr>
          <p:cNvSpPr txBox="1"/>
          <p:nvPr/>
        </p:nvSpPr>
        <p:spPr>
          <a:xfrm>
            <a:off x="7560282" y="33244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168D4CFE-82BF-4807-9AAB-99FBC875BFBC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A376D056-DCBA-40D0-AC83-A18C3CF356B9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7E0147A5-0CB9-43DA-B3DB-CEF37A0902CE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 : 5 branches 39">
            <a:extLst>
              <a:ext uri="{FF2B5EF4-FFF2-40B4-BE49-F238E27FC236}">
                <a16:creationId xmlns:a16="http://schemas.microsoft.com/office/drawing/2014/main" id="{4F1422AB-D178-4DEA-882C-36FE46E17730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 : 5 branches 42">
            <a:extLst>
              <a:ext uri="{FF2B5EF4-FFF2-40B4-BE49-F238E27FC236}">
                <a16:creationId xmlns:a16="http://schemas.microsoft.com/office/drawing/2014/main" id="{9EE47D24-252E-4068-B150-1EDC723CCB0B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756C89-FFAD-43D0-A3E3-F8C00B3AA5C4}"/>
              </a:ext>
            </a:extLst>
          </p:cNvPr>
          <p:cNvSpPr txBox="1"/>
          <p:nvPr/>
        </p:nvSpPr>
        <p:spPr>
          <a:xfrm>
            <a:off x="1023269" y="161004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Faciliter la navigation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F58F359-EB4E-437E-AB8A-F868A4263AF7}"/>
              </a:ext>
            </a:extLst>
          </p:cNvPr>
          <p:cNvSpPr txBox="1"/>
          <p:nvPr/>
        </p:nvSpPr>
        <p:spPr>
          <a:xfrm>
            <a:off x="995153" y="1988482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Intégrer ces maquettes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9F6DD88-2EA6-46BA-84E9-EABA0CD07D65}"/>
              </a:ext>
            </a:extLst>
          </p:cNvPr>
          <p:cNvSpPr txBox="1"/>
          <p:nvPr/>
        </p:nvSpPr>
        <p:spPr>
          <a:xfrm>
            <a:off x="975784" y="237025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Peaufiner l’interface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C9D6328-A308-4966-A98C-A5D1D72EE682}"/>
              </a:ext>
            </a:extLst>
          </p:cNvPr>
          <p:cNvSpPr txBox="1"/>
          <p:nvPr/>
        </p:nvSpPr>
        <p:spPr>
          <a:xfrm>
            <a:off x="1092432" y="412149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0D3D840-D7F6-4D16-A4F2-3B33C57DE4D7}"/>
              </a:ext>
            </a:extLst>
          </p:cNvPr>
          <p:cNvSpPr txBox="1"/>
          <p:nvPr/>
        </p:nvSpPr>
        <p:spPr>
          <a:xfrm>
            <a:off x="1092431" y="446730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Technique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9F2A118-2472-448D-A932-85633546B1D5}"/>
              </a:ext>
            </a:extLst>
          </p:cNvPr>
          <p:cNvSpPr txBox="1"/>
          <p:nvPr/>
        </p:nvSpPr>
        <p:spPr>
          <a:xfrm>
            <a:off x="1073042" y="5133436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 relationnelles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BDB9E6B-5425-480D-B5D6-3B9A71A960D3}"/>
              </a:ext>
            </a:extLst>
          </p:cNvPr>
          <p:cNvSpPr txBox="1"/>
          <p:nvPr/>
        </p:nvSpPr>
        <p:spPr>
          <a:xfrm>
            <a:off x="1080475" y="480808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Savoir optimiser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626D324-00D1-4FC6-95EF-11469D33E23A}"/>
              </a:ext>
            </a:extLst>
          </p:cNvPr>
          <p:cNvSpPr txBox="1"/>
          <p:nvPr/>
        </p:nvSpPr>
        <p:spPr>
          <a:xfrm>
            <a:off x="8415088" y="2895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36-42K €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7277CAA-0639-4D91-BD78-420752ADE429}"/>
              </a:ext>
            </a:extLst>
          </p:cNvPr>
          <p:cNvSpPr txBox="1"/>
          <p:nvPr/>
        </p:nvSpPr>
        <p:spPr>
          <a:xfrm>
            <a:off x="8507057" y="33244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52-65K €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7FA9D44-4B2F-4549-8A58-2EDB3DAC657B}"/>
              </a:ext>
            </a:extLst>
          </p:cNvPr>
          <p:cNvSpPr txBox="1"/>
          <p:nvPr/>
        </p:nvSpPr>
        <p:spPr>
          <a:xfrm>
            <a:off x="7521459" y="189124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Etudes développeur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DE39E5D-99D7-4746-98C0-F313A912747A}"/>
              </a:ext>
            </a:extLst>
          </p:cNvPr>
          <p:cNvSpPr txBox="1"/>
          <p:nvPr/>
        </p:nvSpPr>
        <p:spPr>
          <a:xfrm>
            <a:off x="7516831" y="159795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 développeur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1320BB1-C66A-4CDB-A168-C79772682E7F}"/>
              </a:ext>
            </a:extLst>
          </p:cNvPr>
          <p:cNvSpPr txBox="1"/>
          <p:nvPr/>
        </p:nvSpPr>
        <p:spPr>
          <a:xfrm>
            <a:off x="7423159" y="5334147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Développeur full Stack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06859AD-72F7-4491-A1D4-FDA2A21BE674}"/>
              </a:ext>
            </a:extLst>
          </p:cNvPr>
          <p:cNvSpPr txBox="1"/>
          <p:nvPr/>
        </p:nvSpPr>
        <p:spPr>
          <a:xfrm>
            <a:off x="7458865" y="56909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 UX</a:t>
            </a:r>
          </a:p>
        </p:txBody>
      </p:sp>
      <p:pic>
        <p:nvPicPr>
          <p:cNvPr id="9" name="Graphique 8" descr="Interface utilisateur ou expérience utilisateur contour">
            <a:extLst>
              <a:ext uri="{FF2B5EF4-FFF2-40B4-BE49-F238E27FC236}">
                <a16:creationId xmlns:a16="http://schemas.microsoft.com/office/drawing/2014/main" id="{15537D53-C829-4ADB-8C4C-32ACBFAA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430" y="2870436"/>
            <a:ext cx="1878031" cy="18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:Développeur Back</a:t>
            </a:r>
          </a:p>
        </p:txBody>
      </p:sp>
      <p:sp>
        <p:nvSpPr>
          <p:cNvPr id="33" name="Organigramme : Délai 32">
            <a:extLst>
              <a:ext uri="{FF2B5EF4-FFF2-40B4-BE49-F238E27FC236}">
                <a16:creationId xmlns:a16="http://schemas.microsoft.com/office/drawing/2014/main" id="{5643953D-80C3-4836-82F0-E84CC3F78759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35" name="Organigramme : Délai 34">
            <a:extLst>
              <a:ext uri="{FF2B5EF4-FFF2-40B4-BE49-F238E27FC236}">
                <a16:creationId xmlns:a16="http://schemas.microsoft.com/office/drawing/2014/main" id="{19071FAA-CA00-41AB-9C05-6EC42C490D9B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37" name="Organigramme : Délai 36">
            <a:extLst>
              <a:ext uri="{FF2B5EF4-FFF2-40B4-BE49-F238E27FC236}">
                <a16:creationId xmlns:a16="http://schemas.microsoft.com/office/drawing/2014/main" id="{FF6AB88B-1F10-46F2-84E0-BFC8E343BEF7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39" name="Organigramme : Délai 38">
            <a:extLst>
              <a:ext uri="{FF2B5EF4-FFF2-40B4-BE49-F238E27FC236}">
                <a16:creationId xmlns:a16="http://schemas.microsoft.com/office/drawing/2014/main" id="{66A0446E-FC55-4C4B-8D43-767DC49F6DEE}"/>
              </a:ext>
            </a:extLst>
          </p:cNvPr>
          <p:cNvSpPr/>
          <p:nvPr/>
        </p:nvSpPr>
        <p:spPr>
          <a:xfrm>
            <a:off x="7214422" y="4602320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41" name="Organigramme : Délai 40">
            <a:extLst>
              <a:ext uri="{FF2B5EF4-FFF2-40B4-BE49-F238E27FC236}">
                <a16:creationId xmlns:a16="http://schemas.microsoft.com/office/drawing/2014/main" id="{8ED9BD73-111F-4CF6-80CF-071D0CAE3EB9}"/>
              </a:ext>
            </a:extLst>
          </p:cNvPr>
          <p:cNvSpPr/>
          <p:nvPr/>
        </p:nvSpPr>
        <p:spPr>
          <a:xfrm>
            <a:off x="742382" y="354594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2" name="Étoile : 5 branches 41">
            <a:extLst>
              <a:ext uri="{FF2B5EF4-FFF2-40B4-BE49-F238E27FC236}">
                <a16:creationId xmlns:a16="http://schemas.microsoft.com/office/drawing/2014/main" id="{14D0476F-81EC-4BAB-B7DE-A910684A04B0}"/>
              </a:ext>
            </a:extLst>
          </p:cNvPr>
          <p:cNvSpPr/>
          <p:nvPr/>
        </p:nvSpPr>
        <p:spPr>
          <a:xfrm>
            <a:off x="813304" y="454785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 : 5 branches 43">
            <a:extLst>
              <a:ext uri="{FF2B5EF4-FFF2-40B4-BE49-F238E27FC236}">
                <a16:creationId xmlns:a16="http://schemas.microsoft.com/office/drawing/2014/main" id="{B57CF84F-FD36-4CE7-948B-4C7105495FEA}"/>
              </a:ext>
            </a:extLst>
          </p:cNvPr>
          <p:cNvSpPr/>
          <p:nvPr/>
        </p:nvSpPr>
        <p:spPr>
          <a:xfrm>
            <a:off x="813304" y="41849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 : 5 branches 44">
            <a:extLst>
              <a:ext uri="{FF2B5EF4-FFF2-40B4-BE49-F238E27FC236}">
                <a16:creationId xmlns:a16="http://schemas.microsoft.com/office/drawing/2014/main" id="{0DE8C4EA-2B13-4B5D-ACFB-E0E0A1531806}"/>
              </a:ext>
            </a:extLst>
          </p:cNvPr>
          <p:cNvSpPr/>
          <p:nvPr/>
        </p:nvSpPr>
        <p:spPr>
          <a:xfrm>
            <a:off x="813304" y="48775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 : 5 branches 47">
            <a:extLst>
              <a:ext uri="{FF2B5EF4-FFF2-40B4-BE49-F238E27FC236}">
                <a16:creationId xmlns:a16="http://schemas.microsoft.com/office/drawing/2014/main" id="{05D67FC8-65EC-4388-B189-9F88C9B86E3E}"/>
              </a:ext>
            </a:extLst>
          </p:cNvPr>
          <p:cNvSpPr/>
          <p:nvPr/>
        </p:nvSpPr>
        <p:spPr>
          <a:xfrm>
            <a:off x="813304" y="520725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39D6B0AF-BF5C-4816-A1DA-E5C40950F5FC}"/>
              </a:ext>
            </a:extLst>
          </p:cNvPr>
          <p:cNvSpPr/>
          <p:nvPr/>
        </p:nvSpPr>
        <p:spPr>
          <a:xfrm>
            <a:off x="7204093" y="539241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 : 5 branches 52">
            <a:extLst>
              <a:ext uri="{FF2B5EF4-FFF2-40B4-BE49-F238E27FC236}">
                <a16:creationId xmlns:a16="http://schemas.microsoft.com/office/drawing/2014/main" id="{0D345C85-F77C-4AAF-BE9D-3C641C1F57F9}"/>
              </a:ext>
            </a:extLst>
          </p:cNvPr>
          <p:cNvSpPr/>
          <p:nvPr/>
        </p:nvSpPr>
        <p:spPr>
          <a:xfrm>
            <a:off x="7214422" y="576174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Étoile : 5 branches 53">
            <a:extLst>
              <a:ext uri="{FF2B5EF4-FFF2-40B4-BE49-F238E27FC236}">
                <a16:creationId xmlns:a16="http://schemas.microsoft.com/office/drawing/2014/main" id="{E8FBCF90-C7DD-446D-904E-D619965E7FB5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DA409FD-2811-41ED-B8B1-F0B2764A2FFB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56" name="Étoile : 5 branches 55">
            <a:extLst>
              <a:ext uri="{FF2B5EF4-FFF2-40B4-BE49-F238E27FC236}">
                <a16:creationId xmlns:a16="http://schemas.microsoft.com/office/drawing/2014/main" id="{191939BA-1E42-4DD1-AF1F-B4251985DFED}"/>
              </a:ext>
            </a:extLst>
          </p:cNvPr>
          <p:cNvSpPr/>
          <p:nvPr/>
        </p:nvSpPr>
        <p:spPr>
          <a:xfrm>
            <a:off x="7209531" y="3350071"/>
            <a:ext cx="274421" cy="2285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79D1CB3-89D2-428A-A290-D6D2B0A99AA3}"/>
              </a:ext>
            </a:extLst>
          </p:cNvPr>
          <p:cNvSpPr txBox="1"/>
          <p:nvPr/>
        </p:nvSpPr>
        <p:spPr>
          <a:xfrm>
            <a:off x="7560282" y="33244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BF348986-AA22-43FF-AF7A-80BDA4EC83FA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Étoile : 5 branches 58">
            <a:extLst>
              <a:ext uri="{FF2B5EF4-FFF2-40B4-BE49-F238E27FC236}">
                <a16:creationId xmlns:a16="http://schemas.microsoft.com/office/drawing/2014/main" id="{D62743A9-9342-441A-88D0-505B41FB5F18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Étoile : 5 branches 59">
            <a:extLst>
              <a:ext uri="{FF2B5EF4-FFF2-40B4-BE49-F238E27FC236}">
                <a16:creationId xmlns:a16="http://schemas.microsoft.com/office/drawing/2014/main" id="{D0348B48-763D-4FCE-A8B2-6400929F099C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Étoile : 5 branches 60">
            <a:extLst>
              <a:ext uri="{FF2B5EF4-FFF2-40B4-BE49-F238E27FC236}">
                <a16:creationId xmlns:a16="http://schemas.microsoft.com/office/drawing/2014/main" id="{BDBF89D6-DB30-4B7A-9759-A91715F2FC34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toile : 5 branches 61">
            <a:extLst>
              <a:ext uri="{FF2B5EF4-FFF2-40B4-BE49-F238E27FC236}">
                <a16:creationId xmlns:a16="http://schemas.microsoft.com/office/drawing/2014/main" id="{138ED1DC-C2D0-42E4-8F4F-8639504FE140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DE46FD4-2870-461B-BBD0-267481F23FF9}"/>
              </a:ext>
            </a:extLst>
          </p:cNvPr>
          <p:cNvSpPr txBox="1"/>
          <p:nvPr/>
        </p:nvSpPr>
        <p:spPr>
          <a:xfrm>
            <a:off x="1023269" y="1610043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Conception et évolution de l’infrastructure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9A67A1C-CDA0-4211-B992-F741E8B3F46F}"/>
              </a:ext>
            </a:extLst>
          </p:cNvPr>
          <p:cNvSpPr txBox="1"/>
          <p:nvPr/>
        </p:nvSpPr>
        <p:spPr>
          <a:xfrm>
            <a:off x="995153" y="1988482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Développement de solutions et applications web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42C478E-21DD-4960-B771-0D32D258C10C}"/>
              </a:ext>
            </a:extLst>
          </p:cNvPr>
          <p:cNvSpPr txBox="1"/>
          <p:nvPr/>
        </p:nvSpPr>
        <p:spPr>
          <a:xfrm>
            <a:off x="975784" y="237025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Contrôle de qualités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ADFAA44-A41C-4E78-9F63-976AB78F304F}"/>
              </a:ext>
            </a:extLst>
          </p:cNvPr>
          <p:cNvSpPr txBox="1"/>
          <p:nvPr/>
        </p:nvSpPr>
        <p:spPr>
          <a:xfrm>
            <a:off x="1092432" y="412149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Méthodologie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876FCA6-AA43-43F6-BC18-0A3D9004DE87}"/>
              </a:ext>
            </a:extLst>
          </p:cNvPr>
          <p:cNvSpPr txBox="1"/>
          <p:nvPr/>
        </p:nvSpPr>
        <p:spPr>
          <a:xfrm>
            <a:off x="1092431" y="446730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Rigueur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BB0D16F-7B3B-4F25-A128-362C87719B07}"/>
              </a:ext>
            </a:extLst>
          </p:cNvPr>
          <p:cNvSpPr txBox="1"/>
          <p:nvPr/>
        </p:nvSpPr>
        <p:spPr>
          <a:xfrm>
            <a:off x="1073042" y="513343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Curiosité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428ECFF-F79D-4F97-9B6F-6D11E3E8FCD3}"/>
              </a:ext>
            </a:extLst>
          </p:cNvPr>
          <p:cNvSpPr txBox="1"/>
          <p:nvPr/>
        </p:nvSpPr>
        <p:spPr>
          <a:xfrm>
            <a:off x="1080475" y="480808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Travail d’équipe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0FD7702-4288-4C68-AC95-63E245FAC379}"/>
              </a:ext>
            </a:extLst>
          </p:cNvPr>
          <p:cNvSpPr txBox="1"/>
          <p:nvPr/>
        </p:nvSpPr>
        <p:spPr>
          <a:xfrm>
            <a:off x="8415088" y="2895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45-55K €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33E1E90-3649-4B60-8E74-85CF8D950E67}"/>
              </a:ext>
            </a:extLst>
          </p:cNvPr>
          <p:cNvSpPr txBox="1"/>
          <p:nvPr/>
        </p:nvSpPr>
        <p:spPr>
          <a:xfrm>
            <a:off x="8507057" y="33244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60-70K €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1778981-56C2-4D6D-A9F0-85BFB59213DB}"/>
              </a:ext>
            </a:extLst>
          </p:cNvPr>
          <p:cNvSpPr txBox="1"/>
          <p:nvPr/>
        </p:nvSpPr>
        <p:spPr>
          <a:xfrm>
            <a:off x="7521459" y="189124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Etudes développeur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90AC16B-E100-4406-9203-C7DA265FBAD1}"/>
              </a:ext>
            </a:extLst>
          </p:cNvPr>
          <p:cNvSpPr txBox="1"/>
          <p:nvPr/>
        </p:nvSpPr>
        <p:spPr>
          <a:xfrm>
            <a:off x="7516831" y="159795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 développeur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30A5670-B936-4609-823E-5F93E62E02CF}"/>
              </a:ext>
            </a:extLst>
          </p:cNvPr>
          <p:cNvSpPr txBox="1"/>
          <p:nvPr/>
        </p:nvSpPr>
        <p:spPr>
          <a:xfrm>
            <a:off x="7423159" y="5334147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 développeur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5F0A55A-A04C-4C33-A369-52CED367D03F}"/>
              </a:ext>
            </a:extLst>
          </p:cNvPr>
          <p:cNvSpPr txBox="1"/>
          <p:nvPr/>
        </p:nvSpPr>
        <p:spPr>
          <a:xfrm>
            <a:off x="7458865" y="569096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Chef de projet</a:t>
            </a:r>
          </a:p>
        </p:txBody>
      </p:sp>
      <p:pic>
        <p:nvPicPr>
          <p:cNvPr id="7" name="Graphique 6" descr="Programmatrice contour">
            <a:extLst>
              <a:ext uri="{FF2B5EF4-FFF2-40B4-BE49-F238E27FC236}">
                <a16:creationId xmlns:a16="http://schemas.microsoft.com/office/drawing/2014/main" id="{76C3811C-36DA-4CC3-9618-B735F8A32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918" y="3379920"/>
            <a:ext cx="1611338" cy="1611338"/>
          </a:xfrm>
          <a:prstGeom prst="rect">
            <a:avLst/>
          </a:prstGeom>
        </p:spPr>
      </p:pic>
      <p:pic>
        <p:nvPicPr>
          <p:cNvPr id="16" name="Graphique 15" descr="Programmeur contour">
            <a:extLst>
              <a:ext uri="{FF2B5EF4-FFF2-40B4-BE49-F238E27FC236}">
                <a16:creationId xmlns:a16="http://schemas.microsoft.com/office/drawing/2014/main" id="{57D50F44-4108-41FF-9276-63227A319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497" y="3379295"/>
            <a:ext cx="1611338" cy="16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C68C0-EFBD-4BD5-8E20-3375CD55E5CC}"/>
              </a:ext>
            </a:extLst>
          </p:cNvPr>
          <p:cNvSpPr/>
          <p:nvPr/>
        </p:nvSpPr>
        <p:spPr>
          <a:xfrm>
            <a:off x="11730273" y="0"/>
            <a:ext cx="4617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Données 1">
            <a:extLst>
              <a:ext uri="{FF2B5EF4-FFF2-40B4-BE49-F238E27FC236}">
                <a16:creationId xmlns:a16="http://schemas.microsoft.com/office/drawing/2014/main" id="{EA43E09A-C98A-4590-B12B-76FFDED697D8}"/>
              </a:ext>
            </a:extLst>
          </p:cNvPr>
          <p:cNvSpPr/>
          <p:nvPr/>
        </p:nvSpPr>
        <p:spPr>
          <a:xfrm>
            <a:off x="2578728" y="226337"/>
            <a:ext cx="7034543" cy="38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Fiche Métier :Développeur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33" name="Organigramme : Délai 32">
            <a:extLst>
              <a:ext uri="{FF2B5EF4-FFF2-40B4-BE49-F238E27FC236}">
                <a16:creationId xmlns:a16="http://schemas.microsoft.com/office/drawing/2014/main" id="{78672947-BA3B-4073-9178-41675F720668}"/>
              </a:ext>
            </a:extLst>
          </p:cNvPr>
          <p:cNvSpPr/>
          <p:nvPr/>
        </p:nvSpPr>
        <p:spPr>
          <a:xfrm>
            <a:off x="742383" y="113998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rôle </a:t>
            </a:r>
          </a:p>
        </p:txBody>
      </p:sp>
      <p:sp>
        <p:nvSpPr>
          <p:cNvPr id="35" name="Organigramme : Délai 34">
            <a:extLst>
              <a:ext uri="{FF2B5EF4-FFF2-40B4-BE49-F238E27FC236}">
                <a16:creationId xmlns:a16="http://schemas.microsoft.com/office/drawing/2014/main" id="{E8B43100-8620-4E82-A531-8A2BAACC955E}"/>
              </a:ext>
            </a:extLst>
          </p:cNvPr>
          <p:cNvSpPr/>
          <p:nvPr/>
        </p:nvSpPr>
        <p:spPr>
          <a:xfrm>
            <a:off x="7214422" y="2405032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salaire</a:t>
            </a:r>
          </a:p>
        </p:txBody>
      </p:sp>
      <p:sp>
        <p:nvSpPr>
          <p:cNvPr id="37" name="Organigramme : Délai 36">
            <a:extLst>
              <a:ext uri="{FF2B5EF4-FFF2-40B4-BE49-F238E27FC236}">
                <a16:creationId xmlns:a16="http://schemas.microsoft.com/office/drawing/2014/main" id="{78F0FF15-72E5-47E5-94FA-9FD979EACD0A}"/>
              </a:ext>
            </a:extLst>
          </p:cNvPr>
          <p:cNvSpPr/>
          <p:nvPr/>
        </p:nvSpPr>
        <p:spPr>
          <a:xfrm>
            <a:off x="7204093" y="1165373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diplômes</a:t>
            </a:r>
          </a:p>
        </p:txBody>
      </p:sp>
      <p:sp>
        <p:nvSpPr>
          <p:cNvPr id="39" name="Organigramme : Délai 38">
            <a:extLst>
              <a:ext uri="{FF2B5EF4-FFF2-40B4-BE49-F238E27FC236}">
                <a16:creationId xmlns:a16="http://schemas.microsoft.com/office/drawing/2014/main" id="{660B7596-4C55-4523-A05B-5E4FF0A4491D}"/>
              </a:ext>
            </a:extLst>
          </p:cNvPr>
          <p:cNvSpPr/>
          <p:nvPr/>
        </p:nvSpPr>
        <p:spPr>
          <a:xfrm>
            <a:off x="7214422" y="4602320"/>
            <a:ext cx="2301846" cy="4572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perspectives de carrière</a:t>
            </a:r>
          </a:p>
        </p:txBody>
      </p:sp>
      <p:sp>
        <p:nvSpPr>
          <p:cNvPr id="41" name="Organigramme : Délai 40">
            <a:extLst>
              <a:ext uri="{FF2B5EF4-FFF2-40B4-BE49-F238E27FC236}">
                <a16:creationId xmlns:a16="http://schemas.microsoft.com/office/drawing/2014/main" id="{01442A88-7C8F-4E38-BF09-AABBC763428C}"/>
              </a:ext>
            </a:extLst>
          </p:cNvPr>
          <p:cNvSpPr/>
          <p:nvPr/>
        </p:nvSpPr>
        <p:spPr>
          <a:xfrm>
            <a:off x="742382" y="3909561"/>
            <a:ext cx="2147935" cy="3802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qualités</a:t>
            </a:r>
          </a:p>
        </p:txBody>
      </p:sp>
      <p:sp>
        <p:nvSpPr>
          <p:cNvPr id="42" name="Étoile : 5 branches 41">
            <a:extLst>
              <a:ext uri="{FF2B5EF4-FFF2-40B4-BE49-F238E27FC236}">
                <a16:creationId xmlns:a16="http://schemas.microsoft.com/office/drawing/2014/main" id="{9BF3AD1C-1EBE-4441-A9AD-28FA1CEDC7C1}"/>
              </a:ext>
            </a:extLst>
          </p:cNvPr>
          <p:cNvSpPr/>
          <p:nvPr/>
        </p:nvSpPr>
        <p:spPr>
          <a:xfrm>
            <a:off x="819228" y="497706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 : 5 branches 43">
            <a:extLst>
              <a:ext uri="{FF2B5EF4-FFF2-40B4-BE49-F238E27FC236}">
                <a16:creationId xmlns:a16="http://schemas.microsoft.com/office/drawing/2014/main" id="{23792385-652F-4D75-A21B-F7CA5D222412}"/>
              </a:ext>
            </a:extLst>
          </p:cNvPr>
          <p:cNvSpPr/>
          <p:nvPr/>
        </p:nvSpPr>
        <p:spPr>
          <a:xfrm>
            <a:off x="819228" y="461417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 : 5 branches 44">
            <a:extLst>
              <a:ext uri="{FF2B5EF4-FFF2-40B4-BE49-F238E27FC236}">
                <a16:creationId xmlns:a16="http://schemas.microsoft.com/office/drawing/2014/main" id="{E7B8E0C0-BF51-4D81-89BF-C1E7C996A13F}"/>
              </a:ext>
            </a:extLst>
          </p:cNvPr>
          <p:cNvSpPr/>
          <p:nvPr/>
        </p:nvSpPr>
        <p:spPr>
          <a:xfrm>
            <a:off x="819228" y="530676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 : 5 branches 47">
            <a:extLst>
              <a:ext uri="{FF2B5EF4-FFF2-40B4-BE49-F238E27FC236}">
                <a16:creationId xmlns:a16="http://schemas.microsoft.com/office/drawing/2014/main" id="{FE2A0027-16FC-4F9E-ADF0-7103E837536C}"/>
              </a:ext>
            </a:extLst>
          </p:cNvPr>
          <p:cNvSpPr/>
          <p:nvPr/>
        </p:nvSpPr>
        <p:spPr>
          <a:xfrm>
            <a:off x="819228" y="5636461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 : 5 branches 50">
            <a:extLst>
              <a:ext uri="{FF2B5EF4-FFF2-40B4-BE49-F238E27FC236}">
                <a16:creationId xmlns:a16="http://schemas.microsoft.com/office/drawing/2014/main" id="{89703189-1240-40EA-A7FA-9533002F8F1D}"/>
              </a:ext>
            </a:extLst>
          </p:cNvPr>
          <p:cNvSpPr/>
          <p:nvPr/>
        </p:nvSpPr>
        <p:spPr>
          <a:xfrm>
            <a:off x="7204093" y="5392412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226E3BF9-B789-4D84-B3BE-5579EE4738F1}"/>
              </a:ext>
            </a:extLst>
          </p:cNvPr>
          <p:cNvSpPr/>
          <p:nvPr/>
        </p:nvSpPr>
        <p:spPr>
          <a:xfrm>
            <a:off x="7214422" y="576174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 : 5 branches 52">
            <a:extLst>
              <a:ext uri="{FF2B5EF4-FFF2-40B4-BE49-F238E27FC236}">
                <a16:creationId xmlns:a16="http://schemas.microsoft.com/office/drawing/2014/main" id="{67FC063B-092B-497C-84B8-A724F494A77F}"/>
              </a:ext>
            </a:extLst>
          </p:cNvPr>
          <p:cNvSpPr/>
          <p:nvPr/>
        </p:nvSpPr>
        <p:spPr>
          <a:xfrm>
            <a:off x="7214422" y="296985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E5F565A-0BF4-4592-8C03-1A8E764860C9}"/>
              </a:ext>
            </a:extLst>
          </p:cNvPr>
          <p:cNvSpPr txBox="1"/>
          <p:nvPr/>
        </p:nvSpPr>
        <p:spPr>
          <a:xfrm>
            <a:off x="7521459" y="28893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Junior :</a:t>
            </a:r>
          </a:p>
        </p:txBody>
      </p:sp>
      <p:sp>
        <p:nvSpPr>
          <p:cNvPr id="55" name="Étoile : 5 branches 54">
            <a:extLst>
              <a:ext uri="{FF2B5EF4-FFF2-40B4-BE49-F238E27FC236}">
                <a16:creationId xmlns:a16="http://schemas.microsoft.com/office/drawing/2014/main" id="{EACF3B2C-2D6B-43B8-A585-13D6B203DBD8}"/>
              </a:ext>
            </a:extLst>
          </p:cNvPr>
          <p:cNvSpPr/>
          <p:nvPr/>
        </p:nvSpPr>
        <p:spPr>
          <a:xfrm>
            <a:off x="7240617" y="344691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F282D97-6D83-4E75-BAE0-44A04D51063D}"/>
              </a:ext>
            </a:extLst>
          </p:cNvPr>
          <p:cNvSpPr txBox="1"/>
          <p:nvPr/>
        </p:nvSpPr>
        <p:spPr>
          <a:xfrm>
            <a:off x="7560282" y="33244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Senior :</a:t>
            </a:r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24EBE921-46A4-42B1-A3BF-ABDDA8F4AEA2}"/>
              </a:ext>
            </a:extLst>
          </p:cNvPr>
          <p:cNvSpPr/>
          <p:nvPr/>
        </p:nvSpPr>
        <p:spPr>
          <a:xfrm>
            <a:off x="753327" y="1697937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24075A11-5A05-41A7-A9E0-1AFF52367D61}"/>
              </a:ext>
            </a:extLst>
          </p:cNvPr>
          <p:cNvSpPr/>
          <p:nvPr/>
        </p:nvSpPr>
        <p:spPr>
          <a:xfrm>
            <a:off x="750710" y="2059445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Étoile : 5 branches 58">
            <a:extLst>
              <a:ext uri="{FF2B5EF4-FFF2-40B4-BE49-F238E27FC236}">
                <a16:creationId xmlns:a16="http://schemas.microsoft.com/office/drawing/2014/main" id="{9DE23DFE-D350-4ABA-BB21-EF9FA47D37CC}"/>
              </a:ext>
            </a:extLst>
          </p:cNvPr>
          <p:cNvSpPr/>
          <p:nvPr/>
        </p:nvSpPr>
        <p:spPr>
          <a:xfrm>
            <a:off x="750710" y="2438524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Étoile : 5 branches 59">
            <a:extLst>
              <a:ext uri="{FF2B5EF4-FFF2-40B4-BE49-F238E27FC236}">
                <a16:creationId xmlns:a16="http://schemas.microsoft.com/office/drawing/2014/main" id="{E51FF3EE-8832-4A74-BEC8-547EB04CF672}"/>
              </a:ext>
            </a:extLst>
          </p:cNvPr>
          <p:cNvSpPr/>
          <p:nvPr/>
        </p:nvSpPr>
        <p:spPr>
          <a:xfrm>
            <a:off x="7232464" y="169064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Étoile : 5 branches 60">
            <a:extLst>
              <a:ext uri="{FF2B5EF4-FFF2-40B4-BE49-F238E27FC236}">
                <a16:creationId xmlns:a16="http://schemas.microsoft.com/office/drawing/2014/main" id="{1FEACD40-107D-4E00-B8C7-CD5005FC8276}"/>
              </a:ext>
            </a:extLst>
          </p:cNvPr>
          <p:cNvSpPr/>
          <p:nvPr/>
        </p:nvSpPr>
        <p:spPr>
          <a:xfrm>
            <a:off x="7240617" y="197933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C55FEF1-71A1-4E36-809B-17222D04CE0C}"/>
              </a:ext>
            </a:extLst>
          </p:cNvPr>
          <p:cNvSpPr txBox="1"/>
          <p:nvPr/>
        </p:nvSpPr>
        <p:spPr>
          <a:xfrm>
            <a:off x="1023269" y="1610043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Conception et évolution de l’infrastructure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455894A-5FF6-4C1F-A113-6BD4573EDA09}"/>
              </a:ext>
            </a:extLst>
          </p:cNvPr>
          <p:cNvSpPr txBox="1"/>
          <p:nvPr/>
        </p:nvSpPr>
        <p:spPr>
          <a:xfrm>
            <a:off x="995153" y="1988482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Développement de solutions et applications web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763DE9-3066-4BAC-9764-E9AFA3D58E5C}"/>
              </a:ext>
            </a:extLst>
          </p:cNvPr>
          <p:cNvSpPr txBox="1"/>
          <p:nvPr/>
        </p:nvSpPr>
        <p:spPr>
          <a:xfrm>
            <a:off x="975784" y="237025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Contrôle de qualités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FE41430-B42A-44CB-AFC1-95603BF7E835}"/>
              </a:ext>
            </a:extLst>
          </p:cNvPr>
          <p:cNvSpPr txBox="1"/>
          <p:nvPr/>
        </p:nvSpPr>
        <p:spPr>
          <a:xfrm>
            <a:off x="1098356" y="455070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Méthodologie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E2DFE95-0522-48D7-85D9-910E20453B08}"/>
              </a:ext>
            </a:extLst>
          </p:cNvPr>
          <p:cNvSpPr txBox="1"/>
          <p:nvPr/>
        </p:nvSpPr>
        <p:spPr>
          <a:xfrm>
            <a:off x="1098355" y="489651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Rigueur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0BA878D-278B-404F-8E98-D246634380EE}"/>
              </a:ext>
            </a:extLst>
          </p:cNvPr>
          <p:cNvSpPr txBox="1"/>
          <p:nvPr/>
        </p:nvSpPr>
        <p:spPr>
          <a:xfrm>
            <a:off x="1078966" y="556264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Curiosité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5E2FBE8-51F2-4A5F-9914-DBDFEFB3CECC}"/>
              </a:ext>
            </a:extLst>
          </p:cNvPr>
          <p:cNvSpPr txBox="1"/>
          <p:nvPr/>
        </p:nvSpPr>
        <p:spPr>
          <a:xfrm>
            <a:off x="1086399" y="523729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Travail d’équipe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8EF5A73-7328-4413-ACF5-529AF7BDA921}"/>
              </a:ext>
            </a:extLst>
          </p:cNvPr>
          <p:cNvSpPr txBox="1"/>
          <p:nvPr/>
        </p:nvSpPr>
        <p:spPr>
          <a:xfrm>
            <a:off x="8415088" y="2895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45-48K €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857BFA4-589D-406A-B893-585DEE36B92B}"/>
              </a:ext>
            </a:extLst>
          </p:cNvPr>
          <p:cNvSpPr txBox="1"/>
          <p:nvPr/>
        </p:nvSpPr>
        <p:spPr>
          <a:xfrm>
            <a:off x="8507057" y="33244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60-80K €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AB12B248-2C10-4683-9305-0D066EC3F97A}"/>
              </a:ext>
            </a:extLst>
          </p:cNvPr>
          <p:cNvSpPr txBox="1"/>
          <p:nvPr/>
        </p:nvSpPr>
        <p:spPr>
          <a:xfrm>
            <a:off x="7521459" y="189124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Etudes développeur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AA55A4A-F30E-4448-9AAF-C552A201FE82}"/>
              </a:ext>
            </a:extLst>
          </p:cNvPr>
          <p:cNvSpPr txBox="1"/>
          <p:nvPr/>
        </p:nvSpPr>
        <p:spPr>
          <a:xfrm>
            <a:off x="7516831" y="159795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Formation développeur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26CBAF2-708F-4EC2-9F3F-D4DC0EAAFEB8}"/>
              </a:ext>
            </a:extLst>
          </p:cNvPr>
          <p:cNvSpPr txBox="1"/>
          <p:nvPr/>
        </p:nvSpPr>
        <p:spPr>
          <a:xfrm>
            <a:off x="7423159" y="5334147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 développeur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54D82C9-07B9-44BC-82D0-E47E9BA13C58}"/>
              </a:ext>
            </a:extLst>
          </p:cNvPr>
          <p:cNvSpPr txBox="1"/>
          <p:nvPr/>
        </p:nvSpPr>
        <p:spPr>
          <a:xfrm>
            <a:off x="7458865" y="569096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Chef de projet</a:t>
            </a:r>
          </a:p>
        </p:txBody>
      </p:sp>
      <p:sp>
        <p:nvSpPr>
          <p:cNvPr id="80" name="Étoile : 5 branches 79">
            <a:extLst>
              <a:ext uri="{FF2B5EF4-FFF2-40B4-BE49-F238E27FC236}">
                <a16:creationId xmlns:a16="http://schemas.microsoft.com/office/drawing/2014/main" id="{E6F226FC-C27F-47A0-9273-FECFF13B4515}"/>
              </a:ext>
            </a:extLst>
          </p:cNvPr>
          <p:cNvSpPr/>
          <p:nvPr/>
        </p:nvSpPr>
        <p:spPr>
          <a:xfrm>
            <a:off x="715503" y="3214039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Étoile : 5 branches 80">
            <a:extLst>
              <a:ext uri="{FF2B5EF4-FFF2-40B4-BE49-F238E27FC236}">
                <a16:creationId xmlns:a16="http://schemas.microsoft.com/office/drawing/2014/main" id="{5D620862-E5D5-4584-94DE-CD6DB9C16384}"/>
              </a:ext>
            </a:extLst>
          </p:cNvPr>
          <p:cNvSpPr/>
          <p:nvPr/>
        </p:nvSpPr>
        <p:spPr>
          <a:xfrm>
            <a:off x="728481" y="282225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70DDE74-B956-4B48-9999-307F83FF16DC}"/>
              </a:ext>
            </a:extLst>
          </p:cNvPr>
          <p:cNvSpPr txBox="1"/>
          <p:nvPr/>
        </p:nvSpPr>
        <p:spPr>
          <a:xfrm>
            <a:off x="959946" y="3143076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Intégrer ses maquettes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976AF1F-E387-4F9A-981F-6783B26DCC4D}"/>
              </a:ext>
            </a:extLst>
          </p:cNvPr>
          <p:cNvSpPr txBox="1"/>
          <p:nvPr/>
        </p:nvSpPr>
        <p:spPr>
          <a:xfrm>
            <a:off x="998927" y="277935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Peaufiner l’interface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2792A19-AB20-4A2F-ACCD-1C6FB5D2D96E}"/>
              </a:ext>
            </a:extLst>
          </p:cNvPr>
          <p:cNvSpPr txBox="1"/>
          <p:nvPr/>
        </p:nvSpPr>
        <p:spPr>
          <a:xfrm>
            <a:off x="1086399" y="5940226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 relationnelles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64789A1-ACDF-4889-B893-0442581BC2E1}"/>
              </a:ext>
            </a:extLst>
          </p:cNvPr>
          <p:cNvSpPr txBox="1"/>
          <p:nvPr/>
        </p:nvSpPr>
        <p:spPr>
          <a:xfrm>
            <a:off x="1078966" y="627382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</a:t>
            </a:r>
          </a:p>
        </p:txBody>
      </p:sp>
      <p:sp>
        <p:nvSpPr>
          <p:cNvPr id="86" name="Étoile : 5 branches 85">
            <a:extLst>
              <a:ext uri="{FF2B5EF4-FFF2-40B4-BE49-F238E27FC236}">
                <a16:creationId xmlns:a16="http://schemas.microsoft.com/office/drawing/2014/main" id="{ED48C92E-177F-4D39-AD29-C47B0BB6197E}"/>
              </a:ext>
            </a:extLst>
          </p:cNvPr>
          <p:cNvSpPr/>
          <p:nvPr/>
        </p:nvSpPr>
        <p:spPr>
          <a:xfrm>
            <a:off x="839415" y="5981378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Étoile : 5 branches 86">
            <a:extLst>
              <a:ext uri="{FF2B5EF4-FFF2-40B4-BE49-F238E27FC236}">
                <a16:creationId xmlns:a16="http://schemas.microsoft.com/office/drawing/2014/main" id="{90AA7AD6-455A-4FB1-938E-57CDA53E231E}"/>
              </a:ext>
            </a:extLst>
          </p:cNvPr>
          <p:cNvSpPr/>
          <p:nvPr/>
        </p:nvSpPr>
        <p:spPr>
          <a:xfrm>
            <a:off x="850995" y="6342130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toile : 5 branches 87">
            <a:extLst>
              <a:ext uri="{FF2B5EF4-FFF2-40B4-BE49-F238E27FC236}">
                <a16:creationId xmlns:a16="http://schemas.microsoft.com/office/drawing/2014/main" id="{55067047-BC45-463D-BF63-434A81E0167F}"/>
              </a:ext>
            </a:extLst>
          </p:cNvPr>
          <p:cNvSpPr/>
          <p:nvPr/>
        </p:nvSpPr>
        <p:spPr>
          <a:xfrm>
            <a:off x="7196143" y="6131076"/>
            <a:ext cx="244443" cy="208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84DB9F3-D8E7-4412-8095-B232E01651F1}"/>
              </a:ext>
            </a:extLst>
          </p:cNvPr>
          <p:cNvSpPr txBox="1"/>
          <p:nvPr/>
        </p:nvSpPr>
        <p:spPr>
          <a:xfrm>
            <a:off x="7440586" y="60602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Directeur de site</a:t>
            </a:r>
          </a:p>
        </p:txBody>
      </p:sp>
      <p:pic>
        <p:nvPicPr>
          <p:cNvPr id="7" name="Graphique 6" descr="Atome contour">
            <a:extLst>
              <a:ext uri="{FF2B5EF4-FFF2-40B4-BE49-F238E27FC236}">
                <a16:creationId xmlns:a16="http://schemas.microsoft.com/office/drawing/2014/main" id="{CA74307A-05F2-4206-8CB7-441FF9D8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5799" y="3298929"/>
            <a:ext cx="1678138" cy="1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9948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432</TotalTime>
  <Words>890</Words>
  <Application>Microsoft Office PowerPoint</Application>
  <PresentationFormat>Grand écran</PresentationFormat>
  <Paragraphs>327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Jovany Lemoine</dc:creator>
  <cp:lastModifiedBy>Jovany Lemoine</cp:lastModifiedBy>
  <cp:revision>2</cp:revision>
  <dcterms:created xsi:type="dcterms:W3CDTF">2022-02-18T17:52:20Z</dcterms:created>
  <dcterms:modified xsi:type="dcterms:W3CDTF">2022-05-09T17:25:46Z</dcterms:modified>
</cp:coreProperties>
</file>