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9" r:id="rId14"/>
    <p:sldId id="267" r:id="rId15"/>
    <p:sldId id="270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4FF"/>
    <a:srgbClr val="DFE8F5"/>
    <a:srgbClr val="F0F4FA"/>
    <a:srgbClr val="00366C"/>
    <a:srgbClr val="E7E6E6"/>
    <a:srgbClr val="0056AC"/>
    <a:srgbClr val="817F7F"/>
    <a:srgbClr val="B5B3B3"/>
    <a:srgbClr val="233D6B"/>
    <a:srgbClr val="9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2CF38-756D-342A-EDD0-F27489FD8B59}" v="119" dt="2022-09-02T10:04:38.796"/>
    <p1510:client id="{7168AF51-1201-0663-A453-BD94DB08B95F}" v="10" dt="2022-09-02T10:08:14.277"/>
    <p1510:client id="{A1E8E2AE-0D8F-55C8-CFBA-3EF1CB8AE7B5}" v="44" dt="2022-09-12T09:58:16.466"/>
    <p1510:client id="{D019711C-4E44-00A3-42CB-18C963D6BDFD}" v="6" dt="2022-09-02T13:03:36.188"/>
    <p1510:client id="{F7788808-D2C0-C147-0285-A8138E70FADB}" v="8" dt="2022-12-19T11:28:59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li Bengochea" userId="S::ybengochea@insy2s.fr::8c987a25-4b8d-4e55-8820-25cda8801b54" providerId="AD" clId="Web-{E213B492-708D-5316-1DF6-31F7CD88947F}"/>
    <pc:docChg chg="addSld modSld sldOrd">
      <pc:chgData name="Yeli Bengochea" userId="S::ybengochea@insy2s.fr::8c987a25-4b8d-4e55-8820-25cda8801b54" providerId="AD" clId="Web-{E213B492-708D-5316-1DF6-31F7CD88947F}" dt="2022-08-31T14:14:12.340" v="3461" actId="1076"/>
      <pc:docMkLst>
        <pc:docMk/>
      </pc:docMkLst>
      <pc:sldChg chg="modSp">
        <pc:chgData name="Yeli Bengochea" userId="S::ybengochea@insy2s.fr::8c987a25-4b8d-4e55-8820-25cda8801b54" providerId="AD" clId="Web-{E213B492-708D-5316-1DF6-31F7CD88947F}" dt="2022-08-31T14:14:12.340" v="3461" actId="1076"/>
        <pc:sldMkLst>
          <pc:docMk/>
          <pc:sldMk cId="519258471" sldId="256"/>
        </pc:sldMkLst>
        <pc:spChg chg="mod">
          <ac:chgData name="Yeli Bengochea" userId="S::ybengochea@insy2s.fr::8c987a25-4b8d-4e55-8820-25cda8801b54" providerId="AD" clId="Web-{E213B492-708D-5316-1DF6-31F7CD88947F}" dt="2022-08-31T14:14:12.340" v="3461" actId="1076"/>
          <ac:spMkLst>
            <pc:docMk/>
            <pc:sldMk cId="519258471" sldId="256"/>
            <ac:spMk id="12" creationId="{38ABCA23-F494-41D2-97F4-DB0651D7BAB4}"/>
          </ac:spMkLst>
        </pc:spChg>
        <pc:spChg chg="mod">
          <ac:chgData name="Yeli Bengochea" userId="S::ybengochea@insy2s.fr::8c987a25-4b8d-4e55-8820-25cda8801b54" providerId="AD" clId="Web-{E213B492-708D-5316-1DF6-31F7CD88947F}" dt="2022-08-31T08:58:07.344" v="38" actId="20577"/>
          <ac:spMkLst>
            <pc:docMk/>
            <pc:sldMk cId="519258471" sldId="256"/>
            <ac:spMk id="23" creationId="{5E5CF5C7-3C47-4CBC-9A1E-0E0F00FF3487}"/>
          </ac:spMkLst>
        </pc:spChg>
      </pc:sldChg>
      <pc:sldChg chg="addSp delSp modSp">
        <pc:chgData name="Yeli Bengochea" userId="S::ybengochea@insy2s.fr::8c987a25-4b8d-4e55-8820-25cda8801b54" providerId="AD" clId="Web-{E213B492-708D-5316-1DF6-31F7CD88947F}" dt="2022-08-31T11:21:51.954" v="2261" actId="20577"/>
        <pc:sldMkLst>
          <pc:docMk/>
          <pc:sldMk cId="19964573" sldId="259"/>
        </pc:sldMkLst>
        <pc:spChg chg="add del mod">
          <ac:chgData name="Yeli Bengochea" userId="S::ybengochea@insy2s.fr::8c987a25-4b8d-4e55-8820-25cda8801b54" providerId="AD" clId="Web-{E213B492-708D-5316-1DF6-31F7CD88947F}" dt="2022-08-31T09:06:18.956" v="89"/>
          <ac:spMkLst>
            <pc:docMk/>
            <pc:sldMk cId="19964573" sldId="259"/>
            <ac:spMk id="2" creationId="{0A7089EA-B3F5-1627-7F45-BF5D3F5BFE8C}"/>
          </ac:spMkLst>
        </pc:spChg>
        <pc:spChg chg="add mod">
          <ac:chgData name="Yeli Bengochea" userId="S::ybengochea@insy2s.fr::8c987a25-4b8d-4e55-8820-25cda8801b54" providerId="AD" clId="Web-{E213B492-708D-5316-1DF6-31F7CD88947F}" dt="2022-08-31T09:07:16.787" v="104" actId="1076"/>
          <ac:spMkLst>
            <pc:docMk/>
            <pc:sldMk cId="19964573" sldId="259"/>
            <ac:spMk id="3" creationId="{FE7FC310-B470-F78F-9259-75FDBC5C1B8D}"/>
          </ac:spMkLst>
        </pc:spChg>
        <pc:spChg chg="add mod">
          <ac:chgData name="Yeli Bengochea" userId="S::ybengochea@insy2s.fr::8c987a25-4b8d-4e55-8820-25cda8801b54" providerId="AD" clId="Web-{E213B492-708D-5316-1DF6-31F7CD88947F}" dt="2022-08-31T11:21:51.954" v="2261" actId="20577"/>
          <ac:spMkLst>
            <pc:docMk/>
            <pc:sldMk cId="19964573" sldId="259"/>
            <ac:spMk id="4" creationId="{7207C925-E853-90D3-6E35-59A72E4D4BCE}"/>
          </ac:spMkLst>
        </pc:spChg>
        <pc:spChg chg="add del mod">
          <ac:chgData name="Yeli Bengochea" userId="S::ybengochea@insy2s.fr::8c987a25-4b8d-4e55-8820-25cda8801b54" providerId="AD" clId="Web-{E213B492-708D-5316-1DF6-31F7CD88947F}" dt="2022-08-31T09:33:29.237" v="299" actId="20577"/>
          <ac:spMkLst>
            <pc:docMk/>
            <pc:sldMk cId="19964573" sldId="259"/>
            <ac:spMk id="5" creationId="{E7861558-087E-E565-F21B-EBBDB0A315FB}"/>
          </ac:spMkLst>
        </pc:spChg>
        <pc:spChg chg="add mod">
          <ac:chgData name="Yeli Bengochea" userId="S::ybengochea@insy2s.fr::8c987a25-4b8d-4e55-8820-25cda8801b54" providerId="AD" clId="Web-{E213B492-708D-5316-1DF6-31F7CD88947F}" dt="2022-08-31T09:33:37.909" v="302" actId="1076"/>
          <ac:spMkLst>
            <pc:docMk/>
            <pc:sldMk cId="19964573" sldId="259"/>
            <ac:spMk id="6" creationId="{1D7BE2CA-583B-3F4B-0CAB-96D692A60070}"/>
          </ac:spMkLst>
        </pc:spChg>
        <pc:spChg chg="mod">
          <ac:chgData name="Yeli Bengochea" userId="S::ybengochea@insy2s.fr::8c987a25-4b8d-4e55-8820-25cda8801b54" providerId="AD" clId="Web-{E213B492-708D-5316-1DF6-31F7CD88947F}" dt="2022-08-31T08:58:33.892" v="50" actId="14100"/>
          <ac:spMkLst>
            <pc:docMk/>
            <pc:sldMk cId="19964573" sldId="259"/>
            <ac:spMk id="17" creationId="{BB37616C-272E-47F1-863A-B2C92FBE80F3}"/>
          </ac:spMkLst>
        </pc:spChg>
        <pc:spChg chg="mod">
          <ac:chgData name="Yeli Bengochea" userId="S::ybengochea@insy2s.fr::8c987a25-4b8d-4e55-8820-25cda8801b54" providerId="AD" clId="Web-{E213B492-708D-5316-1DF6-31F7CD88947F}" dt="2022-08-31T08:59:25.331" v="60" actId="20577"/>
          <ac:spMkLst>
            <pc:docMk/>
            <pc:sldMk cId="19964573" sldId="259"/>
            <ac:spMk id="25" creationId="{6BFAE7BC-893E-4B9B-AB04-BFD3DE9B75A1}"/>
          </ac:spMkLst>
        </pc:spChg>
      </pc:sldChg>
      <pc:sldChg chg="addSp modSp add replId">
        <pc:chgData name="Yeli Bengochea" userId="S::ybengochea@insy2s.fr::8c987a25-4b8d-4e55-8820-25cda8801b54" providerId="AD" clId="Web-{E213B492-708D-5316-1DF6-31F7CD88947F}" dt="2022-08-31T09:45:11.295" v="483" actId="1076"/>
        <pc:sldMkLst>
          <pc:docMk/>
          <pc:sldMk cId="4041524709" sldId="260"/>
        </pc:sldMkLst>
        <pc:spChg chg="add mod">
          <ac:chgData name="Yeli Bengochea" userId="S::ybengochea@insy2s.fr::8c987a25-4b8d-4e55-8820-25cda8801b54" providerId="AD" clId="Web-{E213B492-708D-5316-1DF6-31F7CD88947F}" dt="2022-08-31T09:38:03.154" v="431" actId="14100"/>
          <ac:spMkLst>
            <pc:docMk/>
            <pc:sldMk cId="4041524709" sldId="260"/>
            <ac:spMk id="2" creationId="{7375782B-AA76-9136-7149-63612D3BD110}"/>
          </ac:spMkLst>
        </pc:spChg>
        <pc:spChg chg="add mod">
          <ac:chgData name="Yeli Bengochea" userId="S::ybengochea@insy2s.fr::8c987a25-4b8d-4e55-8820-25cda8801b54" providerId="AD" clId="Web-{E213B492-708D-5316-1DF6-31F7CD88947F}" dt="2022-08-31T09:34:17.098" v="321" actId="1076"/>
          <ac:spMkLst>
            <pc:docMk/>
            <pc:sldMk cId="4041524709" sldId="260"/>
            <ac:spMk id="4" creationId="{CC0B2B32-952D-796E-7D73-26AA36197649}"/>
          </ac:spMkLst>
        </pc:spChg>
        <pc:spChg chg="add mod">
          <ac:chgData name="Yeli Bengochea" userId="S::ybengochea@insy2s.fr::8c987a25-4b8d-4e55-8820-25cda8801b54" providerId="AD" clId="Web-{E213B492-708D-5316-1DF6-31F7CD88947F}" dt="2022-08-31T09:45:11.295" v="483" actId="1076"/>
          <ac:spMkLst>
            <pc:docMk/>
            <pc:sldMk cId="4041524709" sldId="260"/>
            <ac:spMk id="6" creationId="{F2A5ED93-54EA-FF78-7F94-77114043D728}"/>
          </ac:spMkLst>
        </pc:spChg>
        <pc:spChg chg="mod">
          <ac:chgData name="Yeli Bengochea" userId="S::ybengochea@insy2s.fr::8c987a25-4b8d-4e55-8820-25cda8801b54" providerId="AD" clId="Web-{E213B492-708D-5316-1DF6-31F7CD88947F}" dt="2022-08-31T08:59:17.862" v="58" actId="20577"/>
          <ac:spMkLst>
            <pc:docMk/>
            <pc:sldMk cId="4041524709" sldId="260"/>
            <ac:spMk id="25" creationId="{6BFAE7BC-893E-4B9B-AB04-BFD3DE9B75A1}"/>
          </ac:spMkLst>
        </pc:spChg>
        <pc:picChg chg="add mod">
          <ac:chgData name="Yeli Bengochea" userId="S::ybengochea@insy2s.fr::8c987a25-4b8d-4e55-8820-25cda8801b54" providerId="AD" clId="Web-{E213B492-708D-5316-1DF6-31F7CD88947F}" dt="2022-08-31T09:38:09.592" v="433" actId="1076"/>
          <ac:picMkLst>
            <pc:docMk/>
            <pc:sldMk cId="4041524709" sldId="260"/>
            <ac:picMk id="5" creationId="{D46CBC62-209F-7237-845C-41C1DACC1595}"/>
          </ac:picMkLst>
        </pc:picChg>
      </pc:sldChg>
      <pc:sldChg chg="addSp delSp modSp add replId">
        <pc:chgData name="Yeli Bengochea" userId="S::ybengochea@insy2s.fr::8c987a25-4b8d-4e55-8820-25cda8801b54" providerId="AD" clId="Web-{E213B492-708D-5316-1DF6-31F7CD88947F}" dt="2022-08-31T12:44:12.207" v="2500" actId="20577"/>
        <pc:sldMkLst>
          <pc:docMk/>
          <pc:sldMk cId="1556201972" sldId="261"/>
        </pc:sldMkLst>
        <pc:spChg chg="add mod">
          <ac:chgData name="Yeli Bengochea" userId="S::ybengochea@insy2s.fr::8c987a25-4b8d-4e55-8820-25cda8801b54" providerId="AD" clId="Web-{E213B492-708D-5316-1DF6-31F7CD88947F}" dt="2022-08-31T09:47:07.987" v="494" actId="1076"/>
          <ac:spMkLst>
            <pc:docMk/>
            <pc:sldMk cId="1556201972" sldId="261"/>
            <ac:spMk id="3" creationId="{EE4DD8A9-1B17-2CE8-939C-B715352B74C0}"/>
          </ac:spMkLst>
        </pc:spChg>
        <pc:spChg chg="add mod">
          <ac:chgData name="Yeli Bengochea" userId="S::ybengochea@insy2s.fr::8c987a25-4b8d-4e55-8820-25cda8801b54" providerId="AD" clId="Web-{E213B492-708D-5316-1DF6-31F7CD88947F}" dt="2022-08-31T09:51:40.748" v="544" actId="1076"/>
          <ac:spMkLst>
            <pc:docMk/>
            <pc:sldMk cId="1556201972" sldId="261"/>
            <ac:spMk id="4" creationId="{DACF79C3-7EAD-8237-991E-38E0C4632800}"/>
          </ac:spMkLst>
        </pc:spChg>
        <pc:spChg chg="add del mod">
          <ac:chgData name="Yeli Bengochea" userId="S::ybengochea@insy2s.fr::8c987a25-4b8d-4e55-8820-25cda8801b54" providerId="AD" clId="Web-{E213B492-708D-5316-1DF6-31F7CD88947F}" dt="2022-08-31T09:59:17.718" v="695"/>
          <ac:spMkLst>
            <pc:docMk/>
            <pc:sldMk cId="1556201972" sldId="261"/>
            <ac:spMk id="6" creationId="{4A7CD681-9DBA-4672-A3CB-EA5F064721D1}"/>
          </ac:spMkLst>
        </pc:spChg>
        <pc:spChg chg="add mod">
          <ac:chgData name="Yeli Bengochea" userId="S::ybengochea@insy2s.fr::8c987a25-4b8d-4e55-8820-25cda8801b54" providerId="AD" clId="Web-{E213B492-708D-5316-1DF6-31F7CD88947F}" dt="2022-08-31T12:42:55.251" v="2474" actId="20577"/>
          <ac:spMkLst>
            <pc:docMk/>
            <pc:sldMk cId="1556201972" sldId="261"/>
            <ac:spMk id="7" creationId="{A2BC3DED-1692-EC51-5C22-2705B49DC8B7}"/>
          </ac:spMkLst>
        </pc:spChg>
        <pc:spChg chg="add mod">
          <ac:chgData name="Yeli Bengochea" userId="S::ybengochea@insy2s.fr::8c987a25-4b8d-4e55-8820-25cda8801b54" providerId="AD" clId="Web-{E213B492-708D-5316-1DF6-31F7CD88947F}" dt="2022-08-31T12:43:07.454" v="2477" actId="20577"/>
          <ac:spMkLst>
            <pc:docMk/>
            <pc:sldMk cId="1556201972" sldId="261"/>
            <ac:spMk id="8" creationId="{1F6F1D82-9ACB-AFED-56E0-DDA5E3F97D4D}"/>
          </ac:spMkLst>
        </pc:spChg>
        <pc:spChg chg="add mod">
          <ac:chgData name="Yeli Bengochea" userId="S::ybengochea@insy2s.fr::8c987a25-4b8d-4e55-8820-25cda8801b54" providerId="AD" clId="Web-{E213B492-708D-5316-1DF6-31F7CD88947F}" dt="2022-08-31T10:17:21.931" v="985" actId="1076"/>
          <ac:spMkLst>
            <pc:docMk/>
            <pc:sldMk cId="1556201972" sldId="261"/>
            <ac:spMk id="9" creationId="{ED9164E2-7F6A-DA60-AE70-E1396F5E5157}"/>
          </ac:spMkLst>
        </pc:spChg>
        <pc:spChg chg="add mod">
          <ac:chgData name="Yeli Bengochea" userId="S::ybengochea@insy2s.fr::8c987a25-4b8d-4e55-8820-25cda8801b54" providerId="AD" clId="Web-{E213B492-708D-5316-1DF6-31F7CD88947F}" dt="2022-08-31T12:43:22.470" v="2480" actId="20577"/>
          <ac:spMkLst>
            <pc:docMk/>
            <pc:sldMk cId="1556201972" sldId="261"/>
            <ac:spMk id="11" creationId="{D46E3C13-379F-EBA8-0780-5CB2F5D1F018}"/>
          </ac:spMkLst>
        </pc:spChg>
        <pc:spChg chg="add mod">
          <ac:chgData name="Yeli Bengochea" userId="S::ybengochea@insy2s.fr::8c987a25-4b8d-4e55-8820-25cda8801b54" providerId="AD" clId="Web-{E213B492-708D-5316-1DF6-31F7CD88947F}" dt="2022-08-31T12:43:58.644" v="2492" actId="20577"/>
          <ac:spMkLst>
            <pc:docMk/>
            <pc:sldMk cId="1556201972" sldId="261"/>
            <ac:spMk id="18" creationId="{EA5F8B0C-A7EE-2437-522C-20FBD165278D}"/>
          </ac:spMkLst>
        </pc:spChg>
        <pc:spChg chg="add mod">
          <ac:chgData name="Yeli Bengochea" userId="S::ybengochea@insy2s.fr::8c987a25-4b8d-4e55-8820-25cda8801b54" providerId="AD" clId="Web-{E213B492-708D-5316-1DF6-31F7CD88947F}" dt="2022-08-31T10:17:28.744" v="988" actId="1076"/>
          <ac:spMkLst>
            <pc:docMk/>
            <pc:sldMk cId="1556201972" sldId="261"/>
            <ac:spMk id="19" creationId="{8DF1FE9A-C978-60A8-45A2-48943BEC43A6}"/>
          </ac:spMkLst>
        </pc:spChg>
        <pc:spChg chg="add mod">
          <ac:chgData name="Yeli Bengochea" userId="S::ybengochea@insy2s.fr::8c987a25-4b8d-4e55-8820-25cda8801b54" providerId="AD" clId="Web-{E213B492-708D-5316-1DF6-31F7CD88947F}" dt="2022-08-31T12:44:01.300" v="2493" actId="20577"/>
          <ac:spMkLst>
            <pc:docMk/>
            <pc:sldMk cId="1556201972" sldId="261"/>
            <ac:spMk id="20" creationId="{49CEDC5D-722B-B96D-1417-CE03427F15AC}"/>
          </ac:spMkLst>
        </pc:spChg>
        <pc:spChg chg="add mod">
          <ac:chgData name="Yeli Bengochea" userId="S::ybengochea@insy2s.fr::8c987a25-4b8d-4e55-8820-25cda8801b54" providerId="AD" clId="Web-{E213B492-708D-5316-1DF6-31F7CD88947F}" dt="2022-08-31T12:44:12.207" v="2500" actId="20577"/>
          <ac:spMkLst>
            <pc:docMk/>
            <pc:sldMk cId="1556201972" sldId="261"/>
            <ac:spMk id="22" creationId="{57AE5FE0-E1F6-615A-867D-24711A0FA1A5}"/>
          </ac:spMkLst>
        </pc:spChg>
        <pc:spChg chg="mod">
          <ac:chgData name="Yeli Bengochea" userId="S::ybengochea@insy2s.fr::8c987a25-4b8d-4e55-8820-25cda8801b54" providerId="AD" clId="Web-{E213B492-708D-5316-1DF6-31F7CD88947F}" dt="2022-08-31T10:30:31.226" v="1069" actId="20577"/>
          <ac:spMkLst>
            <pc:docMk/>
            <pc:sldMk cId="1556201972" sldId="261"/>
            <ac:spMk id="25" creationId="{6BFAE7BC-893E-4B9B-AB04-BFD3DE9B75A1}"/>
          </ac:spMkLst>
        </pc:spChg>
        <pc:picChg chg="add mod">
          <ac:chgData name="Yeli Bengochea" userId="S::ybengochea@insy2s.fr::8c987a25-4b8d-4e55-8820-25cda8801b54" providerId="AD" clId="Web-{E213B492-708D-5316-1DF6-31F7CD88947F}" dt="2022-08-31T10:16:27.960" v="969" actId="14100"/>
          <ac:picMkLst>
            <pc:docMk/>
            <pc:sldMk cId="1556201972" sldId="261"/>
            <ac:picMk id="5" creationId="{95197508-4957-5076-F5E9-C001966D35A9}"/>
          </ac:picMkLst>
        </pc:picChg>
        <pc:picChg chg="add mod">
          <ac:chgData name="Yeli Bengochea" userId="S::ybengochea@insy2s.fr::8c987a25-4b8d-4e55-8820-25cda8801b54" providerId="AD" clId="Web-{E213B492-708D-5316-1DF6-31F7CD88947F}" dt="2022-08-31T10:17:41.307" v="990" actId="1076"/>
          <ac:picMkLst>
            <pc:docMk/>
            <pc:sldMk cId="1556201972" sldId="261"/>
            <ac:picMk id="10" creationId="{A50FAE01-7DDB-E906-15F4-993D44DA3B0E}"/>
          </ac:picMkLst>
        </pc:picChg>
      </pc:sldChg>
      <pc:sldChg chg="addSp modSp new ord">
        <pc:chgData name="Yeli Bengochea" userId="S::ybengochea@insy2s.fr::8c987a25-4b8d-4e55-8820-25cda8801b54" providerId="AD" clId="Web-{E213B492-708D-5316-1DF6-31F7CD88947F}" dt="2022-08-31T10:38:41.995" v="1330" actId="20577"/>
        <pc:sldMkLst>
          <pc:docMk/>
          <pc:sldMk cId="3636208947" sldId="262"/>
        </pc:sldMkLst>
        <pc:spChg chg="add mod">
          <ac:chgData name="Yeli Bengochea" userId="S::ybengochea@insy2s.fr::8c987a25-4b8d-4e55-8820-25cda8801b54" providerId="AD" clId="Web-{E213B492-708D-5316-1DF6-31F7CD88947F}" dt="2022-08-31T10:31:58.573" v="1090" actId="20577"/>
          <ac:spMkLst>
            <pc:docMk/>
            <pc:sldMk cId="3636208947" sldId="262"/>
            <ac:spMk id="5" creationId="{4CABC914-6614-CB40-6D10-714861E1C66B}"/>
          </ac:spMkLst>
        </pc:spChg>
        <pc:spChg chg="add mod">
          <ac:chgData name="Yeli Bengochea" userId="S::ybengochea@insy2s.fr::8c987a25-4b8d-4e55-8820-25cda8801b54" providerId="AD" clId="Web-{E213B492-708D-5316-1DF6-31F7CD88947F}" dt="2022-08-31T10:38:41.995" v="1330" actId="20577"/>
          <ac:spMkLst>
            <pc:docMk/>
            <pc:sldMk cId="3636208947" sldId="262"/>
            <ac:spMk id="7" creationId="{8BFD7318-39C4-700D-DF43-B8A6773B41A5}"/>
          </ac:spMkLst>
        </pc:spChg>
        <pc:picChg chg="add mod">
          <ac:chgData name="Yeli Bengochea" userId="S::ybengochea@insy2s.fr::8c987a25-4b8d-4e55-8820-25cda8801b54" providerId="AD" clId="Web-{E213B492-708D-5316-1DF6-31F7CD88947F}" dt="2022-08-31T10:28:53.566" v="1067" actId="1076"/>
          <ac:picMkLst>
            <pc:docMk/>
            <pc:sldMk cId="3636208947" sldId="262"/>
            <ac:picMk id="3" creationId="{46A56F6B-E464-5A35-02A2-A7CDBB64EB95}"/>
          </ac:picMkLst>
        </pc:picChg>
      </pc:sldChg>
      <pc:sldChg chg="addSp delSp modSp new">
        <pc:chgData name="Yeli Bengochea" userId="S::ybengochea@insy2s.fr::8c987a25-4b8d-4e55-8820-25cda8801b54" providerId="AD" clId="Web-{E213B492-708D-5316-1DF6-31F7CD88947F}" dt="2022-08-31T10:51:38.492" v="1711" actId="1076"/>
        <pc:sldMkLst>
          <pc:docMk/>
          <pc:sldMk cId="1579209324" sldId="263"/>
        </pc:sldMkLst>
        <pc:spChg chg="add mod">
          <ac:chgData name="Yeli Bengochea" userId="S::ybengochea@insy2s.fr::8c987a25-4b8d-4e55-8820-25cda8801b54" providerId="AD" clId="Web-{E213B492-708D-5316-1DF6-31F7CD88947F}" dt="2022-08-31T10:51:38.492" v="1711" actId="1076"/>
          <ac:spMkLst>
            <pc:docMk/>
            <pc:sldMk cId="1579209324" sldId="263"/>
            <ac:spMk id="4" creationId="{3D69021A-A006-AE92-F7C7-776B821F79A6}"/>
          </ac:spMkLst>
        </pc:spChg>
        <pc:spChg chg="add del">
          <ac:chgData name="Yeli Bengochea" userId="S::ybengochea@insy2s.fr::8c987a25-4b8d-4e55-8820-25cda8801b54" providerId="AD" clId="Web-{E213B492-708D-5316-1DF6-31F7CD88947F}" dt="2022-08-31T10:39:40.512" v="1348"/>
          <ac:spMkLst>
            <pc:docMk/>
            <pc:sldMk cId="1579209324" sldId="263"/>
            <ac:spMk id="6" creationId="{394DE3EB-E572-DA59-6B57-4C09C597CC86}"/>
          </ac:spMkLst>
        </pc:spChg>
        <pc:spChg chg="add mod">
          <ac:chgData name="Yeli Bengochea" userId="S::ybengochea@insy2s.fr::8c987a25-4b8d-4e55-8820-25cda8801b54" providerId="AD" clId="Web-{E213B492-708D-5316-1DF6-31F7CD88947F}" dt="2022-08-31T10:46:17.340" v="1619" actId="1076"/>
          <ac:spMkLst>
            <pc:docMk/>
            <pc:sldMk cId="1579209324" sldId="263"/>
            <ac:spMk id="8" creationId="{4A9E1526-4273-AE03-0C39-C712A189BCDE}"/>
          </ac:spMkLst>
        </pc:spChg>
        <pc:spChg chg="add mod">
          <ac:chgData name="Yeli Bengochea" userId="S::ybengochea@insy2s.fr::8c987a25-4b8d-4e55-8820-25cda8801b54" providerId="AD" clId="Web-{E213B492-708D-5316-1DF6-31F7CD88947F}" dt="2022-08-31T10:51:35.492" v="1710" actId="20577"/>
          <ac:spMkLst>
            <pc:docMk/>
            <pc:sldMk cId="1579209324" sldId="263"/>
            <ac:spMk id="11" creationId="{4C809E59-A34E-59B1-04CA-55B3967291C7}"/>
          </ac:spMkLst>
        </pc:spChg>
        <pc:picChg chg="add mod">
          <ac:chgData name="Yeli Bengochea" userId="S::ybengochea@insy2s.fr::8c987a25-4b8d-4e55-8820-25cda8801b54" providerId="AD" clId="Web-{E213B492-708D-5316-1DF6-31F7CD88947F}" dt="2022-08-31T10:47:19.842" v="1631" actId="1076"/>
          <ac:picMkLst>
            <pc:docMk/>
            <pc:sldMk cId="1579209324" sldId="263"/>
            <ac:picMk id="9" creationId="{3F9D23BC-66FB-DE23-1412-BB8D32BF6B31}"/>
          </ac:picMkLst>
        </pc:picChg>
        <pc:picChg chg="add mod">
          <ac:chgData name="Yeli Bengochea" userId="S::ybengochea@insy2s.fr::8c987a25-4b8d-4e55-8820-25cda8801b54" providerId="AD" clId="Web-{E213B492-708D-5316-1DF6-31F7CD88947F}" dt="2022-08-31T10:46:12.261" v="1617" actId="1076"/>
          <ac:picMkLst>
            <pc:docMk/>
            <pc:sldMk cId="1579209324" sldId="263"/>
            <ac:picMk id="10" creationId="{5BACA23D-8B20-53FF-D8CD-F38FE3F3001D}"/>
          </ac:picMkLst>
        </pc:picChg>
        <pc:cxnChg chg="add mod">
          <ac:chgData name="Yeli Bengochea" userId="S::ybengochea@insy2s.fr::8c987a25-4b8d-4e55-8820-25cda8801b54" providerId="AD" clId="Web-{E213B492-708D-5316-1DF6-31F7CD88947F}" dt="2022-08-31T10:46:56.607" v="1627"/>
          <ac:cxnSpMkLst>
            <pc:docMk/>
            <pc:sldMk cId="1579209324" sldId="263"/>
            <ac:cxnSpMk id="12" creationId="{548F36BE-1D45-C473-E1B8-8B30D0724790}"/>
          </ac:cxnSpMkLst>
        </pc:cxnChg>
      </pc:sldChg>
      <pc:sldChg chg="addSp modSp new">
        <pc:chgData name="Yeli Bengochea" userId="S::ybengochea@insy2s.fr::8c987a25-4b8d-4e55-8820-25cda8801b54" providerId="AD" clId="Web-{E213B492-708D-5316-1DF6-31F7CD88947F}" dt="2022-08-31T12:52:19.629" v="2654" actId="20577"/>
        <pc:sldMkLst>
          <pc:docMk/>
          <pc:sldMk cId="3289980006" sldId="264"/>
        </pc:sldMkLst>
        <pc:spChg chg="add mod">
          <ac:chgData name="Yeli Bengochea" userId="S::ybengochea@insy2s.fr::8c987a25-4b8d-4e55-8820-25cda8801b54" providerId="AD" clId="Web-{E213B492-708D-5316-1DF6-31F7CD88947F}" dt="2022-08-31T10:52:22.697" v="1723" actId="20577"/>
          <ac:spMkLst>
            <pc:docMk/>
            <pc:sldMk cId="3289980006" sldId="264"/>
            <ac:spMk id="4" creationId="{B3B878A7-CD9E-2F2A-24E8-F8F4478B2F91}"/>
          </ac:spMkLst>
        </pc:spChg>
        <pc:spChg chg="add mod">
          <ac:chgData name="Yeli Bengochea" userId="S::ybengochea@insy2s.fr::8c987a25-4b8d-4e55-8820-25cda8801b54" providerId="AD" clId="Web-{E213B492-708D-5316-1DF6-31F7CD88947F}" dt="2022-08-31T10:56:58.333" v="1802" actId="20577"/>
          <ac:spMkLst>
            <pc:docMk/>
            <pc:sldMk cId="3289980006" sldId="264"/>
            <ac:spMk id="6" creationId="{2FD3EE9F-7C7D-0096-961C-95A70B0E2F80}"/>
          </ac:spMkLst>
        </pc:spChg>
        <pc:spChg chg="add mod">
          <ac:chgData name="Yeli Bengochea" userId="S::ybengochea@insy2s.fr::8c987a25-4b8d-4e55-8820-25cda8801b54" providerId="AD" clId="Web-{E213B492-708D-5316-1DF6-31F7CD88947F}" dt="2022-08-31T12:52:19.629" v="2654" actId="20577"/>
          <ac:spMkLst>
            <pc:docMk/>
            <pc:sldMk cId="3289980006" sldId="264"/>
            <ac:spMk id="8" creationId="{7A3E4826-F8AF-848C-EF90-6BB39137B183}"/>
          </ac:spMkLst>
        </pc:spChg>
        <pc:picChg chg="add mod">
          <ac:chgData name="Yeli Bengochea" userId="S::ybengochea@insy2s.fr::8c987a25-4b8d-4e55-8820-25cda8801b54" providerId="AD" clId="Web-{E213B492-708D-5316-1DF6-31F7CD88947F}" dt="2022-08-31T10:57:23.818" v="1808"/>
          <ac:picMkLst>
            <pc:docMk/>
            <pc:sldMk cId="3289980006" sldId="264"/>
            <ac:picMk id="7" creationId="{C0FC1C93-CAE1-A5AB-9711-6D94F72072DF}"/>
          </ac:picMkLst>
        </pc:picChg>
        <pc:cxnChg chg="add mod">
          <ac:chgData name="Yeli Bengochea" userId="S::ybengochea@insy2s.fr::8c987a25-4b8d-4e55-8820-25cda8801b54" providerId="AD" clId="Web-{E213B492-708D-5316-1DF6-31F7CD88947F}" dt="2022-08-31T11:01:25.624" v="1853"/>
          <ac:cxnSpMkLst>
            <pc:docMk/>
            <pc:sldMk cId="3289980006" sldId="264"/>
            <ac:cxnSpMk id="9" creationId="{D2EFF708-4104-12C7-099A-90B84E939666}"/>
          </ac:cxnSpMkLst>
        </pc:cxnChg>
        <pc:cxnChg chg="add mod">
          <ac:chgData name="Yeli Bengochea" userId="S::ybengochea@insy2s.fr::8c987a25-4b8d-4e55-8820-25cda8801b54" providerId="AD" clId="Web-{E213B492-708D-5316-1DF6-31F7CD88947F}" dt="2022-08-31T11:02:20.235" v="1869" actId="14100"/>
          <ac:cxnSpMkLst>
            <pc:docMk/>
            <pc:sldMk cId="3289980006" sldId="264"/>
            <ac:cxnSpMk id="10" creationId="{F19267E9-76C7-27B6-4878-DE5362E39239}"/>
          </ac:cxnSpMkLst>
        </pc:cxnChg>
        <pc:cxnChg chg="add mod">
          <ac:chgData name="Yeli Bengochea" userId="S::ybengochea@insy2s.fr::8c987a25-4b8d-4e55-8820-25cda8801b54" providerId="AD" clId="Web-{E213B492-708D-5316-1DF6-31F7CD88947F}" dt="2022-08-31T11:02:34.220" v="1872" actId="14100"/>
          <ac:cxnSpMkLst>
            <pc:docMk/>
            <pc:sldMk cId="3289980006" sldId="264"/>
            <ac:cxnSpMk id="11" creationId="{F7AD2CBF-E160-4DFA-B213-E0B938E7ACF2}"/>
          </ac:cxnSpMkLst>
        </pc:cxnChg>
        <pc:cxnChg chg="add mod">
          <ac:chgData name="Yeli Bengochea" userId="S::ybengochea@insy2s.fr::8c987a25-4b8d-4e55-8820-25cda8801b54" providerId="AD" clId="Web-{E213B492-708D-5316-1DF6-31F7CD88947F}" dt="2022-08-31T11:02:42.424" v="1875" actId="14100"/>
          <ac:cxnSpMkLst>
            <pc:docMk/>
            <pc:sldMk cId="3289980006" sldId="264"/>
            <ac:cxnSpMk id="12" creationId="{782D22B6-01D1-40C6-4F91-1BA6624BA5D9}"/>
          </ac:cxnSpMkLst>
        </pc:cxnChg>
      </pc:sldChg>
      <pc:sldChg chg="addSp modSp new">
        <pc:chgData name="Yeli Bengochea" userId="S::ybengochea@insy2s.fr::8c987a25-4b8d-4e55-8820-25cda8801b54" providerId="AD" clId="Web-{E213B492-708D-5316-1DF6-31F7CD88947F}" dt="2022-08-31T13:16:53.756" v="2818" actId="20577"/>
        <pc:sldMkLst>
          <pc:docMk/>
          <pc:sldMk cId="3554349933" sldId="265"/>
        </pc:sldMkLst>
        <pc:spChg chg="add mod">
          <ac:chgData name="Yeli Bengochea" userId="S::ybengochea@insy2s.fr::8c987a25-4b8d-4e55-8820-25cda8801b54" providerId="AD" clId="Web-{E213B492-708D-5316-1DF6-31F7CD88947F}" dt="2022-08-31T12:39:23.994" v="2399" actId="1076"/>
          <ac:spMkLst>
            <pc:docMk/>
            <pc:sldMk cId="3554349933" sldId="265"/>
            <ac:spMk id="4" creationId="{DBFE4176-4992-F416-500D-41DA82F0E430}"/>
          </ac:spMkLst>
        </pc:spChg>
        <pc:spChg chg="add mod">
          <ac:chgData name="Yeli Bengochea" userId="S::ybengochea@insy2s.fr::8c987a25-4b8d-4e55-8820-25cda8801b54" providerId="AD" clId="Web-{E213B492-708D-5316-1DF6-31F7CD88947F}" dt="2022-08-31T11:15:30.859" v="2143" actId="1076"/>
          <ac:spMkLst>
            <pc:docMk/>
            <pc:sldMk cId="3554349933" sldId="265"/>
            <ac:spMk id="6" creationId="{0931AC04-9955-FB4A-0C0E-56C4791856E0}"/>
          </ac:spMkLst>
        </pc:spChg>
        <pc:spChg chg="add mod">
          <ac:chgData name="Yeli Bengochea" userId="S::ybengochea@insy2s.fr::8c987a25-4b8d-4e55-8820-25cda8801b54" providerId="AD" clId="Web-{E213B492-708D-5316-1DF6-31F7CD88947F}" dt="2022-08-31T13:16:53.756" v="2818" actId="20577"/>
          <ac:spMkLst>
            <pc:docMk/>
            <pc:sldMk cId="3554349933" sldId="265"/>
            <ac:spMk id="7" creationId="{656A6D16-4624-2AB5-7C8D-9C83CFCFB812}"/>
          </ac:spMkLst>
        </pc:spChg>
        <pc:picChg chg="add mod">
          <ac:chgData name="Yeli Bengochea" userId="S::ybengochea@insy2s.fr::8c987a25-4b8d-4e55-8820-25cda8801b54" providerId="AD" clId="Web-{E213B492-708D-5316-1DF6-31F7CD88947F}" dt="2022-08-31T11:15:37" v="2145" actId="1076"/>
          <ac:picMkLst>
            <pc:docMk/>
            <pc:sldMk cId="3554349933" sldId="265"/>
            <ac:picMk id="3" creationId="{CE035791-A96A-9C20-4CCF-C228D7435150}"/>
          </ac:picMkLst>
        </pc:picChg>
        <pc:picChg chg="add mod">
          <ac:chgData name="Yeli Bengochea" userId="S::ybengochea@insy2s.fr::8c987a25-4b8d-4e55-8820-25cda8801b54" providerId="AD" clId="Web-{E213B492-708D-5316-1DF6-31F7CD88947F}" dt="2022-08-31T12:39:46.948" v="2406" actId="1076"/>
          <ac:picMkLst>
            <pc:docMk/>
            <pc:sldMk cId="3554349933" sldId="265"/>
            <ac:picMk id="5" creationId="{05E36029-82EA-4C09-984E-18B86CA19463}"/>
          </ac:picMkLst>
        </pc:picChg>
        <pc:cxnChg chg="add mod">
          <ac:chgData name="Yeli Bengochea" userId="S::ybengochea@insy2s.fr::8c987a25-4b8d-4e55-8820-25cda8801b54" providerId="AD" clId="Web-{E213B492-708D-5316-1DF6-31F7CD88947F}" dt="2022-08-31T12:42:32.656" v="2472" actId="14100"/>
          <ac:cxnSpMkLst>
            <pc:docMk/>
            <pc:sldMk cId="3554349933" sldId="265"/>
            <ac:cxnSpMk id="8" creationId="{C9A6696F-4A1B-BAE9-8C02-56B658304F8A}"/>
          </ac:cxnSpMkLst>
        </pc:cxnChg>
      </pc:sldChg>
      <pc:sldChg chg="addSp modSp new">
        <pc:chgData name="Yeli Bengochea" userId="S::ybengochea@insy2s.fr::8c987a25-4b8d-4e55-8820-25cda8801b54" providerId="AD" clId="Web-{E213B492-708D-5316-1DF6-31F7CD88947F}" dt="2022-08-31T13:38:30.299" v="2832" actId="1076"/>
        <pc:sldMkLst>
          <pc:docMk/>
          <pc:sldMk cId="3376508909" sldId="266"/>
        </pc:sldMkLst>
        <pc:spChg chg="add mod">
          <ac:chgData name="Yeli Bengochea" userId="S::ybengochea@insy2s.fr::8c987a25-4b8d-4e55-8820-25cda8801b54" providerId="AD" clId="Web-{E213B492-708D-5316-1DF6-31F7CD88947F}" dt="2022-08-31T11:18:08.130" v="2156" actId="20577"/>
          <ac:spMkLst>
            <pc:docMk/>
            <pc:sldMk cId="3376508909" sldId="266"/>
            <ac:spMk id="4" creationId="{8A2013AA-1633-7B0B-85BE-70B344A7E7C2}"/>
          </ac:spMkLst>
        </pc:spChg>
        <pc:spChg chg="add mod">
          <ac:chgData name="Yeli Bengochea" userId="S::ybengochea@insy2s.fr::8c987a25-4b8d-4e55-8820-25cda8801b54" providerId="AD" clId="Web-{E213B492-708D-5316-1DF6-31F7CD88947F}" dt="2022-08-31T12:50:35.344" v="2633" actId="20577"/>
          <ac:spMkLst>
            <pc:docMk/>
            <pc:sldMk cId="3376508909" sldId="266"/>
            <ac:spMk id="5" creationId="{4B2D8CCF-519B-43A2-9F82-1014A20C7C96}"/>
          </ac:spMkLst>
        </pc:spChg>
        <pc:spChg chg="add mod">
          <ac:chgData name="Yeli Bengochea" userId="S::ybengochea@insy2s.fr::8c987a25-4b8d-4e55-8820-25cda8801b54" providerId="AD" clId="Web-{E213B492-708D-5316-1DF6-31F7CD88947F}" dt="2022-08-31T12:50:25.078" v="2632" actId="20577"/>
          <ac:spMkLst>
            <pc:docMk/>
            <pc:sldMk cId="3376508909" sldId="266"/>
            <ac:spMk id="6" creationId="{1636BC51-310F-E330-846C-3B7846CE49BC}"/>
          </ac:spMkLst>
        </pc:spChg>
        <pc:spChg chg="add mod">
          <ac:chgData name="Yeli Bengochea" userId="S::ybengochea@insy2s.fr::8c987a25-4b8d-4e55-8820-25cda8801b54" providerId="AD" clId="Web-{E213B492-708D-5316-1DF6-31F7CD88947F}" dt="2022-08-31T12:50:44.095" v="2635"/>
          <ac:spMkLst>
            <pc:docMk/>
            <pc:sldMk cId="3376508909" sldId="266"/>
            <ac:spMk id="7" creationId="{52F96F9D-ABCB-9FBD-C1A7-AA510A3CDCB6}"/>
          </ac:spMkLst>
        </pc:spChg>
        <pc:spChg chg="add mod">
          <ac:chgData name="Yeli Bengochea" userId="S::ybengochea@insy2s.fr::8c987a25-4b8d-4e55-8820-25cda8801b54" providerId="AD" clId="Web-{E213B492-708D-5316-1DF6-31F7CD88947F}" dt="2022-08-31T13:38:30.299" v="2832" actId="1076"/>
          <ac:spMkLst>
            <pc:docMk/>
            <pc:sldMk cId="3376508909" sldId="266"/>
            <ac:spMk id="8" creationId="{22B24045-3D5A-C678-E527-DC9BD7D776A3}"/>
          </ac:spMkLst>
        </pc:spChg>
        <pc:picChg chg="add mod">
          <ac:chgData name="Yeli Bengochea" userId="S::ybengochea@insy2s.fr::8c987a25-4b8d-4e55-8820-25cda8801b54" providerId="AD" clId="Web-{E213B492-708D-5316-1DF6-31F7CD88947F}" dt="2022-08-31T12:51:38.612" v="2649" actId="1076"/>
          <ac:picMkLst>
            <pc:docMk/>
            <pc:sldMk cId="3376508909" sldId="266"/>
            <ac:picMk id="3" creationId="{E7174FB0-07CD-E9C1-8030-A3E0138DC13B}"/>
          </ac:picMkLst>
        </pc:picChg>
      </pc:sldChg>
      <pc:sldChg chg="addSp modSp new ord">
        <pc:chgData name="Yeli Bengochea" userId="S::ybengochea@insy2s.fr::8c987a25-4b8d-4e55-8820-25cda8801b54" providerId="AD" clId="Web-{E213B492-708D-5316-1DF6-31F7CD88947F}" dt="2022-08-31T13:55:29.302" v="3120" actId="1076"/>
        <pc:sldMkLst>
          <pc:docMk/>
          <pc:sldMk cId="340945657" sldId="267"/>
        </pc:sldMkLst>
        <pc:spChg chg="add mod">
          <ac:chgData name="Yeli Bengochea" userId="S::ybengochea@insy2s.fr::8c987a25-4b8d-4e55-8820-25cda8801b54" providerId="AD" clId="Web-{E213B492-708D-5316-1DF6-31F7CD88947F}" dt="2022-08-31T12:56:14.731" v="2661" actId="20577"/>
          <ac:spMkLst>
            <pc:docMk/>
            <pc:sldMk cId="340945657" sldId="267"/>
            <ac:spMk id="4" creationId="{E4A3AB87-8BBE-43DA-7099-B8A4F725FE71}"/>
          </ac:spMkLst>
        </pc:spChg>
        <pc:spChg chg="add mod">
          <ac:chgData name="Yeli Bengochea" userId="S::ybengochea@insy2s.fr::8c987a25-4b8d-4e55-8820-25cda8801b54" providerId="AD" clId="Web-{E213B492-708D-5316-1DF6-31F7CD88947F}" dt="2022-08-31T13:55:17.911" v="3116" actId="1076"/>
          <ac:spMkLst>
            <pc:docMk/>
            <pc:sldMk cId="340945657" sldId="267"/>
            <ac:spMk id="5" creationId="{E5441364-CD80-5618-D0B1-848AB437796C}"/>
          </ac:spMkLst>
        </pc:spChg>
        <pc:spChg chg="add mod">
          <ac:chgData name="Yeli Bengochea" userId="S::ybengochea@insy2s.fr::8c987a25-4b8d-4e55-8820-25cda8801b54" providerId="AD" clId="Web-{E213B492-708D-5316-1DF6-31F7CD88947F}" dt="2022-08-31T13:55:20.099" v="3117" actId="1076"/>
          <ac:spMkLst>
            <pc:docMk/>
            <pc:sldMk cId="340945657" sldId="267"/>
            <ac:spMk id="6" creationId="{B8749B59-9C70-2B78-687C-CC50911C5A68}"/>
          </ac:spMkLst>
        </pc:spChg>
        <pc:spChg chg="add mod">
          <ac:chgData name="Yeli Bengochea" userId="S::ybengochea@insy2s.fr::8c987a25-4b8d-4e55-8820-25cda8801b54" providerId="AD" clId="Web-{E213B492-708D-5316-1DF6-31F7CD88947F}" dt="2022-08-31T13:55:12.223" v="3115" actId="1076"/>
          <ac:spMkLst>
            <pc:docMk/>
            <pc:sldMk cId="340945657" sldId="267"/>
            <ac:spMk id="7" creationId="{20B9751F-37CF-4C0E-E09F-42DBDE5716EA}"/>
          </ac:spMkLst>
        </pc:spChg>
        <pc:picChg chg="add mod">
          <ac:chgData name="Yeli Bengochea" userId="S::ybengochea@insy2s.fr::8c987a25-4b8d-4e55-8820-25cda8801b54" providerId="AD" clId="Web-{E213B492-708D-5316-1DF6-31F7CD88947F}" dt="2022-08-31T13:55:23.786" v="3118" actId="1076"/>
          <ac:picMkLst>
            <pc:docMk/>
            <pc:sldMk cId="340945657" sldId="267"/>
            <ac:picMk id="8" creationId="{B261674F-B2D0-1658-C9D5-90A9C86F521C}"/>
          </ac:picMkLst>
        </pc:picChg>
        <pc:picChg chg="add mod">
          <ac:chgData name="Yeli Bengochea" userId="S::ybengochea@insy2s.fr::8c987a25-4b8d-4e55-8820-25cda8801b54" providerId="AD" clId="Web-{E213B492-708D-5316-1DF6-31F7CD88947F}" dt="2022-08-31T13:55:26.255" v="3119" actId="1076"/>
          <ac:picMkLst>
            <pc:docMk/>
            <pc:sldMk cId="340945657" sldId="267"/>
            <ac:picMk id="9" creationId="{8C5E60DE-829C-6296-29AC-380FA52BF6C2}"/>
          </ac:picMkLst>
        </pc:picChg>
        <pc:picChg chg="add mod modCrop">
          <ac:chgData name="Yeli Bengochea" userId="S::ybengochea@insy2s.fr::8c987a25-4b8d-4e55-8820-25cda8801b54" providerId="AD" clId="Web-{E213B492-708D-5316-1DF6-31F7CD88947F}" dt="2022-08-31T13:55:29.302" v="3120" actId="1076"/>
          <ac:picMkLst>
            <pc:docMk/>
            <pc:sldMk cId="340945657" sldId="267"/>
            <ac:picMk id="11" creationId="{F22C6439-ACA2-324C-1373-2B93FFDF19AA}"/>
          </ac:picMkLst>
        </pc:picChg>
      </pc:sldChg>
      <pc:sldChg chg="addSp modSp new">
        <pc:chgData name="Yeli Bengochea" userId="S::ybengochea@insy2s.fr::8c987a25-4b8d-4e55-8820-25cda8801b54" providerId="AD" clId="Web-{E213B492-708D-5316-1DF6-31F7CD88947F}" dt="2022-08-31T14:13:33.401" v="3458" actId="1076"/>
        <pc:sldMkLst>
          <pc:docMk/>
          <pc:sldMk cId="3549397241" sldId="268"/>
        </pc:sldMkLst>
        <pc:spChg chg="add mod">
          <ac:chgData name="Yeli Bengochea" userId="S::ybengochea@insy2s.fr::8c987a25-4b8d-4e55-8820-25cda8801b54" providerId="AD" clId="Web-{E213B492-708D-5316-1DF6-31F7CD88947F}" dt="2022-08-31T14:13:33.401" v="3458" actId="1076"/>
          <ac:spMkLst>
            <pc:docMk/>
            <pc:sldMk cId="3549397241" sldId="268"/>
            <ac:spMk id="4" creationId="{EC72B876-6270-4DC4-629A-18FD2B3CE1A1}"/>
          </ac:spMkLst>
        </pc:spChg>
        <pc:spChg chg="add mod">
          <ac:chgData name="Yeli Bengochea" userId="S::ybengochea@insy2s.fr::8c987a25-4b8d-4e55-8820-25cda8801b54" providerId="AD" clId="Web-{E213B492-708D-5316-1DF6-31F7CD88947F}" dt="2022-08-31T14:13:30.713" v="3457" actId="1076"/>
          <ac:spMkLst>
            <pc:docMk/>
            <pc:sldMk cId="3549397241" sldId="268"/>
            <ac:spMk id="5" creationId="{782BE2D8-892B-D34C-376F-6C0D2EF1D80A}"/>
          </ac:spMkLst>
        </pc:spChg>
      </pc:sldChg>
      <pc:sldChg chg="addSp modSp new ord">
        <pc:chgData name="Yeli Bengochea" userId="S::ybengochea@insy2s.fr::8c987a25-4b8d-4e55-8820-25cda8801b54" providerId="AD" clId="Web-{E213B492-708D-5316-1DF6-31F7CD88947F}" dt="2022-08-31T13:54:56.817" v="3113" actId="20577"/>
        <pc:sldMkLst>
          <pc:docMk/>
          <pc:sldMk cId="3575904781" sldId="269"/>
        </pc:sldMkLst>
        <pc:spChg chg="add mod">
          <ac:chgData name="Yeli Bengochea" userId="S::ybengochea@insy2s.fr::8c987a25-4b8d-4e55-8820-25cda8801b54" providerId="AD" clId="Web-{E213B492-708D-5316-1DF6-31F7CD88947F}" dt="2022-08-31T13:54:56.817" v="3113" actId="20577"/>
          <ac:spMkLst>
            <pc:docMk/>
            <pc:sldMk cId="3575904781" sldId="269"/>
            <ac:spMk id="6" creationId="{CB15CD37-03AC-EF1B-AB5C-25860247D9D4}"/>
          </ac:spMkLst>
        </pc:spChg>
        <pc:spChg chg="add mod">
          <ac:chgData name="Yeli Bengochea" userId="S::ybengochea@insy2s.fr::8c987a25-4b8d-4e55-8820-25cda8801b54" providerId="AD" clId="Web-{E213B492-708D-5316-1DF6-31F7CD88947F}" dt="2022-08-31T13:52:49.890" v="3034" actId="20577"/>
          <ac:spMkLst>
            <pc:docMk/>
            <pc:sldMk cId="3575904781" sldId="269"/>
            <ac:spMk id="10" creationId="{F5F6B673-6B17-F8E7-1C7D-FE9C2ABCDD3F}"/>
          </ac:spMkLst>
        </pc:spChg>
        <pc:picChg chg="add mod">
          <ac:chgData name="Yeli Bengochea" userId="S::ybengochea@insy2s.fr::8c987a25-4b8d-4e55-8820-25cda8801b54" providerId="AD" clId="Web-{E213B492-708D-5316-1DF6-31F7CD88947F}" dt="2022-08-31T13:49:31.821" v="2959" actId="1076"/>
          <ac:picMkLst>
            <pc:docMk/>
            <pc:sldMk cId="3575904781" sldId="269"/>
            <ac:picMk id="3" creationId="{723671EC-C824-F0EE-B0FD-065EF8EF434A}"/>
          </ac:picMkLst>
        </pc:picChg>
        <pc:picChg chg="add mod">
          <ac:chgData name="Yeli Bengochea" userId="S::ybengochea@insy2s.fr::8c987a25-4b8d-4e55-8820-25cda8801b54" providerId="AD" clId="Web-{E213B492-708D-5316-1DF6-31F7CD88947F}" dt="2022-08-31T13:46:25.034" v="2867" actId="1076"/>
          <ac:picMkLst>
            <pc:docMk/>
            <pc:sldMk cId="3575904781" sldId="269"/>
            <ac:picMk id="4" creationId="{D2282B87-7576-E379-FBB0-BA1BD1A589D6}"/>
          </ac:picMkLst>
        </pc:picChg>
        <pc:picChg chg="add mod">
          <ac:chgData name="Yeli Bengochea" userId="S::ybengochea@insy2s.fr::8c987a25-4b8d-4e55-8820-25cda8801b54" providerId="AD" clId="Web-{E213B492-708D-5316-1DF6-31F7CD88947F}" dt="2022-08-31T13:49:34.993" v="2961" actId="14100"/>
          <ac:picMkLst>
            <pc:docMk/>
            <pc:sldMk cId="3575904781" sldId="269"/>
            <ac:picMk id="7" creationId="{20424085-B24C-3E07-E036-CA88BDC73FEA}"/>
          </ac:picMkLst>
        </pc:picChg>
        <pc:cxnChg chg="add mod">
          <ac:chgData name="Yeli Bengochea" userId="S::ybengochea@insy2s.fr::8c987a25-4b8d-4e55-8820-25cda8801b54" providerId="AD" clId="Web-{E213B492-708D-5316-1DF6-31F7CD88947F}" dt="2022-08-31T13:50:12.635" v="2966"/>
          <ac:cxnSpMkLst>
            <pc:docMk/>
            <pc:sldMk cId="3575904781" sldId="269"/>
            <ac:cxnSpMk id="8" creationId="{EFE78E14-27D7-6383-0866-602CE853B6A8}"/>
          </ac:cxnSpMkLst>
        </pc:cxnChg>
      </pc:sldChg>
      <pc:sldChg chg="addSp modSp new">
        <pc:chgData name="Yeli Bengochea" userId="S::ybengochea@insy2s.fr::8c987a25-4b8d-4e55-8820-25cda8801b54" providerId="AD" clId="Web-{E213B492-708D-5316-1DF6-31F7CD88947F}" dt="2022-08-31T14:13:12.009" v="3456" actId="1076"/>
        <pc:sldMkLst>
          <pc:docMk/>
          <pc:sldMk cId="2881145095" sldId="270"/>
        </pc:sldMkLst>
        <pc:spChg chg="add mod">
          <ac:chgData name="Yeli Bengochea" userId="S::ybengochea@insy2s.fr::8c987a25-4b8d-4e55-8820-25cda8801b54" providerId="AD" clId="Web-{E213B492-708D-5316-1DF6-31F7CD88947F}" dt="2022-08-31T14:02:23.785" v="3133" actId="20577"/>
          <ac:spMkLst>
            <pc:docMk/>
            <pc:sldMk cId="2881145095" sldId="270"/>
            <ac:spMk id="5" creationId="{E1211A52-A272-65E3-1777-49E69FC2424D}"/>
          </ac:spMkLst>
        </pc:spChg>
        <pc:spChg chg="add mod">
          <ac:chgData name="Yeli Bengochea" userId="S::ybengochea@insy2s.fr::8c987a25-4b8d-4e55-8820-25cda8801b54" providerId="AD" clId="Web-{E213B492-708D-5316-1DF6-31F7CD88947F}" dt="2022-08-31T14:12:44.602" v="3450" actId="20577"/>
          <ac:spMkLst>
            <pc:docMk/>
            <pc:sldMk cId="2881145095" sldId="270"/>
            <ac:spMk id="7" creationId="{FD00517C-7A23-2124-413B-69ACECE83B50}"/>
          </ac:spMkLst>
        </pc:spChg>
        <pc:spChg chg="add mod">
          <ac:chgData name="Yeli Bengochea" userId="S::ybengochea@insy2s.fr::8c987a25-4b8d-4e55-8820-25cda8801b54" providerId="AD" clId="Web-{E213B492-708D-5316-1DF6-31F7CD88947F}" dt="2022-08-31T14:13:12.009" v="3456" actId="1076"/>
          <ac:spMkLst>
            <pc:docMk/>
            <pc:sldMk cId="2881145095" sldId="270"/>
            <ac:spMk id="8" creationId="{5860C23E-30D7-388B-62AA-4D7EA8724374}"/>
          </ac:spMkLst>
        </pc:spChg>
        <pc:picChg chg="add mod">
          <ac:chgData name="Yeli Bengochea" userId="S::ybengochea@insy2s.fr::8c987a25-4b8d-4e55-8820-25cda8801b54" providerId="AD" clId="Web-{E213B492-708D-5316-1DF6-31F7CD88947F}" dt="2022-08-31T14:12:48.477" v="3451" actId="1076"/>
          <ac:picMkLst>
            <pc:docMk/>
            <pc:sldMk cId="2881145095" sldId="270"/>
            <ac:picMk id="3" creationId="{F4F3B158-7D68-869F-51AE-CA00EC904AF7}"/>
          </ac:picMkLst>
        </pc:picChg>
      </pc:sldChg>
    </pc:docChg>
  </pc:docChgLst>
  <pc:docChgLst>
    <pc:chgData name="Raphael LAFOSSE" userId="S::rlafosse@insy2s.fr::52bac10d-3778-4d34-a73d-499f775bd2a8" providerId="AD" clId="Web-{21E2CF38-756D-342A-EDD0-F27489FD8B59}"/>
    <pc:docChg chg="addSld delSld modSld">
      <pc:chgData name="Raphael LAFOSSE" userId="S::rlafosse@insy2s.fr::52bac10d-3778-4d34-a73d-499f775bd2a8" providerId="AD" clId="Web-{21E2CF38-756D-342A-EDD0-F27489FD8B59}" dt="2022-09-02T10:04:38.796" v="70"/>
      <pc:docMkLst>
        <pc:docMk/>
      </pc:docMkLst>
      <pc:sldChg chg="modSp">
        <pc:chgData name="Raphael LAFOSSE" userId="S::rlafosse@insy2s.fr::52bac10d-3778-4d34-a73d-499f775bd2a8" providerId="AD" clId="Web-{21E2CF38-756D-342A-EDD0-F27489FD8B59}" dt="2022-09-02T10:03:24.309" v="65" actId="20577"/>
        <pc:sldMkLst>
          <pc:docMk/>
          <pc:sldMk cId="19964573" sldId="259"/>
        </pc:sldMkLst>
        <pc:spChg chg="mod">
          <ac:chgData name="Raphael LAFOSSE" userId="S::rlafosse@insy2s.fr::52bac10d-3778-4d34-a73d-499f775bd2a8" providerId="AD" clId="Web-{21E2CF38-756D-342A-EDD0-F27489FD8B59}" dt="2022-09-02T10:03:24.309" v="65" actId="20577"/>
          <ac:spMkLst>
            <pc:docMk/>
            <pc:sldMk cId="19964573" sldId="259"/>
            <ac:spMk id="17" creationId="{BB37616C-272E-47F1-863A-B2C92FBE80F3}"/>
          </ac:spMkLst>
        </pc:spChg>
      </pc:sldChg>
      <pc:sldChg chg="modSp">
        <pc:chgData name="Raphael LAFOSSE" userId="S::rlafosse@insy2s.fr::52bac10d-3778-4d34-a73d-499f775bd2a8" providerId="AD" clId="Web-{21E2CF38-756D-342A-EDD0-F27489FD8B59}" dt="2022-09-02T10:03:08.137" v="63" actId="20577"/>
        <pc:sldMkLst>
          <pc:docMk/>
          <pc:sldMk cId="4041524709" sldId="260"/>
        </pc:sldMkLst>
        <pc:spChg chg="mod">
          <ac:chgData name="Raphael LAFOSSE" userId="S::rlafosse@insy2s.fr::52bac10d-3778-4d34-a73d-499f775bd2a8" providerId="AD" clId="Web-{21E2CF38-756D-342A-EDD0-F27489FD8B59}" dt="2022-09-02T09:28:18.073" v="48" actId="20577"/>
          <ac:spMkLst>
            <pc:docMk/>
            <pc:sldMk cId="4041524709" sldId="260"/>
            <ac:spMk id="2" creationId="{7375782B-AA76-9136-7149-63612D3BD110}"/>
          </ac:spMkLst>
        </pc:spChg>
        <pc:spChg chg="mod">
          <ac:chgData name="Raphael LAFOSSE" userId="S::rlafosse@insy2s.fr::52bac10d-3778-4d34-a73d-499f775bd2a8" providerId="AD" clId="Web-{21E2CF38-756D-342A-EDD0-F27489FD8B59}" dt="2022-09-02T10:03:08.137" v="63" actId="20577"/>
          <ac:spMkLst>
            <pc:docMk/>
            <pc:sldMk cId="4041524709" sldId="260"/>
            <ac:spMk id="17" creationId="{BB37616C-272E-47F1-863A-B2C92FBE80F3}"/>
          </ac:spMkLst>
        </pc:spChg>
      </pc:sldChg>
      <pc:sldChg chg="addSp delSp modSp mod modClrScheme chgLayout">
        <pc:chgData name="Raphael LAFOSSE" userId="S::rlafosse@insy2s.fr::52bac10d-3778-4d34-a73d-499f775bd2a8" providerId="AD" clId="Web-{21E2CF38-756D-342A-EDD0-F27489FD8B59}" dt="2022-09-02T10:04:38.796" v="70"/>
        <pc:sldMkLst>
          <pc:docMk/>
          <pc:sldMk cId="3636208947" sldId="262"/>
        </pc:sldMkLst>
        <pc:spChg chg="mod ord">
          <ac:chgData name="Raphael LAFOSSE" userId="S::rlafosse@insy2s.fr::52bac10d-3778-4d34-a73d-499f775bd2a8" providerId="AD" clId="Web-{21E2CF38-756D-342A-EDD0-F27489FD8B59}" dt="2022-09-02T10:04:38.796" v="70"/>
          <ac:spMkLst>
            <pc:docMk/>
            <pc:sldMk cId="3636208947" sldId="262"/>
            <ac:spMk id="2" creationId="{C85E4961-6738-6F9E-AB97-EE228B4B1E1E}"/>
          </ac:spMkLst>
        </pc:spChg>
        <pc:spChg chg="add del mod ord">
          <ac:chgData name="Raphael LAFOSSE" userId="S::rlafosse@insy2s.fr::52bac10d-3778-4d34-a73d-499f775bd2a8" providerId="AD" clId="Web-{21E2CF38-756D-342A-EDD0-F27489FD8B59}" dt="2022-09-02T10:04:30.827" v="69"/>
          <ac:spMkLst>
            <pc:docMk/>
            <pc:sldMk cId="3636208947" sldId="262"/>
            <ac:spMk id="4" creationId="{3DB7A8B7-EF78-FAA6-5F5D-9C2E48C39D2E}"/>
          </ac:spMkLst>
        </pc:spChg>
        <pc:spChg chg="add del mod ord">
          <ac:chgData name="Raphael LAFOSSE" userId="S::rlafosse@insy2s.fr::52bac10d-3778-4d34-a73d-499f775bd2a8" providerId="AD" clId="Web-{21E2CF38-756D-342A-EDD0-F27489FD8B59}" dt="2022-09-02T10:04:30.827" v="69"/>
          <ac:spMkLst>
            <pc:docMk/>
            <pc:sldMk cId="3636208947" sldId="262"/>
            <ac:spMk id="6" creationId="{4637165A-B741-D395-05DC-6797240065A5}"/>
          </ac:spMkLst>
        </pc:spChg>
        <pc:spChg chg="add mod ord">
          <ac:chgData name="Raphael LAFOSSE" userId="S::rlafosse@insy2s.fr::52bac10d-3778-4d34-a73d-499f775bd2a8" providerId="AD" clId="Web-{21E2CF38-756D-342A-EDD0-F27489FD8B59}" dt="2022-09-02T10:04:38.796" v="70"/>
          <ac:spMkLst>
            <pc:docMk/>
            <pc:sldMk cId="3636208947" sldId="262"/>
            <ac:spMk id="8" creationId="{6350193C-EE0A-4658-A813-B92411307435}"/>
          </ac:spMkLst>
        </pc:spChg>
        <pc:spChg chg="add mod ord">
          <ac:chgData name="Raphael LAFOSSE" userId="S::rlafosse@insy2s.fr::52bac10d-3778-4d34-a73d-499f775bd2a8" providerId="AD" clId="Web-{21E2CF38-756D-342A-EDD0-F27489FD8B59}" dt="2022-09-02T10:04:38.796" v="70"/>
          <ac:spMkLst>
            <pc:docMk/>
            <pc:sldMk cId="3636208947" sldId="262"/>
            <ac:spMk id="9" creationId="{66CB3918-B3AE-22E7-0290-676A2AD3B87F}"/>
          </ac:spMkLst>
        </pc:spChg>
      </pc:sldChg>
      <pc:sldChg chg="modSp">
        <pc:chgData name="Raphael LAFOSSE" userId="S::rlafosse@insy2s.fr::52bac10d-3778-4d34-a73d-499f775bd2a8" providerId="AD" clId="Web-{21E2CF38-756D-342A-EDD0-F27489FD8B59}" dt="2022-09-02T07:14:57.327" v="1" actId="20577"/>
        <pc:sldMkLst>
          <pc:docMk/>
          <pc:sldMk cId="3289980006" sldId="264"/>
        </pc:sldMkLst>
        <pc:spChg chg="mod">
          <ac:chgData name="Raphael LAFOSSE" userId="S::rlafosse@insy2s.fr::52bac10d-3778-4d34-a73d-499f775bd2a8" providerId="AD" clId="Web-{21E2CF38-756D-342A-EDD0-F27489FD8B59}" dt="2022-09-02T07:14:57.327" v="1" actId="20577"/>
          <ac:spMkLst>
            <pc:docMk/>
            <pc:sldMk cId="3289980006" sldId="264"/>
            <ac:spMk id="8" creationId="{7A3E4826-F8AF-848C-EF90-6BB39137B183}"/>
          </ac:spMkLst>
        </pc:spChg>
      </pc:sldChg>
      <pc:sldChg chg="modSp">
        <pc:chgData name="Raphael LAFOSSE" userId="S::rlafosse@insy2s.fr::52bac10d-3778-4d34-a73d-499f775bd2a8" providerId="AD" clId="Web-{21E2CF38-756D-342A-EDD0-F27489FD8B59}" dt="2022-09-02T07:16:40.850" v="3" actId="20577"/>
        <pc:sldMkLst>
          <pc:docMk/>
          <pc:sldMk cId="3554349933" sldId="265"/>
        </pc:sldMkLst>
        <pc:spChg chg="mod">
          <ac:chgData name="Raphael LAFOSSE" userId="S::rlafosse@insy2s.fr::52bac10d-3778-4d34-a73d-499f775bd2a8" providerId="AD" clId="Web-{21E2CF38-756D-342A-EDD0-F27489FD8B59}" dt="2022-09-02T07:16:40.850" v="3" actId="20577"/>
          <ac:spMkLst>
            <pc:docMk/>
            <pc:sldMk cId="3554349933" sldId="265"/>
            <ac:spMk id="4" creationId="{DBFE4176-4992-F416-500D-41DA82F0E430}"/>
          </ac:spMkLst>
        </pc:spChg>
      </pc:sldChg>
      <pc:sldChg chg="modSp">
        <pc:chgData name="Raphael LAFOSSE" userId="S::rlafosse@insy2s.fr::52bac10d-3778-4d34-a73d-499f775bd2a8" providerId="AD" clId="Web-{21E2CF38-756D-342A-EDD0-F27489FD8B59}" dt="2022-09-02T10:00:25.555" v="51" actId="20577"/>
        <pc:sldMkLst>
          <pc:docMk/>
          <pc:sldMk cId="3376508909" sldId="266"/>
        </pc:sldMkLst>
        <pc:spChg chg="mod">
          <ac:chgData name="Raphael LAFOSSE" userId="S::rlafosse@insy2s.fr::52bac10d-3778-4d34-a73d-499f775bd2a8" providerId="AD" clId="Web-{21E2CF38-756D-342A-EDD0-F27489FD8B59}" dt="2022-09-02T10:00:25.555" v="51" actId="20577"/>
          <ac:spMkLst>
            <pc:docMk/>
            <pc:sldMk cId="3376508909" sldId="266"/>
            <ac:spMk id="8" creationId="{22B24045-3D5A-C678-E527-DC9BD7D776A3}"/>
          </ac:spMkLst>
        </pc:spChg>
      </pc:sldChg>
      <pc:sldChg chg="new del">
        <pc:chgData name="Raphael LAFOSSE" userId="S::rlafosse@insy2s.fr::52bac10d-3778-4d34-a73d-499f775bd2a8" providerId="AD" clId="Web-{21E2CF38-756D-342A-EDD0-F27489FD8B59}" dt="2022-09-02T10:04:03.060" v="67"/>
        <pc:sldMkLst>
          <pc:docMk/>
          <pc:sldMk cId="3370988439" sldId="271"/>
        </pc:sldMkLst>
      </pc:sldChg>
    </pc:docChg>
  </pc:docChgLst>
  <pc:docChgLst>
    <pc:chgData name="Yeli Bengochea" userId="S::ybengochea@insy2s.fr::8c987a25-4b8d-4e55-8820-25cda8801b54" providerId="AD" clId="Web-{D019711C-4E44-00A3-42CB-18C963D6BDFD}"/>
    <pc:docChg chg="modSld">
      <pc:chgData name="Yeli Bengochea" userId="S::ybengochea@insy2s.fr::8c987a25-4b8d-4e55-8820-25cda8801b54" providerId="AD" clId="Web-{D019711C-4E44-00A3-42CB-18C963D6BDFD}" dt="2022-09-02T13:03:36.188" v="5" actId="1076"/>
      <pc:docMkLst>
        <pc:docMk/>
      </pc:docMkLst>
      <pc:sldChg chg="delSp modSp">
        <pc:chgData name="Yeli Bengochea" userId="S::ybengochea@insy2s.fr::8c987a25-4b8d-4e55-8820-25cda8801b54" providerId="AD" clId="Web-{D019711C-4E44-00A3-42CB-18C963D6BDFD}" dt="2022-09-02T13:03:36.188" v="5" actId="1076"/>
        <pc:sldMkLst>
          <pc:docMk/>
          <pc:sldMk cId="3636208947" sldId="262"/>
        </pc:sldMkLst>
        <pc:spChg chg="mod">
          <ac:chgData name="Yeli Bengochea" userId="S::ybengochea@insy2s.fr::8c987a25-4b8d-4e55-8820-25cda8801b54" providerId="AD" clId="Web-{D019711C-4E44-00A3-42CB-18C963D6BDFD}" dt="2022-09-02T13:03:36.188" v="5" actId="1076"/>
          <ac:spMkLst>
            <pc:docMk/>
            <pc:sldMk cId="3636208947" sldId="262"/>
            <ac:spMk id="7" creationId="{8BFD7318-39C4-700D-DF43-B8A6773B41A5}"/>
          </ac:spMkLst>
        </pc:spChg>
        <pc:spChg chg="del">
          <ac:chgData name="Yeli Bengochea" userId="S::ybengochea@insy2s.fr::8c987a25-4b8d-4e55-8820-25cda8801b54" providerId="AD" clId="Web-{D019711C-4E44-00A3-42CB-18C963D6BDFD}" dt="2022-09-02T13:03:32.063" v="4"/>
          <ac:spMkLst>
            <pc:docMk/>
            <pc:sldMk cId="3636208947" sldId="262"/>
            <ac:spMk id="8" creationId="{6350193C-EE0A-4658-A813-B92411307435}"/>
          </ac:spMkLst>
        </pc:spChg>
        <pc:spChg chg="del mod">
          <ac:chgData name="Yeli Bengochea" userId="S::ybengochea@insy2s.fr::8c987a25-4b8d-4e55-8820-25cda8801b54" providerId="AD" clId="Web-{D019711C-4E44-00A3-42CB-18C963D6BDFD}" dt="2022-09-02T13:03:20" v="2"/>
          <ac:spMkLst>
            <pc:docMk/>
            <pc:sldMk cId="3636208947" sldId="262"/>
            <ac:spMk id="9" creationId="{66CB3918-B3AE-22E7-0290-676A2AD3B87F}"/>
          </ac:spMkLst>
        </pc:spChg>
      </pc:sldChg>
    </pc:docChg>
  </pc:docChgLst>
  <pc:docChgLst>
    <pc:chgData name="Yeli Bengochea" userId="S::ybengochea@insy2s.fr::8c987a25-4b8d-4e55-8820-25cda8801b54" providerId="AD" clId="Web-{A1E8E2AE-0D8F-55C8-CFBA-3EF1CB8AE7B5}"/>
    <pc:docChg chg="modSld">
      <pc:chgData name="Yeli Bengochea" userId="S::ybengochea@insy2s.fr::8c987a25-4b8d-4e55-8820-25cda8801b54" providerId="AD" clId="Web-{A1E8E2AE-0D8F-55C8-CFBA-3EF1CB8AE7B5}" dt="2022-09-12T09:58:16.466" v="24" actId="20577"/>
      <pc:docMkLst>
        <pc:docMk/>
      </pc:docMkLst>
      <pc:sldChg chg="modSp">
        <pc:chgData name="Yeli Bengochea" userId="S::ybengochea@insy2s.fr::8c987a25-4b8d-4e55-8820-25cda8801b54" providerId="AD" clId="Web-{A1E8E2AE-0D8F-55C8-CFBA-3EF1CB8AE7B5}" dt="2022-09-12T09:58:16.466" v="24" actId="20577"/>
        <pc:sldMkLst>
          <pc:docMk/>
          <pc:sldMk cId="3575904781" sldId="269"/>
        </pc:sldMkLst>
        <pc:spChg chg="mod">
          <ac:chgData name="Yeli Bengochea" userId="S::ybengochea@insy2s.fr::8c987a25-4b8d-4e55-8820-25cda8801b54" providerId="AD" clId="Web-{A1E8E2AE-0D8F-55C8-CFBA-3EF1CB8AE7B5}" dt="2022-09-12T09:58:16.466" v="24" actId="20577"/>
          <ac:spMkLst>
            <pc:docMk/>
            <pc:sldMk cId="3575904781" sldId="269"/>
            <ac:spMk id="6" creationId="{CB15CD37-03AC-EF1B-AB5C-25860247D9D4}"/>
          </ac:spMkLst>
        </pc:spChg>
      </pc:sldChg>
    </pc:docChg>
  </pc:docChgLst>
  <pc:docChgLst>
    <pc:chgData name="Yeli Bengochea" userId="S::ybengochea@insy2s.fr::8c987a25-4b8d-4e55-8820-25cda8801b54" providerId="AD" clId="Web-{FD4E16D9-4E33-DAB1-45C6-CF1C58EACE0D}"/>
    <pc:docChg chg="modSld">
      <pc:chgData name="Yeli Bengochea" userId="S::ybengochea@insy2s.fr::8c987a25-4b8d-4e55-8820-25cda8801b54" providerId="AD" clId="Web-{FD4E16D9-4E33-DAB1-45C6-CF1C58EACE0D}" dt="2022-08-31T14:30:39.943" v="161" actId="1076"/>
      <pc:docMkLst>
        <pc:docMk/>
      </pc:docMkLst>
      <pc:sldChg chg="modSp">
        <pc:chgData name="Yeli Bengochea" userId="S::ybengochea@insy2s.fr::8c987a25-4b8d-4e55-8820-25cda8801b54" providerId="AD" clId="Web-{FD4E16D9-4E33-DAB1-45C6-CF1C58EACE0D}" dt="2022-08-31T14:22:42.958" v="3" actId="1076"/>
        <pc:sldMkLst>
          <pc:docMk/>
          <pc:sldMk cId="19964573" sldId="259"/>
        </pc:sldMkLst>
        <pc:spChg chg="mod">
          <ac:chgData name="Yeli Bengochea" userId="S::ybengochea@insy2s.fr::8c987a25-4b8d-4e55-8820-25cda8801b54" providerId="AD" clId="Web-{FD4E16D9-4E33-DAB1-45C6-CF1C58EACE0D}" dt="2022-08-31T14:22:42.958" v="3" actId="1076"/>
          <ac:spMkLst>
            <pc:docMk/>
            <pc:sldMk cId="19964573" sldId="259"/>
            <ac:spMk id="5" creationId="{E7861558-087E-E565-F21B-EBBDB0A315FB}"/>
          </ac:spMkLst>
        </pc:spChg>
        <pc:spChg chg="mod">
          <ac:chgData name="Yeli Bengochea" userId="S::ybengochea@insy2s.fr::8c987a25-4b8d-4e55-8820-25cda8801b54" providerId="AD" clId="Web-{FD4E16D9-4E33-DAB1-45C6-CF1C58EACE0D}" dt="2022-08-31T14:22:40.130" v="2" actId="1076"/>
          <ac:spMkLst>
            <pc:docMk/>
            <pc:sldMk cId="19964573" sldId="259"/>
            <ac:spMk id="6" creationId="{1D7BE2CA-583B-3F4B-0CAB-96D692A60070}"/>
          </ac:spMkLst>
        </pc:spChg>
      </pc:sldChg>
      <pc:sldChg chg="modSp">
        <pc:chgData name="Yeli Bengochea" userId="S::ybengochea@insy2s.fr::8c987a25-4b8d-4e55-8820-25cda8801b54" providerId="AD" clId="Web-{FD4E16D9-4E33-DAB1-45C6-CF1C58EACE0D}" dt="2022-08-31T14:23:21.647" v="7" actId="20577"/>
        <pc:sldMkLst>
          <pc:docMk/>
          <pc:sldMk cId="4041524709" sldId="260"/>
        </pc:sldMkLst>
        <pc:spChg chg="mod">
          <ac:chgData name="Yeli Bengochea" userId="S::ybengochea@insy2s.fr::8c987a25-4b8d-4e55-8820-25cda8801b54" providerId="AD" clId="Web-{FD4E16D9-4E33-DAB1-45C6-CF1C58EACE0D}" dt="2022-08-31T14:23:21.647" v="7" actId="20577"/>
          <ac:spMkLst>
            <pc:docMk/>
            <pc:sldMk cId="4041524709" sldId="260"/>
            <ac:spMk id="2" creationId="{7375782B-AA76-9136-7149-63612D3BD110}"/>
          </ac:spMkLst>
        </pc:spChg>
      </pc:sldChg>
      <pc:sldChg chg="modSp">
        <pc:chgData name="Yeli Bengochea" userId="S::ybengochea@insy2s.fr::8c987a25-4b8d-4e55-8820-25cda8801b54" providerId="AD" clId="Web-{FD4E16D9-4E33-DAB1-45C6-CF1C58EACE0D}" dt="2022-08-31T14:24:35.665" v="26" actId="20577"/>
        <pc:sldMkLst>
          <pc:docMk/>
          <pc:sldMk cId="3289980006" sldId="264"/>
        </pc:sldMkLst>
        <pc:spChg chg="mod">
          <ac:chgData name="Yeli Bengochea" userId="S::ybengochea@insy2s.fr::8c987a25-4b8d-4e55-8820-25cda8801b54" providerId="AD" clId="Web-{FD4E16D9-4E33-DAB1-45C6-CF1C58EACE0D}" dt="2022-08-31T14:24:06.930" v="20" actId="14100"/>
          <ac:spMkLst>
            <pc:docMk/>
            <pc:sldMk cId="3289980006" sldId="264"/>
            <ac:spMk id="6" creationId="{2FD3EE9F-7C7D-0096-961C-95A70B0E2F80}"/>
          </ac:spMkLst>
        </pc:spChg>
        <pc:spChg chg="mod">
          <ac:chgData name="Yeli Bengochea" userId="S::ybengochea@insy2s.fr::8c987a25-4b8d-4e55-8820-25cda8801b54" providerId="AD" clId="Web-{FD4E16D9-4E33-DAB1-45C6-CF1C58EACE0D}" dt="2022-08-31T14:24:35.665" v="26" actId="20577"/>
          <ac:spMkLst>
            <pc:docMk/>
            <pc:sldMk cId="3289980006" sldId="264"/>
            <ac:spMk id="8" creationId="{7A3E4826-F8AF-848C-EF90-6BB39137B183}"/>
          </ac:spMkLst>
        </pc:spChg>
      </pc:sldChg>
      <pc:sldChg chg="addSp modSp">
        <pc:chgData name="Yeli Bengochea" userId="S::ybengochea@insy2s.fr::8c987a25-4b8d-4e55-8820-25cda8801b54" providerId="AD" clId="Web-{FD4E16D9-4E33-DAB1-45C6-CF1C58EACE0D}" dt="2022-08-31T14:26:21.543" v="59" actId="1076"/>
        <pc:sldMkLst>
          <pc:docMk/>
          <pc:sldMk cId="3554349933" sldId="265"/>
        </pc:sldMkLst>
        <pc:spChg chg="mod">
          <ac:chgData name="Yeli Bengochea" userId="S::ybengochea@insy2s.fr::8c987a25-4b8d-4e55-8820-25cda8801b54" providerId="AD" clId="Web-{FD4E16D9-4E33-DAB1-45C6-CF1C58EACE0D}" dt="2022-08-31T14:26:21.543" v="59" actId="1076"/>
          <ac:spMkLst>
            <pc:docMk/>
            <pc:sldMk cId="3554349933" sldId="265"/>
            <ac:spMk id="4" creationId="{DBFE4176-4992-F416-500D-41DA82F0E430}"/>
          </ac:spMkLst>
        </pc:spChg>
        <pc:picChg chg="mod">
          <ac:chgData name="Yeli Bengochea" userId="S::ybengochea@insy2s.fr::8c987a25-4b8d-4e55-8820-25cda8801b54" providerId="AD" clId="Web-{FD4E16D9-4E33-DAB1-45C6-CF1C58EACE0D}" dt="2022-08-31T14:25:47.167" v="54" actId="1076"/>
          <ac:picMkLst>
            <pc:docMk/>
            <pc:sldMk cId="3554349933" sldId="265"/>
            <ac:picMk id="5" creationId="{05E36029-82EA-4C09-984E-18B86CA19463}"/>
          </ac:picMkLst>
        </pc:picChg>
        <pc:cxnChg chg="mod">
          <ac:chgData name="Yeli Bengochea" userId="S::ybengochea@insy2s.fr::8c987a25-4b8d-4e55-8820-25cda8801b54" providerId="AD" clId="Web-{FD4E16D9-4E33-DAB1-45C6-CF1C58EACE0D}" dt="2022-08-31T14:25:51.371" v="55" actId="14100"/>
          <ac:cxnSpMkLst>
            <pc:docMk/>
            <pc:sldMk cId="3554349933" sldId="265"/>
            <ac:cxnSpMk id="8" creationId="{C9A6696F-4A1B-BAE9-8C02-56B658304F8A}"/>
          </ac:cxnSpMkLst>
        </pc:cxnChg>
        <pc:cxnChg chg="add mod">
          <ac:chgData name="Yeli Bengochea" userId="S::ybengochea@insy2s.fr::8c987a25-4b8d-4e55-8820-25cda8801b54" providerId="AD" clId="Web-{FD4E16D9-4E33-DAB1-45C6-CF1C58EACE0D}" dt="2022-08-31T14:26:07.121" v="58" actId="14100"/>
          <ac:cxnSpMkLst>
            <pc:docMk/>
            <pc:sldMk cId="3554349933" sldId="265"/>
            <ac:cxnSpMk id="9" creationId="{784012B2-D52A-5BA6-13E1-2C73FCA40FD5}"/>
          </ac:cxnSpMkLst>
        </pc:cxnChg>
      </pc:sldChg>
      <pc:sldChg chg="modSp">
        <pc:chgData name="Yeli Bengochea" userId="S::ybengochea@insy2s.fr::8c987a25-4b8d-4e55-8820-25cda8801b54" providerId="AD" clId="Web-{FD4E16D9-4E33-DAB1-45C6-CF1C58EACE0D}" dt="2022-08-31T14:27:24.124" v="91" actId="20577"/>
        <pc:sldMkLst>
          <pc:docMk/>
          <pc:sldMk cId="3376508909" sldId="266"/>
        </pc:sldMkLst>
        <pc:spChg chg="mod">
          <ac:chgData name="Yeli Bengochea" userId="S::ybengochea@insy2s.fr::8c987a25-4b8d-4e55-8820-25cda8801b54" providerId="AD" clId="Web-{FD4E16D9-4E33-DAB1-45C6-CF1C58EACE0D}" dt="2022-08-31T14:26:49.185" v="68" actId="20577"/>
          <ac:spMkLst>
            <pc:docMk/>
            <pc:sldMk cId="3376508909" sldId="266"/>
            <ac:spMk id="5" creationId="{4B2D8CCF-519B-43A2-9F82-1014A20C7C96}"/>
          </ac:spMkLst>
        </pc:spChg>
        <pc:spChg chg="mod">
          <ac:chgData name="Yeli Bengochea" userId="S::ybengochea@insy2s.fr::8c987a25-4b8d-4e55-8820-25cda8801b54" providerId="AD" clId="Web-{FD4E16D9-4E33-DAB1-45C6-CF1C58EACE0D}" dt="2022-08-31T14:27:24.124" v="91" actId="20577"/>
          <ac:spMkLst>
            <pc:docMk/>
            <pc:sldMk cId="3376508909" sldId="266"/>
            <ac:spMk id="8" creationId="{22B24045-3D5A-C678-E527-DC9BD7D776A3}"/>
          </ac:spMkLst>
        </pc:spChg>
      </pc:sldChg>
      <pc:sldChg chg="modSp">
        <pc:chgData name="Yeli Bengochea" userId="S::ybengochea@insy2s.fr::8c987a25-4b8d-4e55-8820-25cda8801b54" providerId="AD" clId="Web-{FD4E16D9-4E33-DAB1-45C6-CF1C58EACE0D}" dt="2022-08-31T14:29:50.504" v="154" actId="20577"/>
        <pc:sldMkLst>
          <pc:docMk/>
          <pc:sldMk cId="340945657" sldId="267"/>
        </pc:sldMkLst>
        <pc:spChg chg="mod">
          <ac:chgData name="Yeli Bengochea" userId="S::ybengochea@insy2s.fr::8c987a25-4b8d-4e55-8820-25cda8801b54" providerId="AD" clId="Web-{FD4E16D9-4E33-DAB1-45C6-CF1C58EACE0D}" dt="2022-08-31T14:28:59.986" v="131" actId="20577"/>
          <ac:spMkLst>
            <pc:docMk/>
            <pc:sldMk cId="340945657" sldId="267"/>
            <ac:spMk id="5" creationId="{E5441364-CD80-5618-D0B1-848AB437796C}"/>
          </ac:spMkLst>
        </pc:spChg>
        <pc:spChg chg="mod">
          <ac:chgData name="Yeli Bengochea" userId="S::ybengochea@insy2s.fr::8c987a25-4b8d-4e55-8820-25cda8801b54" providerId="AD" clId="Web-{FD4E16D9-4E33-DAB1-45C6-CF1C58EACE0D}" dt="2022-08-31T14:29:29.737" v="145" actId="20577"/>
          <ac:spMkLst>
            <pc:docMk/>
            <pc:sldMk cId="340945657" sldId="267"/>
            <ac:spMk id="6" creationId="{B8749B59-9C70-2B78-687C-CC50911C5A68}"/>
          </ac:spMkLst>
        </pc:spChg>
        <pc:spChg chg="mod">
          <ac:chgData name="Yeli Bengochea" userId="S::ybengochea@insy2s.fr::8c987a25-4b8d-4e55-8820-25cda8801b54" providerId="AD" clId="Web-{FD4E16D9-4E33-DAB1-45C6-CF1C58EACE0D}" dt="2022-08-31T14:29:50.504" v="154" actId="20577"/>
          <ac:spMkLst>
            <pc:docMk/>
            <pc:sldMk cId="340945657" sldId="267"/>
            <ac:spMk id="7" creationId="{20B9751F-37CF-4C0E-E09F-42DBDE5716EA}"/>
          </ac:spMkLst>
        </pc:spChg>
      </pc:sldChg>
      <pc:sldChg chg="modSp">
        <pc:chgData name="Yeli Bengochea" userId="S::ybengochea@insy2s.fr::8c987a25-4b8d-4e55-8820-25cda8801b54" providerId="AD" clId="Web-{FD4E16D9-4E33-DAB1-45C6-CF1C58EACE0D}" dt="2022-08-31T14:30:39.943" v="161" actId="1076"/>
        <pc:sldMkLst>
          <pc:docMk/>
          <pc:sldMk cId="3549397241" sldId="268"/>
        </pc:sldMkLst>
        <pc:spChg chg="mod">
          <ac:chgData name="Yeli Bengochea" userId="S::ybengochea@insy2s.fr::8c987a25-4b8d-4e55-8820-25cda8801b54" providerId="AD" clId="Web-{FD4E16D9-4E33-DAB1-45C6-CF1C58EACE0D}" dt="2022-08-31T14:30:36.349" v="160" actId="1076"/>
          <ac:spMkLst>
            <pc:docMk/>
            <pc:sldMk cId="3549397241" sldId="268"/>
            <ac:spMk id="4" creationId="{EC72B876-6270-4DC4-629A-18FD2B3CE1A1}"/>
          </ac:spMkLst>
        </pc:spChg>
        <pc:spChg chg="mod">
          <ac:chgData name="Yeli Bengochea" userId="S::ybengochea@insy2s.fr::8c987a25-4b8d-4e55-8820-25cda8801b54" providerId="AD" clId="Web-{FD4E16D9-4E33-DAB1-45C6-CF1C58EACE0D}" dt="2022-08-31T14:30:39.943" v="161" actId="1076"/>
          <ac:spMkLst>
            <pc:docMk/>
            <pc:sldMk cId="3549397241" sldId="268"/>
            <ac:spMk id="5" creationId="{782BE2D8-892B-D34C-376F-6C0D2EF1D80A}"/>
          </ac:spMkLst>
        </pc:spChg>
      </pc:sldChg>
      <pc:sldChg chg="modSp">
        <pc:chgData name="Yeli Bengochea" userId="S::ybengochea@insy2s.fr::8c987a25-4b8d-4e55-8820-25cda8801b54" providerId="AD" clId="Web-{FD4E16D9-4E33-DAB1-45C6-CF1C58EACE0D}" dt="2022-08-31T14:27:58.562" v="102" actId="14100"/>
        <pc:sldMkLst>
          <pc:docMk/>
          <pc:sldMk cId="3575904781" sldId="269"/>
        </pc:sldMkLst>
        <pc:spChg chg="mod">
          <ac:chgData name="Yeli Bengochea" userId="S::ybengochea@insy2s.fr::8c987a25-4b8d-4e55-8820-25cda8801b54" providerId="AD" clId="Web-{FD4E16D9-4E33-DAB1-45C6-CF1C58EACE0D}" dt="2022-08-31T14:27:56.547" v="101" actId="20577"/>
          <ac:spMkLst>
            <pc:docMk/>
            <pc:sldMk cId="3575904781" sldId="269"/>
            <ac:spMk id="6" creationId="{CB15CD37-03AC-EF1B-AB5C-25860247D9D4}"/>
          </ac:spMkLst>
        </pc:spChg>
        <pc:cxnChg chg="mod">
          <ac:chgData name="Yeli Bengochea" userId="S::ybengochea@insy2s.fr::8c987a25-4b8d-4e55-8820-25cda8801b54" providerId="AD" clId="Web-{FD4E16D9-4E33-DAB1-45C6-CF1C58EACE0D}" dt="2022-08-31T14:27:58.562" v="102" actId="14100"/>
          <ac:cxnSpMkLst>
            <pc:docMk/>
            <pc:sldMk cId="3575904781" sldId="269"/>
            <ac:cxnSpMk id="8" creationId="{EFE78E14-27D7-6383-0866-602CE853B6A8}"/>
          </ac:cxnSpMkLst>
        </pc:cxnChg>
      </pc:sldChg>
      <pc:sldChg chg="modSp">
        <pc:chgData name="Yeli Bengochea" userId="S::ybengochea@insy2s.fr::8c987a25-4b8d-4e55-8820-25cda8801b54" providerId="AD" clId="Web-{FD4E16D9-4E33-DAB1-45C6-CF1C58EACE0D}" dt="2022-08-31T14:30:27.927" v="159"/>
        <pc:sldMkLst>
          <pc:docMk/>
          <pc:sldMk cId="2881145095" sldId="270"/>
        </pc:sldMkLst>
        <pc:spChg chg="mod">
          <ac:chgData name="Yeli Bengochea" userId="S::ybengochea@insy2s.fr::8c987a25-4b8d-4e55-8820-25cda8801b54" providerId="AD" clId="Web-{FD4E16D9-4E33-DAB1-45C6-CF1C58EACE0D}" dt="2022-08-31T14:30:27.927" v="159"/>
          <ac:spMkLst>
            <pc:docMk/>
            <pc:sldMk cId="2881145095" sldId="270"/>
            <ac:spMk id="7" creationId="{FD00517C-7A23-2124-413B-69ACECE83B50}"/>
          </ac:spMkLst>
        </pc:spChg>
      </pc:sldChg>
    </pc:docChg>
  </pc:docChgLst>
  <pc:docChgLst>
    <pc:chgData name="Yeli Bengochea" userId="S::ybengochea@insy2s.fr::8c987a25-4b8d-4e55-8820-25cda8801b54" providerId="AD" clId="Web-{0C46B9A6-D414-E2C8-C966-B674BC0566D8}"/>
    <pc:docChg chg="modSld">
      <pc:chgData name="Yeli Bengochea" userId="S::ybengochea@insy2s.fr::8c987a25-4b8d-4e55-8820-25cda8801b54" providerId="AD" clId="Web-{0C46B9A6-D414-E2C8-C966-B674BC0566D8}" dt="2022-09-01T09:49:52.654" v="17" actId="20577"/>
      <pc:docMkLst>
        <pc:docMk/>
      </pc:docMkLst>
      <pc:sldChg chg="delSp">
        <pc:chgData name="Yeli Bengochea" userId="S::ybengochea@insy2s.fr::8c987a25-4b8d-4e55-8820-25cda8801b54" providerId="AD" clId="Web-{0C46B9A6-D414-E2C8-C966-B674BC0566D8}" dt="2022-09-01T09:45:31.492" v="0"/>
        <pc:sldMkLst>
          <pc:docMk/>
          <pc:sldMk cId="519258471" sldId="256"/>
        </pc:sldMkLst>
        <pc:spChg chg="del">
          <ac:chgData name="Yeli Bengochea" userId="S::ybengochea@insy2s.fr::8c987a25-4b8d-4e55-8820-25cda8801b54" providerId="AD" clId="Web-{0C46B9A6-D414-E2C8-C966-B674BC0566D8}" dt="2022-09-01T09:45:31.492" v="0"/>
          <ac:spMkLst>
            <pc:docMk/>
            <pc:sldMk cId="519258471" sldId="256"/>
            <ac:spMk id="13" creationId="{3F2F984E-5968-4624-8FF5-B3C6734F4947}"/>
          </ac:spMkLst>
        </pc:spChg>
      </pc:sldChg>
      <pc:sldChg chg="modSp">
        <pc:chgData name="Yeli Bengochea" userId="S::ybengochea@insy2s.fr::8c987a25-4b8d-4e55-8820-25cda8801b54" providerId="AD" clId="Web-{0C46B9A6-D414-E2C8-C966-B674BC0566D8}" dt="2022-09-01T09:46:38.884" v="4" actId="20577"/>
        <pc:sldMkLst>
          <pc:docMk/>
          <pc:sldMk cId="19964573" sldId="259"/>
        </pc:sldMkLst>
        <pc:spChg chg="mod">
          <ac:chgData name="Yeli Bengochea" userId="S::ybengochea@insy2s.fr::8c987a25-4b8d-4e55-8820-25cda8801b54" providerId="AD" clId="Web-{0C46B9A6-D414-E2C8-C966-B674BC0566D8}" dt="2022-09-01T09:46:38.884" v="4" actId="20577"/>
          <ac:spMkLst>
            <pc:docMk/>
            <pc:sldMk cId="19964573" sldId="259"/>
            <ac:spMk id="4" creationId="{7207C925-E853-90D3-6E35-59A72E4D4BCE}"/>
          </ac:spMkLst>
        </pc:spChg>
        <pc:spChg chg="mod">
          <ac:chgData name="Yeli Bengochea" userId="S::ybengochea@insy2s.fr::8c987a25-4b8d-4e55-8820-25cda8801b54" providerId="AD" clId="Web-{0C46B9A6-D414-E2C8-C966-B674BC0566D8}" dt="2022-09-01T09:46:10.602" v="2" actId="20577"/>
          <ac:spMkLst>
            <pc:docMk/>
            <pc:sldMk cId="19964573" sldId="259"/>
            <ac:spMk id="5" creationId="{E7861558-087E-E565-F21B-EBBDB0A315FB}"/>
          </ac:spMkLst>
        </pc:spChg>
      </pc:sldChg>
      <pc:sldChg chg="modSp">
        <pc:chgData name="Yeli Bengochea" userId="S::ybengochea@insy2s.fr::8c987a25-4b8d-4e55-8820-25cda8801b54" providerId="AD" clId="Web-{0C46B9A6-D414-E2C8-C966-B674BC0566D8}" dt="2022-09-01T09:48:04.871" v="10" actId="20577"/>
        <pc:sldMkLst>
          <pc:docMk/>
          <pc:sldMk cId="1556201972" sldId="261"/>
        </pc:sldMkLst>
        <pc:spChg chg="mod">
          <ac:chgData name="Yeli Bengochea" userId="S::ybengochea@insy2s.fr::8c987a25-4b8d-4e55-8820-25cda8801b54" providerId="AD" clId="Web-{0C46B9A6-D414-E2C8-C966-B674BC0566D8}" dt="2022-09-01T09:48:04.871" v="10" actId="20577"/>
          <ac:spMkLst>
            <pc:docMk/>
            <pc:sldMk cId="1556201972" sldId="261"/>
            <ac:spMk id="8" creationId="{1F6F1D82-9ACB-AFED-56E0-DDA5E3F97D4D}"/>
          </ac:spMkLst>
        </pc:spChg>
      </pc:sldChg>
      <pc:sldChg chg="modSp">
        <pc:chgData name="Yeli Bengochea" userId="S::ybengochea@insy2s.fr::8c987a25-4b8d-4e55-8820-25cda8801b54" providerId="AD" clId="Web-{0C46B9A6-D414-E2C8-C966-B674BC0566D8}" dt="2022-09-01T09:47:47.761" v="6" actId="20577"/>
        <pc:sldMkLst>
          <pc:docMk/>
          <pc:sldMk cId="3636208947" sldId="262"/>
        </pc:sldMkLst>
        <pc:spChg chg="mod">
          <ac:chgData name="Yeli Bengochea" userId="S::ybengochea@insy2s.fr::8c987a25-4b8d-4e55-8820-25cda8801b54" providerId="AD" clId="Web-{0C46B9A6-D414-E2C8-C966-B674BC0566D8}" dt="2022-09-01T09:47:47.761" v="6" actId="20577"/>
          <ac:spMkLst>
            <pc:docMk/>
            <pc:sldMk cId="3636208947" sldId="262"/>
            <ac:spMk id="7" creationId="{8BFD7318-39C4-700D-DF43-B8A6773B41A5}"/>
          </ac:spMkLst>
        </pc:spChg>
      </pc:sldChg>
      <pc:sldChg chg="modSp">
        <pc:chgData name="Yeli Bengochea" userId="S::ybengochea@insy2s.fr::8c987a25-4b8d-4e55-8820-25cda8801b54" providerId="AD" clId="Web-{0C46B9A6-D414-E2C8-C966-B674BC0566D8}" dt="2022-09-01T09:48:27.371" v="12" actId="20577"/>
        <pc:sldMkLst>
          <pc:docMk/>
          <pc:sldMk cId="1579209324" sldId="263"/>
        </pc:sldMkLst>
        <pc:spChg chg="mod">
          <ac:chgData name="Yeli Bengochea" userId="S::ybengochea@insy2s.fr::8c987a25-4b8d-4e55-8820-25cda8801b54" providerId="AD" clId="Web-{0C46B9A6-D414-E2C8-C966-B674BC0566D8}" dt="2022-09-01T09:48:27.371" v="12" actId="20577"/>
          <ac:spMkLst>
            <pc:docMk/>
            <pc:sldMk cId="1579209324" sldId="263"/>
            <ac:spMk id="8" creationId="{4A9E1526-4273-AE03-0C39-C712A189BCDE}"/>
          </ac:spMkLst>
        </pc:spChg>
      </pc:sldChg>
      <pc:sldChg chg="modSp">
        <pc:chgData name="Yeli Bengochea" userId="S::ybengochea@insy2s.fr::8c987a25-4b8d-4e55-8820-25cda8801b54" providerId="AD" clId="Web-{0C46B9A6-D414-E2C8-C966-B674BC0566D8}" dt="2022-09-01T09:49:35.123" v="15" actId="20577"/>
        <pc:sldMkLst>
          <pc:docMk/>
          <pc:sldMk cId="3554349933" sldId="265"/>
        </pc:sldMkLst>
        <pc:spChg chg="mod">
          <ac:chgData name="Yeli Bengochea" userId="S::ybengochea@insy2s.fr::8c987a25-4b8d-4e55-8820-25cda8801b54" providerId="AD" clId="Web-{0C46B9A6-D414-E2C8-C966-B674BC0566D8}" dt="2022-09-01T09:49:35.123" v="15" actId="20577"/>
          <ac:spMkLst>
            <pc:docMk/>
            <pc:sldMk cId="3554349933" sldId="265"/>
            <ac:spMk id="4" creationId="{DBFE4176-4992-F416-500D-41DA82F0E430}"/>
          </ac:spMkLst>
        </pc:spChg>
      </pc:sldChg>
      <pc:sldChg chg="modSp">
        <pc:chgData name="Yeli Bengochea" userId="S::ybengochea@insy2s.fr::8c987a25-4b8d-4e55-8820-25cda8801b54" providerId="AD" clId="Web-{0C46B9A6-D414-E2C8-C966-B674BC0566D8}" dt="2022-09-01T09:49:52.654" v="17" actId="20577"/>
        <pc:sldMkLst>
          <pc:docMk/>
          <pc:sldMk cId="3376508909" sldId="266"/>
        </pc:sldMkLst>
        <pc:spChg chg="mod">
          <ac:chgData name="Yeli Bengochea" userId="S::ybengochea@insy2s.fr::8c987a25-4b8d-4e55-8820-25cda8801b54" providerId="AD" clId="Web-{0C46B9A6-D414-E2C8-C966-B674BC0566D8}" dt="2022-09-01T09:49:52.654" v="17" actId="20577"/>
          <ac:spMkLst>
            <pc:docMk/>
            <pc:sldMk cId="3376508909" sldId="266"/>
            <ac:spMk id="8" creationId="{22B24045-3D5A-C678-E527-DC9BD7D776A3}"/>
          </ac:spMkLst>
        </pc:spChg>
      </pc:sldChg>
    </pc:docChg>
  </pc:docChgLst>
  <pc:docChgLst>
    <pc:chgData name="Raphael LAFOSSE" userId="52bac10d-3778-4d34-a73d-499f775bd2a8" providerId="ADAL" clId="{8EDF519E-E038-4F0F-8B05-C18CDBED0C9C}"/>
    <pc:docChg chg="modMainMaster">
      <pc:chgData name="Raphael LAFOSSE" userId="52bac10d-3778-4d34-a73d-499f775bd2a8" providerId="ADAL" clId="{8EDF519E-E038-4F0F-8B05-C18CDBED0C9C}" dt="2022-09-02T10:06:06.072" v="15" actId="20577"/>
      <pc:docMkLst>
        <pc:docMk/>
      </pc:docMkLst>
      <pc:sldMasterChg chg="modSldLayout">
        <pc:chgData name="Raphael LAFOSSE" userId="52bac10d-3778-4d34-a73d-499f775bd2a8" providerId="ADAL" clId="{8EDF519E-E038-4F0F-8B05-C18CDBED0C9C}" dt="2022-09-02T10:06:06.072" v="15" actId="20577"/>
        <pc:sldMasterMkLst>
          <pc:docMk/>
          <pc:sldMasterMk cId="2378502603" sldId="2147483648"/>
        </pc:sldMasterMkLst>
        <pc:sldLayoutChg chg="modSp mod">
          <pc:chgData name="Raphael LAFOSSE" userId="52bac10d-3778-4d34-a73d-499f775bd2a8" providerId="ADAL" clId="{8EDF519E-E038-4F0F-8B05-C18CDBED0C9C}" dt="2022-09-02T10:05:52.414" v="7" actId="20577"/>
          <pc:sldLayoutMkLst>
            <pc:docMk/>
            <pc:sldMasterMk cId="2378502603" sldId="2147483648"/>
            <pc:sldLayoutMk cId="1959336579" sldId="2147483650"/>
          </pc:sldLayoutMkLst>
          <pc:spChg chg="mod">
            <ac:chgData name="Raphael LAFOSSE" userId="52bac10d-3778-4d34-a73d-499f775bd2a8" providerId="ADAL" clId="{8EDF519E-E038-4F0F-8B05-C18CDBED0C9C}" dt="2022-09-02T10:05:52.414" v="7" actId="20577"/>
            <ac:spMkLst>
              <pc:docMk/>
              <pc:sldMasterMk cId="2378502603" sldId="2147483648"/>
              <pc:sldLayoutMk cId="1959336579" sldId="2147483650"/>
              <ac:spMk id="20" creationId="{6AC5D1C9-CAE9-4F63-8951-890E93FA81AB}"/>
            </ac:spMkLst>
          </pc:spChg>
        </pc:sldLayoutChg>
        <pc:sldLayoutChg chg="modSp mod">
          <pc:chgData name="Raphael LAFOSSE" userId="52bac10d-3778-4d34-a73d-499f775bd2a8" providerId="ADAL" clId="{8EDF519E-E038-4F0F-8B05-C18CDBED0C9C}" dt="2022-09-02T10:06:06.072" v="15" actId="20577"/>
          <pc:sldLayoutMkLst>
            <pc:docMk/>
            <pc:sldMasterMk cId="2378502603" sldId="2147483648"/>
            <pc:sldLayoutMk cId="2003499572" sldId="2147483652"/>
          </pc:sldLayoutMkLst>
          <pc:spChg chg="mod">
            <ac:chgData name="Raphael LAFOSSE" userId="52bac10d-3778-4d34-a73d-499f775bd2a8" providerId="ADAL" clId="{8EDF519E-E038-4F0F-8B05-C18CDBED0C9C}" dt="2022-09-02T10:06:06.072" v="15" actId="20577"/>
            <ac:spMkLst>
              <pc:docMk/>
              <pc:sldMasterMk cId="2378502603" sldId="2147483648"/>
              <pc:sldLayoutMk cId="2003499572" sldId="2147483652"/>
              <ac:spMk id="20" creationId="{6AC5D1C9-CAE9-4F63-8951-890E93FA81AB}"/>
            </ac:spMkLst>
          </pc:spChg>
        </pc:sldLayoutChg>
      </pc:sldMasterChg>
    </pc:docChg>
  </pc:docChgLst>
  <pc:docChgLst>
    <pc:chgData name="Raphael LAFOSSE" userId="S::rlafosse@insy2s.fr::52bac10d-3778-4d34-a73d-499f775bd2a8" providerId="AD" clId="Web-{7168AF51-1201-0663-A453-BD94DB08B95F}"/>
    <pc:docChg chg="modSld">
      <pc:chgData name="Raphael LAFOSSE" userId="S::rlafosse@insy2s.fr::52bac10d-3778-4d34-a73d-499f775bd2a8" providerId="AD" clId="Web-{7168AF51-1201-0663-A453-BD94DB08B95F}" dt="2022-09-02T10:08:07.933" v="8" actId="20577"/>
      <pc:docMkLst>
        <pc:docMk/>
      </pc:docMkLst>
      <pc:sldChg chg="modSp">
        <pc:chgData name="Raphael LAFOSSE" userId="S::rlafosse@insy2s.fr::52bac10d-3778-4d34-a73d-499f775bd2a8" providerId="AD" clId="Web-{7168AF51-1201-0663-A453-BD94DB08B95F}" dt="2022-09-02T10:08:07.933" v="8" actId="20577"/>
        <pc:sldMkLst>
          <pc:docMk/>
          <pc:sldMk cId="19964573" sldId="259"/>
        </pc:sldMkLst>
        <pc:spChg chg="mod">
          <ac:chgData name="Raphael LAFOSSE" userId="S::rlafosse@insy2s.fr::52bac10d-3778-4d34-a73d-499f775bd2a8" providerId="AD" clId="Web-{7168AF51-1201-0663-A453-BD94DB08B95F}" dt="2022-09-02T10:08:07.933" v="8" actId="20577"/>
          <ac:spMkLst>
            <pc:docMk/>
            <pc:sldMk cId="19964573" sldId="259"/>
            <ac:spMk id="17" creationId="{BB37616C-272E-47F1-863A-B2C92FBE80F3}"/>
          </ac:spMkLst>
        </pc:spChg>
      </pc:sldChg>
      <pc:sldChg chg="modSp">
        <pc:chgData name="Raphael LAFOSSE" userId="S::rlafosse@insy2s.fr::52bac10d-3778-4d34-a73d-499f775bd2a8" providerId="AD" clId="Web-{7168AF51-1201-0663-A453-BD94DB08B95F}" dt="2022-09-02T10:07:06.728" v="1" actId="20577"/>
        <pc:sldMkLst>
          <pc:docMk/>
          <pc:sldMk cId="1556201972" sldId="261"/>
        </pc:sldMkLst>
        <pc:spChg chg="mod">
          <ac:chgData name="Raphael LAFOSSE" userId="S::rlafosse@insy2s.fr::52bac10d-3778-4d34-a73d-499f775bd2a8" providerId="AD" clId="Web-{7168AF51-1201-0663-A453-BD94DB08B95F}" dt="2022-09-02T10:07:06.728" v="1" actId="20577"/>
          <ac:spMkLst>
            <pc:docMk/>
            <pc:sldMk cId="1556201972" sldId="261"/>
            <ac:spMk id="17" creationId="{BB37616C-272E-47F1-863A-B2C92FBE80F3}"/>
          </ac:spMkLst>
        </pc:spChg>
      </pc:sldChg>
    </pc:docChg>
  </pc:docChgLst>
  <pc:docChgLst>
    <pc:chgData name="Raphael LAFOSSE" userId="S::rlafosse@insy2s.fr::52bac10d-3778-4d34-a73d-499f775bd2a8" providerId="AD" clId="Web-{F7788808-D2C0-C147-0285-A8138E70FADB}"/>
    <pc:docChg chg="modSld">
      <pc:chgData name="Raphael LAFOSSE" userId="S::rlafosse@insy2s.fr::52bac10d-3778-4d34-a73d-499f775bd2a8" providerId="AD" clId="Web-{F7788808-D2C0-C147-0285-A8138E70FADB}" dt="2022-12-19T11:28:59.576" v="3" actId="20577"/>
      <pc:docMkLst>
        <pc:docMk/>
      </pc:docMkLst>
      <pc:sldChg chg="modSp">
        <pc:chgData name="Raphael LAFOSSE" userId="S::rlafosse@insy2s.fr::52bac10d-3778-4d34-a73d-499f775bd2a8" providerId="AD" clId="Web-{F7788808-D2C0-C147-0285-A8138E70FADB}" dt="2022-12-19T11:26:29.291" v="1" actId="20577"/>
        <pc:sldMkLst>
          <pc:docMk/>
          <pc:sldMk cId="3289980006" sldId="264"/>
        </pc:sldMkLst>
        <pc:spChg chg="mod">
          <ac:chgData name="Raphael LAFOSSE" userId="S::rlafosse@insy2s.fr::52bac10d-3778-4d34-a73d-499f775bd2a8" providerId="AD" clId="Web-{F7788808-D2C0-C147-0285-A8138E70FADB}" dt="2022-12-19T11:26:29.291" v="1" actId="20577"/>
          <ac:spMkLst>
            <pc:docMk/>
            <pc:sldMk cId="3289980006" sldId="264"/>
            <ac:spMk id="8" creationId="{7A3E4826-F8AF-848C-EF90-6BB39137B183}"/>
          </ac:spMkLst>
        </pc:spChg>
      </pc:sldChg>
      <pc:sldChg chg="modSp">
        <pc:chgData name="Raphael LAFOSSE" userId="S::rlafosse@insy2s.fr::52bac10d-3778-4d34-a73d-499f775bd2a8" providerId="AD" clId="Web-{F7788808-D2C0-C147-0285-A8138E70FADB}" dt="2022-12-19T11:28:59.576" v="3" actId="20577"/>
        <pc:sldMkLst>
          <pc:docMk/>
          <pc:sldMk cId="2881145095" sldId="270"/>
        </pc:sldMkLst>
        <pc:spChg chg="mod">
          <ac:chgData name="Raphael LAFOSSE" userId="S::rlafosse@insy2s.fr::52bac10d-3778-4d34-a73d-499f775bd2a8" providerId="AD" clId="Web-{F7788808-D2C0-C147-0285-A8138E70FADB}" dt="2022-12-19T11:28:59.576" v="3" actId="20577"/>
          <ac:spMkLst>
            <pc:docMk/>
            <pc:sldMk cId="2881145095" sldId="270"/>
            <ac:spMk id="7" creationId="{FD00517C-7A23-2124-413B-69ACECE83B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05754-C31E-4F1D-9363-746CDD1498EC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DA0F3-AAEA-4983-80C7-14F918BAC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2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23335CA-BA10-4E8E-A1CA-9D7F19E976E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036952" y="1844621"/>
            <a:ext cx="2936169" cy="2733675"/>
          </a:xfrm>
          <a:prstGeom prst="rect">
            <a:avLst/>
          </a:prstGeom>
          <a:noFill/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76956D8-1182-4981-9715-B0C3B2E16BF0}"/>
              </a:ext>
            </a:extLst>
          </p:cNvPr>
          <p:cNvGrpSpPr/>
          <p:nvPr userDrawn="1"/>
        </p:nvGrpSpPr>
        <p:grpSpPr>
          <a:xfrm>
            <a:off x="5344527" y="206428"/>
            <a:ext cx="6847473" cy="6438975"/>
            <a:chOff x="5344527" y="122676"/>
            <a:chExt cx="6914003" cy="6551601"/>
          </a:xfrm>
          <a:solidFill>
            <a:srgbClr val="E7E6E6"/>
          </a:solidFill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6EA9C7-709A-45DE-A16A-C83CB0529923}"/>
                </a:ext>
              </a:extLst>
            </p:cNvPr>
            <p:cNvSpPr/>
            <p:nvPr/>
          </p:nvSpPr>
          <p:spPr>
            <a:xfrm>
              <a:off x="5344527" y="528515"/>
              <a:ext cx="6914003" cy="6145762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AF545F-8334-4D57-9CFD-12048C61DF1B}"/>
                </a:ext>
              </a:extLst>
            </p:cNvPr>
            <p:cNvSpPr/>
            <p:nvPr userDrawn="1"/>
          </p:nvSpPr>
          <p:spPr>
            <a:xfrm>
              <a:off x="6486037" y="122676"/>
              <a:ext cx="5772493" cy="522489"/>
            </a:xfrm>
            <a:custGeom>
              <a:avLst/>
              <a:gdLst>
                <a:gd name="connsiteX0" fmla="*/ 0 w 5281588"/>
                <a:gd name="connsiteY0" fmla="*/ 0 h 497965"/>
                <a:gd name="connsiteX1" fmla="*/ 5281588 w 5281588"/>
                <a:gd name="connsiteY1" fmla="*/ 0 h 497965"/>
                <a:gd name="connsiteX2" fmla="*/ 5281588 w 5281588"/>
                <a:gd name="connsiteY2" fmla="*/ 497965 h 497965"/>
                <a:gd name="connsiteX3" fmla="*/ 0 w 5281588"/>
                <a:gd name="connsiteY3" fmla="*/ 497965 h 497965"/>
                <a:gd name="connsiteX4" fmla="*/ 0 w 5281588"/>
                <a:gd name="connsiteY4" fmla="*/ 0 h 497965"/>
                <a:gd name="connsiteX0" fmla="*/ 490953 w 5772541"/>
                <a:gd name="connsiteY0" fmla="*/ 0 h 528650"/>
                <a:gd name="connsiteX1" fmla="*/ 5772541 w 5772541"/>
                <a:gd name="connsiteY1" fmla="*/ 0 h 528650"/>
                <a:gd name="connsiteX2" fmla="*/ 5772541 w 5772541"/>
                <a:gd name="connsiteY2" fmla="*/ 497965 h 528650"/>
                <a:gd name="connsiteX3" fmla="*/ 0 w 5772541"/>
                <a:gd name="connsiteY3" fmla="*/ 528650 h 528650"/>
                <a:gd name="connsiteX4" fmla="*/ 490953 w 5772541"/>
                <a:gd name="connsiteY4" fmla="*/ 0 h 528650"/>
                <a:gd name="connsiteX0" fmla="*/ 441857 w 5723445"/>
                <a:gd name="connsiteY0" fmla="*/ 0 h 497965"/>
                <a:gd name="connsiteX1" fmla="*/ 5723445 w 5723445"/>
                <a:gd name="connsiteY1" fmla="*/ 0 h 497965"/>
                <a:gd name="connsiteX2" fmla="*/ 5723445 w 5723445"/>
                <a:gd name="connsiteY2" fmla="*/ 497965 h 497965"/>
                <a:gd name="connsiteX3" fmla="*/ 0 w 5723445"/>
                <a:gd name="connsiteY3" fmla="*/ 479554 h 497965"/>
                <a:gd name="connsiteX4" fmla="*/ 441857 w 5723445"/>
                <a:gd name="connsiteY4" fmla="*/ 0 h 497965"/>
                <a:gd name="connsiteX0" fmla="*/ 455871 w 5737459"/>
                <a:gd name="connsiteY0" fmla="*/ 0 h 497965"/>
                <a:gd name="connsiteX1" fmla="*/ 5737459 w 5737459"/>
                <a:gd name="connsiteY1" fmla="*/ 0 h 497965"/>
                <a:gd name="connsiteX2" fmla="*/ 5737459 w 5737459"/>
                <a:gd name="connsiteY2" fmla="*/ 497965 h 497965"/>
                <a:gd name="connsiteX3" fmla="*/ 0 w 5737459"/>
                <a:gd name="connsiteY3" fmla="*/ 493568 h 497965"/>
                <a:gd name="connsiteX4" fmla="*/ 455871 w 5737459"/>
                <a:gd name="connsiteY4" fmla="*/ 0 h 497965"/>
                <a:gd name="connsiteX0" fmla="*/ 490905 w 5772493"/>
                <a:gd name="connsiteY0" fmla="*/ 0 h 504078"/>
                <a:gd name="connsiteX1" fmla="*/ 5772493 w 5772493"/>
                <a:gd name="connsiteY1" fmla="*/ 0 h 504078"/>
                <a:gd name="connsiteX2" fmla="*/ 5772493 w 5772493"/>
                <a:gd name="connsiteY2" fmla="*/ 497965 h 504078"/>
                <a:gd name="connsiteX3" fmla="*/ 0 w 5772493"/>
                <a:gd name="connsiteY3" fmla="*/ 504078 h 504078"/>
                <a:gd name="connsiteX4" fmla="*/ 490905 w 5772493"/>
                <a:gd name="connsiteY4" fmla="*/ 0 h 504078"/>
                <a:gd name="connsiteX0" fmla="*/ 490905 w 5772493"/>
                <a:gd name="connsiteY0" fmla="*/ 0 h 522489"/>
                <a:gd name="connsiteX1" fmla="*/ 5772493 w 5772493"/>
                <a:gd name="connsiteY1" fmla="*/ 0 h 522489"/>
                <a:gd name="connsiteX2" fmla="*/ 5772493 w 5772493"/>
                <a:gd name="connsiteY2" fmla="*/ 522489 h 522489"/>
                <a:gd name="connsiteX3" fmla="*/ 0 w 5772493"/>
                <a:gd name="connsiteY3" fmla="*/ 504078 h 522489"/>
                <a:gd name="connsiteX4" fmla="*/ 490905 w 5772493"/>
                <a:gd name="connsiteY4" fmla="*/ 0 h 5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493" h="522489">
                  <a:moveTo>
                    <a:pt x="490905" y="0"/>
                  </a:moveTo>
                  <a:lnTo>
                    <a:pt x="5772493" y="0"/>
                  </a:lnTo>
                  <a:lnTo>
                    <a:pt x="5772493" y="522489"/>
                  </a:lnTo>
                  <a:lnTo>
                    <a:pt x="0" y="504078"/>
                  </a:lnTo>
                  <a:lnTo>
                    <a:pt x="490905" y="0"/>
                  </a:ln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        </a:t>
              </a:r>
            </a:p>
          </p:txBody>
        </p:sp>
      </p:grpSp>
      <p:sp>
        <p:nvSpPr>
          <p:cNvPr id="7" name="Rectangle 1">
            <a:extLst>
              <a:ext uri="{FF2B5EF4-FFF2-40B4-BE49-F238E27FC236}">
                <a16:creationId xmlns:a16="http://schemas.microsoft.com/office/drawing/2014/main" id="{D1785B3C-6C3B-44C4-962D-F8B1B431BA61}"/>
              </a:ext>
            </a:extLst>
          </p:cNvPr>
          <p:cNvSpPr/>
          <p:nvPr userDrawn="1"/>
        </p:nvSpPr>
        <p:spPr>
          <a:xfrm flipV="1">
            <a:off x="5754133" y="473893"/>
            <a:ext cx="1608750" cy="383540"/>
          </a:xfrm>
          <a:custGeom>
            <a:avLst/>
            <a:gdLst>
              <a:gd name="connsiteX0" fmla="*/ 0 w 2778276"/>
              <a:gd name="connsiteY0" fmla="*/ 0 h 471777"/>
              <a:gd name="connsiteX1" fmla="*/ 2778276 w 2778276"/>
              <a:gd name="connsiteY1" fmla="*/ 0 h 471777"/>
              <a:gd name="connsiteX2" fmla="*/ 2778276 w 2778276"/>
              <a:gd name="connsiteY2" fmla="*/ 471777 h 471777"/>
              <a:gd name="connsiteX3" fmla="*/ 0 w 2778276"/>
              <a:gd name="connsiteY3" fmla="*/ 471777 h 471777"/>
              <a:gd name="connsiteX4" fmla="*/ 0 w 2778276"/>
              <a:gd name="connsiteY4" fmla="*/ 0 h 471777"/>
              <a:gd name="connsiteX0" fmla="*/ 0 w 2778276"/>
              <a:gd name="connsiteY0" fmla="*/ 0 h 499912"/>
              <a:gd name="connsiteX1" fmla="*/ 2778276 w 2778276"/>
              <a:gd name="connsiteY1" fmla="*/ 0 h 499912"/>
              <a:gd name="connsiteX2" fmla="*/ 2778276 w 2778276"/>
              <a:gd name="connsiteY2" fmla="*/ 471777 h 499912"/>
              <a:gd name="connsiteX3" fmla="*/ 576775 w 2778276"/>
              <a:gd name="connsiteY3" fmla="*/ 499912 h 499912"/>
              <a:gd name="connsiteX4" fmla="*/ 0 w 2778276"/>
              <a:gd name="connsiteY4" fmla="*/ 0 h 499912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576775 w 2792344"/>
              <a:gd name="connsiteY3" fmla="*/ 499912 h 514001"/>
              <a:gd name="connsiteX4" fmla="*/ 0 w 2792344"/>
              <a:gd name="connsiteY4" fmla="*/ 0 h 514001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607180 w 2792344"/>
              <a:gd name="connsiteY3" fmla="*/ 513997 h 514001"/>
              <a:gd name="connsiteX4" fmla="*/ 0 w 2792344"/>
              <a:gd name="connsiteY4" fmla="*/ 0 h 5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344" h="514001">
                <a:moveTo>
                  <a:pt x="0" y="0"/>
                </a:moveTo>
                <a:lnTo>
                  <a:pt x="2778276" y="0"/>
                </a:lnTo>
                <a:lnTo>
                  <a:pt x="2792344" y="514001"/>
                </a:lnTo>
                <a:lnTo>
                  <a:pt x="607180" y="513997"/>
                </a:lnTo>
                <a:lnTo>
                  <a:pt x="0" y="0"/>
                </a:lnTo>
                <a:close/>
              </a:path>
            </a:pathLst>
          </a:custGeom>
          <a:solidFill>
            <a:srgbClr val="EE740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32DBF58-80D6-4AD4-8AC0-04C3DC3916D4}"/>
              </a:ext>
            </a:extLst>
          </p:cNvPr>
          <p:cNvGrpSpPr/>
          <p:nvPr userDrawn="1"/>
        </p:nvGrpSpPr>
        <p:grpSpPr>
          <a:xfrm>
            <a:off x="5414376" y="336852"/>
            <a:ext cx="6777624" cy="6188548"/>
            <a:chOff x="5414376" y="320984"/>
            <a:chExt cx="6777624" cy="6188548"/>
          </a:xfrm>
          <a:blipFill>
            <a:blip r:embed="rId4"/>
            <a:stretch>
              <a:fillRect/>
            </a:stretch>
          </a:blip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BE96-29E9-45FE-A98C-B3C3E67BA17A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522337-5292-4677-98CD-5D034CAD0F80}"/>
                </a:ext>
              </a:extLst>
            </p:cNvPr>
            <p:cNvSpPr/>
            <p:nvPr userDrawn="1"/>
          </p:nvSpPr>
          <p:spPr>
            <a:xfrm>
              <a:off x="6822436" y="320984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E866178-2AB3-46C0-BE65-FB98D9FCAF69}"/>
              </a:ext>
            </a:extLst>
          </p:cNvPr>
          <p:cNvGrpSpPr/>
          <p:nvPr userDrawn="1"/>
        </p:nvGrpSpPr>
        <p:grpSpPr>
          <a:xfrm>
            <a:off x="5414722" y="324094"/>
            <a:ext cx="6777624" cy="6197054"/>
            <a:chOff x="5414376" y="312478"/>
            <a:chExt cx="6777624" cy="6197054"/>
          </a:xfrm>
          <a:gradFill>
            <a:gsLst>
              <a:gs pos="0">
                <a:srgbClr val="0056AC">
                  <a:alpha val="78000"/>
                </a:srgbClr>
              </a:gs>
              <a:gs pos="100000">
                <a:srgbClr val="0B84FF"/>
              </a:gs>
              <a:gs pos="18000">
                <a:srgbClr val="0B84FF">
                  <a:alpha val="84000"/>
                </a:srgbClr>
              </a:gs>
            </a:gsLst>
            <a:lin ang="0" scaled="0"/>
          </a:gra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770ECC-A4CF-4ABD-98FE-3720D8AB0624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CBECCD16-FC33-4CF6-89E5-C76BF6185CC7}"/>
                </a:ext>
              </a:extLst>
            </p:cNvPr>
            <p:cNvSpPr/>
            <p:nvPr userDrawn="1"/>
          </p:nvSpPr>
          <p:spPr>
            <a:xfrm>
              <a:off x="6822436" y="312478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5E2DFFD-937D-4ADB-9992-A122C3EF1C2C}"/>
              </a:ext>
            </a:extLst>
          </p:cNvPr>
          <p:cNvGrpSpPr/>
          <p:nvPr userDrawn="1"/>
        </p:nvGrpSpPr>
        <p:grpSpPr>
          <a:xfrm>
            <a:off x="5001994" y="399516"/>
            <a:ext cx="444186" cy="6361044"/>
            <a:chOff x="5001994" y="399516"/>
            <a:chExt cx="444186" cy="6361044"/>
          </a:xfrm>
        </p:grpSpPr>
        <p:sp>
          <p:nvSpPr>
            <p:cNvPr id="11" name="Rectangle 115">
              <a:extLst>
                <a:ext uri="{FF2B5EF4-FFF2-40B4-BE49-F238E27FC236}">
                  <a16:creationId xmlns:a16="http://schemas.microsoft.com/office/drawing/2014/main" id="{6461F0FD-B715-446E-9E00-E25C7EA7694D}"/>
                </a:ext>
              </a:extLst>
            </p:cNvPr>
            <p:cNvSpPr/>
            <p:nvPr/>
          </p:nvSpPr>
          <p:spPr>
            <a:xfrm>
              <a:off x="5001994" y="399516"/>
              <a:ext cx="370520" cy="6361044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28920"/>
                <a:gd name="connsiteY0" fmla="*/ 0 h 8963111"/>
                <a:gd name="connsiteX1" fmla="*/ 228600 w 228920"/>
                <a:gd name="connsiteY1" fmla="*/ 0 h 8963111"/>
                <a:gd name="connsiteX2" fmla="*/ 227948 w 228920"/>
                <a:gd name="connsiteY2" fmla="*/ 8963111 h 8963111"/>
                <a:gd name="connsiteX3" fmla="*/ 0 w 228920"/>
                <a:gd name="connsiteY3" fmla="*/ 8782050 h 8963111"/>
                <a:gd name="connsiteX4" fmla="*/ 0 w 228920"/>
                <a:gd name="connsiteY4" fmla="*/ 0 h 8963111"/>
                <a:gd name="connsiteX0" fmla="*/ 0 w 227948"/>
                <a:gd name="connsiteY0" fmla="*/ 91048 h 9054159"/>
                <a:gd name="connsiteX1" fmla="*/ 226287 w 227948"/>
                <a:gd name="connsiteY1" fmla="*/ 0 h 9054159"/>
                <a:gd name="connsiteX2" fmla="*/ 227948 w 227948"/>
                <a:gd name="connsiteY2" fmla="*/ 9054159 h 9054159"/>
                <a:gd name="connsiteX3" fmla="*/ 0 w 227948"/>
                <a:gd name="connsiteY3" fmla="*/ 8873098 h 9054159"/>
                <a:gd name="connsiteX4" fmla="*/ 0 w 227948"/>
                <a:gd name="connsiteY4" fmla="*/ 91048 h 9054159"/>
                <a:gd name="connsiteX0" fmla="*/ 0 w 227948"/>
                <a:gd name="connsiteY0" fmla="*/ 91048 h 9022763"/>
                <a:gd name="connsiteX1" fmla="*/ 226287 w 227948"/>
                <a:gd name="connsiteY1" fmla="*/ 0 h 9022763"/>
                <a:gd name="connsiteX2" fmla="*/ 227948 w 227948"/>
                <a:gd name="connsiteY2" fmla="*/ 9022763 h 9022763"/>
                <a:gd name="connsiteX3" fmla="*/ 0 w 227948"/>
                <a:gd name="connsiteY3" fmla="*/ 8873098 h 9022763"/>
                <a:gd name="connsiteX4" fmla="*/ 0 w 227948"/>
                <a:gd name="connsiteY4" fmla="*/ 91048 h 9022763"/>
                <a:gd name="connsiteX0" fmla="*/ 0 w 226489"/>
                <a:gd name="connsiteY0" fmla="*/ 91048 h 8996077"/>
                <a:gd name="connsiteX1" fmla="*/ 226287 w 226489"/>
                <a:gd name="connsiteY1" fmla="*/ 0 h 8996077"/>
                <a:gd name="connsiteX2" fmla="*/ 223304 w 226489"/>
                <a:gd name="connsiteY2" fmla="*/ 8996077 h 8996077"/>
                <a:gd name="connsiteX3" fmla="*/ 0 w 226489"/>
                <a:gd name="connsiteY3" fmla="*/ 8873098 h 8996077"/>
                <a:gd name="connsiteX4" fmla="*/ 0 w 226489"/>
                <a:gd name="connsiteY4" fmla="*/ 91048 h 8996077"/>
                <a:gd name="connsiteX0" fmla="*/ 0 w 226490"/>
                <a:gd name="connsiteY0" fmla="*/ 91048 h 8978810"/>
                <a:gd name="connsiteX1" fmla="*/ 226287 w 226490"/>
                <a:gd name="connsiteY1" fmla="*/ 0 h 8978810"/>
                <a:gd name="connsiteX2" fmla="*/ 223305 w 226490"/>
                <a:gd name="connsiteY2" fmla="*/ 8978810 h 8978810"/>
                <a:gd name="connsiteX3" fmla="*/ 0 w 226490"/>
                <a:gd name="connsiteY3" fmla="*/ 8873098 h 8978810"/>
                <a:gd name="connsiteX4" fmla="*/ 0 w 226490"/>
                <a:gd name="connsiteY4" fmla="*/ 91048 h 8978810"/>
                <a:gd name="connsiteX0" fmla="*/ 0 w 226490"/>
                <a:gd name="connsiteY0" fmla="*/ 91048 h 8966252"/>
                <a:gd name="connsiteX1" fmla="*/ 226287 w 226490"/>
                <a:gd name="connsiteY1" fmla="*/ 0 h 8966252"/>
                <a:gd name="connsiteX2" fmla="*/ 223306 w 226490"/>
                <a:gd name="connsiteY2" fmla="*/ 8966252 h 8966252"/>
                <a:gd name="connsiteX3" fmla="*/ 0 w 226490"/>
                <a:gd name="connsiteY3" fmla="*/ 8873098 h 8966252"/>
                <a:gd name="connsiteX4" fmla="*/ 0 w 226490"/>
                <a:gd name="connsiteY4" fmla="*/ 91048 h 8966252"/>
                <a:gd name="connsiteX0" fmla="*/ 0 w 226490"/>
                <a:gd name="connsiteY0" fmla="*/ 91048 h 8953694"/>
                <a:gd name="connsiteX1" fmla="*/ 226287 w 226490"/>
                <a:gd name="connsiteY1" fmla="*/ 0 h 8953694"/>
                <a:gd name="connsiteX2" fmla="*/ 223306 w 226490"/>
                <a:gd name="connsiteY2" fmla="*/ 8953694 h 8953694"/>
                <a:gd name="connsiteX3" fmla="*/ 0 w 226490"/>
                <a:gd name="connsiteY3" fmla="*/ 8873098 h 8953694"/>
                <a:gd name="connsiteX4" fmla="*/ 0 w 226490"/>
                <a:gd name="connsiteY4" fmla="*/ 91048 h 8953694"/>
                <a:gd name="connsiteX0" fmla="*/ 0 w 226428"/>
                <a:gd name="connsiteY0" fmla="*/ 91048 h 8970161"/>
                <a:gd name="connsiteX1" fmla="*/ 226287 w 226428"/>
                <a:gd name="connsiteY1" fmla="*/ 0 h 8970161"/>
                <a:gd name="connsiteX2" fmla="*/ 220513 w 226428"/>
                <a:gd name="connsiteY2" fmla="*/ 8970161 h 8970161"/>
                <a:gd name="connsiteX3" fmla="*/ 0 w 226428"/>
                <a:gd name="connsiteY3" fmla="*/ 8873098 h 8970161"/>
                <a:gd name="connsiteX4" fmla="*/ 0 w 226428"/>
                <a:gd name="connsiteY4" fmla="*/ 91048 h 8970161"/>
                <a:gd name="connsiteX0" fmla="*/ 0 w 226428"/>
                <a:gd name="connsiteY0" fmla="*/ 91048 h 8976749"/>
                <a:gd name="connsiteX1" fmla="*/ 226287 w 226428"/>
                <a:gd name="connsiteY1" fmla="*/ 0 h 8976749"/>
                <a:gd name="connsiteX2" fmla="*/ 220513 w 226428"/>
                <a:gd name="connsiteY2" fmla="*/ 8976749 h 8976749"/>
                <a:gd name="connsiteX3" fmla="*/ 0 w 226428"/>
                <a:gd name="connsiteY3" fmla="*/ 8873098 h 8976749"/>
                <a:gd name="connsiteX4" fmla="*/ 0 w 226428"/>
                <a:gd name="connsiteY4" fmla="*/ 91048 h 897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8" h="8976749">
                  <a:moveTo>
                    <a:pt x="0" y="91048"/>
                  </a:moveTo>
                  <a:lnTo>
                    <a:pt x="226287" y="0"/>
                  </a:lnTo>
                  <a:cubicBezTo>
                    <a:pt x="227612" y="2972407"/>
                    <a:pt x="219188" y="6004342"/>
                    <a:pt x="220513" y="8976749"/>
                  </a:cubicBezTo>
                  <a:lnTo>
                    <a:pt x="0" y="8873098"/>
                  </a:lnTo>
                  <a:lnTo>
                    <a:pt x="0" y="91048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Rectangle 115">
              <a:extLst>
                <a:ext uri="{FF2B5EF4-FFF2-40B4-BE49-F238E27FC236}">
                  <a16:creationId xmlns:a16="http://schemas.microsoft.com/office/drawing/2014/main" id="{5BA19053-E1EB-47B7-8BBF-7EF29F3F342D}"/>
                </a:ext>
              </a:extLst>
            </p:cNvPr>
            <p:cNvSpPr/>
            <p:nvPr/>
          </p:nvSpPr>
          <p:spPr>
            <a:xfrm>
              <a:off x="5129839" y="445485"/>
              <a:ext cx="316341" cy="6268767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32576"/>
                <a:gd name="connsiteY0" fmla="*/ 112473 h 9029695"/>
                <a:gd name="connsiteX1" fmla="*/ 226969 w 232576"/>
                <a:gd name="connsiteY1" fmla="*/ 0 h 9029695"/>
                <a:gd name="connsiteX2" fmla="*/ 232576 w 232576"/>
                <a:gd name="connsiteY2" fmla="*/ 9029695 h 9029695"/>
                <a:gd name="connsiteX3" fmla="*/ 0 w 232576"/>
                <a:gd name="connsiteY3" fmla="*/ 8894523 h 9029695"/>
                <a:gd name="connsiteX4" fmla="*/ 0 w 232576"/>
                <a:gd name="connsiteY4" fmla="*/ 112473 h 902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76" h="9029695">
                  <a:moveTo>
                    <a:pt x="0" y="112473"/>
                  </a:moveTo>
                  <a:lnTo>
                    <a:pt x="226969" y="0"/>
                  </a:lnTo>
                  <a:cubicBezTo>
                    <a:pt x="228294" y="2972407"/>
                    <a:pt x="231251" y="6057288"/>
                    <a:pt x="232576" y="9029695"/>
                  </a:cubicBezTo>
                  <a:lnTo>
                    <a:pt x="0" y="8894523"/>
                  </a:lnTo>
                  <a:lnTo>
                    <a:pt x="0" y="1124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048EA-E5AA-46AE-853D-702ED3509C0C}"/>
              </a:ext>
            </a:extLst>
          </p:cNvPr>
          <p:cNvSpPr/>
          <p:nvPr/>
        </p:nvSpPr>
        <p:spPr>
          <a:xfrm>
            <a:off x="12168093" y="0"/>
            <a:ext cx="131482" cy="6911788"/>
          </a:xfrm>
          <a:prstGeom prst="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9" name="Graphique 218">
            <a:extLst>
              <a:ext uri="{FF2B5EF4-FFF2-40B4-BE49-F238E27FC236}">
                <a16:creationId xmlns:a16="http://schemas.microsoft.com/office/drawing/2014/main" id="{8E597506-F4FD-42D0-B9E2-AC24130153B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20" name="Zone de texte 2">
            <a:extLst>
              <a:ext uri="{FF2B5EF4-FFF2-40B4-BE49-F238E27FC236}">
                <a16:creationId xmlns:a16="http://schemas.microsoft.com/office/drawing/2014/main" id="{6AC5D1C9-CAE9-4F63-8951-890E93FA81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12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Nurserie</a:t>
            </a:r>
            <a:endParaRPr kumimoji="0" lang="fr-FR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 11">
            <a:extLst>
              <a:ext uri="{FF2B5EF4-FFF2-40B4-BE49-F238E27FC236}">
                <a16:creationId xmlns:a16="http://schemas.microsoft.com/office/drawing/2014/main" id="{5C106265-8F0C-412E-8F2E-3B371931A6F5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29D5E497-9CE7-4DE1-9557-5298BA84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3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9" name="Graphique 218">
            <a:extLst>
              <a:ext uri="{FF2B5EF4-FFF2-40B4-BE49-F238E27FC236}">
                <a16:creationId xmlns:a16="http://schemas.microsoft.com/office/drawing/2014/main" id="{8E597506-F4FD-42D0-B9E2-AC24130153B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20" name="Zone de texte 2">
            <a:extLst>
              <a:ext uri="{FF2B5EF4-FFF2-40B4-BE49-F238E27FC236}">
                <a16:creationId xmlns:a16="http://schemas.microsoft.com/office/drawing/2014/main" id="{6AC5D1C9-CAE9-4F63-8951-890E93FA81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40745" y="130371"/>
            <a:ext cx="1836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12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Nurserie</a:t>
            </a:r>
            <a:endParaRPr kumimoji="0" lang="fr-FR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F1BE16D4-2D12-466F-A300-10A1C1FF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0B84FF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1CCA5F7-06A8-4C63-8D3A-03F2C1B5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6" name="Ellipse 11">
            <a:extLst>
              <a:ext uri="{FF2B5EF4-FFF2-40B4-BE49-F238E27FC236}">
                <a16:creationId xmlns:a16="http://schemas.microsoft.com/office/drawing/2014/main" id="{4C40669A-A76B-4FA4-995B-583D7BCFA93C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B705FC9E-0D38-4D83-ABEF-B41C418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49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60A4E2-7223-40E2-B390-84948F78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D07DDF-A1ED-48EC-96D9-4C56BC31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CB623-AF60-4F30-A527-0842B5E3A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F9C94-48B4-4D47-83D9-BAE53F81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3664-E3FA-4B30-AAC4-51EC5FF1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C2B5-C987-416F-B52E-6B4CB861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figma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 de texte 113">
            <a:extLst>
              <a:ext uri="{FF2B5EF4-FFF2-40B4-BE49-F238E27FC236}">
                <a16:creationId xmlns:a16="http://schemas.microsoft.com/office/drawing/2014/main" id="{38ABCA23-F494-41D2-97F4-DB0651D7BAB4}"/>
              </a:ext>
            </a:extLst>
          </p:cNvPr>
          <p:cNvSpPr txBox="1"/>
          <p:nvPr/>
        </p:nvSpPr>
        <p:spPr>
          <a:xfrm>
            <a:off x="5759339" y="1675222"/>
            <a:ext cx="6017636" cy="280610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</a:pPr>
            <a:r>
              <a:rPr lang="fr-FR" sz="7200" kern="1000">
                <a:solidFill>
                  <a:schemeClr val="bg2"/>
                </a:solidFill>
                <a:ea typeface="Calibri" panose="020F0502020204030204" pitchFamily="34" charset="0"/>
                <a:cs typeface="Times New Roman"/>
              </a:rPr>
              <a:t>FIGMA</a:t>
            </a:r>
          </a:p>
          <a:p>
            <a:pPr algn="ctr"/>
            <a:r>
              <a:rPr lang="fr-FR" sz="6600" kern="1000">
                <a:solidFill>
                  <a:schemeClr val="bg2"/>
                </a:solidFill>
                <a:ea typeface="Calibri" panose="020F0502020204030204" pitchFamily="34" charset="0"/>
                <a:cs typeface="Times New Roman"/>
              </a:rPr>
              <a:t>Les bases</a:t>
            </a:r>
            <a:endParaRPr lang="fr-FR" sz="6600" kern="1000">
              <a:solidFill>
                <a:schemeClr val="bg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927394B-4776-415E-B47E-10AB98F10C62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 bwMode="auto">
          <a:xfrm>
            <a:off x="1036952" y="1844621"/>
            <a:ext cx="2936169" cy="2733675"/>
          </a:xfrm>
          <a:prstGeom prst="rect">
            <a:avLst/>
          </a:prstGeom>
          <a:noFill/>
        </p:spPr>
      </p:pic>
      <p:sp>
        <p:nvSpPr>
          <p:cNvPr id="23" name="Zone de texte 111">
            <a:extLst>
              <a:ext uri="{FF2B5EF4-FFF2-40B4-BE49-F238E27FC236}">
                <a16:creationId xmlns:a16="http://schemas.microsoft.com/office/drawing/2014/main" id="{5E5CF5C7-3C47-4CBC-9A1E-0E0F00FF3487}"/>
              </a:ext>
            </a:extLst>
          </p:cNvPr>
          <p:cNvSpPr txBox="1"/>
          <p:nvPr/>
        </p:nvSpPr>
        <p:spPr>
          <a:xfrm>
            <a:off x="6434986" y="477595"/>
            <a:ext cx="5539105" cy="2412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</a:pPr>
            <a:r>
              <a:rPr lang="fr-FR" sz="1400" kern="1000" cap="all">
                <a:solidFill>
                  <a:schemeClr val="bg2"/>
                </a:solidFill>
                <a:ea typeface="Calibri" panose="020F0502020204030204" pitchFamily="34" charset="0"/>
                <a:cs typeface="Times New Roman"/>
              </a:rPr>
              <a:t>Aout 2022</a:t>
            </a:r>
            <a:endParaRPr lang="fr-FR" sz="1000" kern="1000">
              <a:solidFill>
                <a:schemeClr val="bg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5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2B0ED8-2904-925C-73E3-94440168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23671EC-C824-F0EE-B0FD-065EF8EF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137" y="1087434"/>
            <a:ext cx="5053263" cy="25334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D2282B87-7576-E379-FBB0-BA1BD1A5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86" y="1623261"/>
            <a:ext cx="1009650" cy="72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5CD37-03AC-EF1B-AB5C-25860247D9D4}"/>
              </a:ext>
            </a:extLst>
          </p:cNvPr>
          <p:cNvSpPr txBox="1"/>
          <p:nvPr/>
        </p:nvSpPr>
        <p:spPr>
          <a:xfrm>
            <a:off x="701040" y="2541872"/>
            <a:ext cx="454152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Create component</a:t>
            </a:r>
            <a:r>
              <a:rPr lang="en-US" sz="2000" dirty="0">
                <a:latin typeface="Calibri"/>
                <a:cs typeface="Calibri"/>
              </a:rPr>
              <a:t>. </a:t>
            </a:r>
            <a:r>
              <a:rPr lang="en-US" sz="2000" dirty="0" err="1">
                <a:latin typeface="Calibri"/>
                <a:cs typeface="Calibri"/>
              </a:rPr>
              <a:t>Permet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créer</a:t>
            </a:r>
            <a:r>
              <a:rPr lang="en-US" sz="2000" dirty="0">
                <a:latin typeface="Calibri"/>
                <a:cs typeface="Calibri"/>
              </a:rPr>
              <a:t> un template et </a:t>
            </a:r>
            <a:r>
              <a:rPr lang="en-US" sz="2000" dirty="0" err="1">
                <a:latin typeface="Calibri"/>
                <a:cs typeface="Calibri"/>
              </a:rPr>
              <a:t>d'ajouter</a:t>
            </a:r>
            <a:r>
              <a:rPr lang="en-US" sz="2000" dirty="0">
                <a:latin typeface="Calibri"/>
                <a:cs typeface="Calibri"/>
              </a:rPr>
              <a:t> des </a:t>
            </a:r>
            <a:r>
              <a:rPr lang="en-US" sz="2000" dirty="0" err="1">
                <a:latin typeface="Calibri"/>
                <a:cs typeface="Calibri"/>
              </a:rPr>
              <a:t>variantes</a:t>
            </a:r>
            <a:r>
              <a:rPr lang="en-US" sz="2000" dirty="0">
                <a:latin typeface="Calibri"/>
                <a:cs typeface="Calibri"/>
              </a:rPr>
              <a:t> d'un </a:t>
            </a:r>
            <a:r>
              <a:rPr lang="en-US" sz="2000" dirty="0" err="1">
                <a:latin typeface="Calibri"/>
                <a:cs typeface="Calibri"/>
              </a:rPr>
              <a:t>objet</a:t>
            </a:r>
            <a:r>
              <a:rPr lang="en-US" sz="2000" dirty="0">
                <a:latin typeface="Calibri"/>
                <a:cs typeface="Calibri"/>
              </a:rPr>
              <a:t>, bouton, </a:t>
            </a:r>
            <a:r>
              <a:rPr lang="en-US" sz="2000" dirty="0" err="1">
                <a:latin typeface="Calibri"/>
                <a:cs typeface="Calibri"/>
              </a:rPr>
              <a:t>titre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forme</a:t>
            </a:r>
            <a:r>
              <a:rPr lang="en-US" sz="2000" dirty="0">
                <a:latin typeface="Calibri"/>
                <a:cs typeface="Calibri"/>
              </a:rPr>
              <a:t>. </a:t>
            </a:r>
            <a:r>
              <a:rPr lang="en-US" sz="2000" dirty="0" err="1">
                <a:latin typeface="Calibri"/>
                <a:cs typeface="Calibri"/>
              </a:rPr>
              <a:t>Sélectionnez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l'élément</a:t>
            </a:r>
            <a:r>
              <a:rPr lang="en-US" sz="2000" dirty="0">
                <a:latin typeface="Calibri"/>
                <a:cs typeface="Calibri"/>
              </a:rPr>
              <a:t> et </a:t>
            </a:r>
            <a:r>
              <a:rPr lang="en-US" sz="2000" dirty="0" err="1">
                <a:latin typeface="Calibri"/>
                <a:cs typeface="Calibri"/>
              </a:rPr>
              <a:t>cliquer</a:t>
            </a:r>
            <a:r>
              <a:rPr lang="en-US" sz="2000" dirty="0">
                <a:latin typeface="Calibri"/>
                <a:cs typeface="Calibri"/>
              </a:rPr>
              <a:t> sur </a:t>
            </a:r>
            <a:r>
              <a:rPr lang="en-US" sz="2000" dirty="0" err="1">
                <a:latin typeface="Calibri"/>
                <a:cs typeface="Calibri"/>
              </a:rPr>
              <a:t>l'icon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composant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en</a:t>
            </a:r>
            <a:r>
              <a:rPr lang="en-US" sz="2000" dirty="0">
                <a:latin typeface="Calibri"/>
                <a:cs typeface="Calibri"/>
              </a:rPr>
              <a:t> haut de la page. </a:t>
            </a:r>
            <a:endParaRPr lang="en-US" dirty="0"/>
          </a:p>
          <a:p>
            <a:endParaRPr lang="en-US" sz="200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Vous </a:t>
            </a:r>
            <a:r>
              <a:rPr lang="en-US" sz="2000" dirty="0" err="1">
                <a:latin typeface="Calibri"/>
                <a:cs typeface="Calibri"/>
              </a:rPr>
              <a:t>pouvez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ajouter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autant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variantes</a:t>
            </a:r>
            <a:r>
              <a:rPr lang="en-US" sz="2000" dirty="0">
                <a:latin typeface="Calibri"/>
                <a:cs typeface="Calibri"/>
              </a:rPr>
              <a:t> que </a:t>
            </a:r>
            <a:r>
              <a:rPr lang="en-US" sz="2000" dirty="0" err="1">
                <a:latin typeface="Calibri"/>
                <a:cs typeface="Calibri"/>
              </a:rPr>
              <a:t>vous</a:t>
            </a:r>
            <a:r>
              <a:rPr lang="en-US" sz="2000" dirty="0">
                <a:latin typeface="Calibri"/>
                <a:cs typeface="Calibri"/>
              </a:rPr>
              <a:t> le </a:t>
            </a:r>
            <a:r>
              <a:rPr lang="en-US" sz="2000" dirty="0" err="1">
                <a:latin typeface="Calibri"/>
                <a:cs typeface="Calibri"/>
              </a:rPr>
              <a:t>souhaitez</a:t>
            </a:r>
            <a:r>
              <a:rPr lang="en-US" sz="2000" dirty="0">
                <a:latin typeface="Calibri"/>
                <a:cs typeface="Calibri"/>
              </a:rPr>
              <a:t> et modifier les </a:t>
            </a:r>
            <a:r>
              <a:rPr lang="en-US" sz="2000" dirty="0" err="1">
                <a:latin typeface="Calibri"/>
                <a:cs typeface="Calibri"/>
              </a:rPr>
              <a:t>paramètres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chacune</a:t>
            </a:r>
            <a:r>
              <a:rPr lang="en-US" sz="2000" dirty="0">
                <a:latin typeface="Calibri"/>
                <a:cs typeface="Calibri"/>
              </a:rPr>
              <a:t> pour </a:t>
            </a:r>
            <a:r>
              <a:rPr lang="en-US" sz="2000" dirty="0" err="1">
                <a:latin typeface="Calibri"/>
                <a:cs typeface="Calibri"/>
              </a:rPr>
              <a:t>ajouter</a:t>
            </a:r>
            <a:r>
              <a:rPr lang="en-US" sz="2000" dirty="0">
                <a:latin typeface="Calibri"/>
                <a:cs typeface="Calibri"/>
              </a:rPr>
              <a:t> des </a:t>
            </a:r>
            <a:r>
              <a:rPr lang="en-US" sz="2000" dirty="0" err="1">
                <a:latin typeface="Calibri"/>
                <a:cs typeface="Calibri"/>
              </a:rPr>
              <a:t>effets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animés</a:t>
            </a:r>
            <a:r>
              <a:rPr lang="en-US" sz="2000" dirty="0">
                <a:latin typeface="Calibri"/>
                <a:cs typeface="Calibri"/>
              </a:rPr>
              <a:t>, des </a:t>
            </a:r>
            <a:r>
              <a:rPr lang="en-US" sz="2000" dirty="0" err="1">
                <a:latin typeface="Calibri"/>
                <a:cs typeface="Calibri"/>
              </a:rPr>
              <a:t>effets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survol</a:t>
            </a:r>
            <a:r>
              <a:rPr lang="en-US" sz="2000" dirty="0">
                <a:latin typeface="Calibri"/>
                <a:cs typeface="Calibri"/>
              </a:rPr>
              <a:t>, etc.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0424085-B24C-3E07-E036-CA88BDC73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379" y="3967248"/>
            <a:ext cx="3986463" cy="22121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E78E14-27D7-6383-0866-602CE853B6A8}"/>
              </a:ext>
            </a:extLst>
          </p:cNvPr>
          <p:cNvCxnSpPr/>
          <p:nvPr/>
        </p:nvCxnSpPr>
        <p:spPr>
          <a:xfrm>
            <a:off x="5125232" y="5094508"/>
            <a:ext cx="2959989" cy="5793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F6B673-6B17-F8E7-1C7D-FE9C2ABCDD3F}"/>
              </a:ext>
            </a:extLst>
          </p:cNvPr>
          <p:cNvSpPr txBox="1"/>
          <p:nvPr/>
        </p:nvSpPr>
        <p:spPr>
          <a:xfrm>
            <a:off x="3400401" y="261644"/>
            <a:ext cx="4648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rgbClr val="0B84FF"/>
                </a:solidFill>
                <a:cs typeface="Calibri"/>
              </a:rPr>
              <a:t>Créer</a:t>
            </a:r>
            <a:r>
              <a:rPr lang="en-US" sz="3200" b="1">
                <a:solidFill>
                  <a:srgbClr val="0B84FF"/>
                </a:solidFill>
                <a:cs typeface="Calibri"/>
              </a:rPr>
              <a:t> un </a:t>
            </a:r>
            <a:r>
              <a:rPr lang="en-US" sz="3200" b="1" err="1">
                <a:solidFill>
                  <a:srgbClr val="0B84FF"/>
                </a:solidFill>
                <a:cs typeface="Calibri"/>
              </a:rPr>
              <a:t>composant</a:t>
            </a:r>
          </a:p>
        </p:txBody>
      </p:sp>
    </p:spTree>
    <p:extLst>
      <p:ext uri="{BB962C8B-B14F-4D97-AF65-F5344CB8AC3E}">
        <p14:creationId xmlns:p14="http://schemas.microsoft.com/office/powerpoint/2010/main" val="357590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B4E379-EDE1-A5C4-78B7-3289A737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3AB87-8BBE-43DA-7099-B8A4F725FE71}"/>
              </a:ext>
            </a:extLst>
          </p:cNvPr>
          <p:cNvSpPr txBox="1"/>
          <p:nvPr/>
        </p:nvSpPr>
        <p:spPr>
          <a:xfrm>
            <a:off x="3400401" y="261644"/>
            <a:ext cx="4648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rgbClr val="0B84FF"/>
                </a:solidFill>
                <a:cs typeface="Calibri"/>
              </a:rPr>
              <a:t>Autres</a:t>
            </a:r>
            <a:r>
              <a:rPr lang="en-US" sz="3200" b="1">
                <a:solidFill>
                  <a:srgbClr val="0B84FF"/>
                </a:solidFill>
                <a:cs typeface="Calibri"/>
              </a:rPr>
              <a:t> </a:t>
            </a:r>
            <a:r>
              <a:rPr lang="en-US" sz="3200" b="1" err="1">
                <a:solidFill>
                  <a:srgbClr val="0B84FF"/>
                </a:solidFill>
                <a:cs typeface="Calibri"/>
              </a:rPr>
              <a:t>fonctions</a:t>
            </a:r>
            <a:r>
              <a:rPr lang="en-US" sz="3200" b="1">
                <a:solidFill>
                  <a:srgbClr val="0B84FF"/>
                </a:solidFill>
                <a:cs typeface="Calibri"/>
              </a:rPr>
              <a:t>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41364-CD80-5618-D0B1-848AB437796C}"/>
              </a:ext>
            </a:extLst>
          </p:cNvPr>
          <p:cNvSpPr txBox="1"/>
          <p:nvPr/>
        </p:nvSpPr>
        <p:spPr>
          <a:xfrm>
            <a:off x="1270535" y="1715703"/>
            <a:ext cx="63093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Place image</a:t>
            </a:r>
            <a:r>
              <a:rPr lang="en-US" sz="2000">
                <a:latin typeface="Calibri"/>
                <a:cs typeface="Calibri"/>
              </a:rPr>
              <a:t>. Pour importer </a:t>
            </a:r>
            <a:r>
              <a:rPr lang="en-US" sz="2000" err="1">
                <a:latin typeface="Calibri"/>
                <a:cs typeface="Calibri"/>
              </a:rPr>
              <a:t>une</a:t>
            </a:r>
            <a:r>
              <a:rPr lang="en-US" sz="2000">
                <a:latin typeface="Calibri"/>
                <a:cs typeface="Calibri"/>
              </a:rPr>
              <a:t> image </a:t>
            </a:r>
            <a:r>
              <a:rPr lang="en-US" sz="2000" err="1">
                <a:latin typeface="Calibri"/>
                <a:cs typeface="Calibri"/>
              </a:rPr>
              <a:t>cliquer</a:t>
            </a:r>
            <a:r>
              <a:rPr lang="en-US" sz="2000">
                <a:latin typeface="Calibri"/>
                <a:cs typeface="Calibri"/>
              </a:rPr>
              <a:t> sur Rectangle et </a:t>
            </a:r>
            <a:r>
              <a:rPr lang="en-US" sz="2000" err="1">
                <a:latin typeface="Calibri"/>
                <a:cs typeface="Calibri"/>
              </a:rPr>
              <a:t>sélectionner</a:t>
            </a:r>
            <a:r>
              <a:rPr lang="en-US" sz="2000">
                <a:latin typeface="Calibri"/>
                <a:cs typeface="Calibri"/>
              </a:rPr>
              <a:t> Place Image. </a:t>
            </a:r>
            <a:r>
              <a:rPr lang="en-US" sz="2000" err="1">
                <a:latin typeface="Calibri"/>
                <a:cs typeface="Calibri"/>
              </a:rPr>
              <a:t>Sélectionner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l’image</a:t>
            </a:r>
            <a:r>
              <a:rPr lang="en-US" sz="2000">
                <a:latin typeface="Calibri"/>
                <a:cs typeface="Calibri"/>
              </a:rPr>
              <a:t> sur </a:t>
            </a:r>
            <a:r>
              <a:rPr lang="en-US" sz="2000" err="1">
                <a:latin typeface="Calibri"/>
                <a:cs typeface="Calibri"/>
              </a:rPr>
              <a:t>l’ordinateur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puis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l'insérer</a:t>
            </a:r>
            <a:r>
              <a:rPr lang="en-US" sz="2000">
                <a:latin typeface="Calibri"/>
                <a:cs typeface="Calibri"/>
              </a:rPr>
              <a:t> avec </a:t>
            </a:r>
            <a:r>
              <a:rPr lang="en-US" sz="2000" err="1">
                <a:latin typeface="Calibri"/>
                <a:cs typeface="Calibri"/>
              </a:rPr>
              <a:t>l'aide</a:t>
            </a:r>
            <a:r>
              <a:rPr lang="en-US" sz="2000">
                <a:latin typeface="Calibri"/>
                <a:cs typeface="Calibri"/>
              </a:rPr>
              <a:t> de la </a:t>
            </a:r>
            <a:r>
              <a:rPr lang="en-US" sz="2000" err="1">
                <a:latin typeface="Calibri"/>
                <a:cs typeface="Calibri"/>
              </a:rPr>
              <a:t>souris</a:t>
            </a:r>
            <a:r>
              <a:rPr lang="en-US" sz="2000">
                <a:latin typeface="Calibri"/>
                <a:cs typeface="Calibri"/>
              </a:rPr>
              <a:t>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49B59-9C70-2B78-687C-CC50911C5A68}"/>
              </a:ext>
            </a:extLst>
          </p:cNvPr>
          <p:cNvSpPr txBox="1"/>
          <p:nvPr/>
        </p:nvSpPr>
        <p:spPr>
          <a:xfrm>
            <a:off x="1270535" y="3151471"/>
            <a:ext cx="45415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Share</a:t>
            </a:r>
            <a:r>
              <a:rPr lang="en-US" sz="2000">
                <a:latin typeface="Calibri"/>
                <a:cs typeface="Calibri"/>
              </a:rPr>
              <a:t>. </a:t>
            </a:r>
            <a:r>
              <a:rPr lang="en-US" sz="2000" err="1">
                <a:latin typeface="Calibri"/>
                <a:cs typeface="Calibri"/>
              </a:rPr>
              <a:t>Partager</a:t>
            </a:r>
            <a:r>
              <a:rPr lang="en-US" sz="2000">
                <a:latin typeface="Calibri"/>
                <a:cs typeface="Calibri"/>
              </a:rPr>
              <a:t> le </a:t>
            </a:r>
            <a:r>
              <a:rPr lang="en-US" sz="2000" err="1">
                <a:latin typeface="Calibri"/>
                <a:cs typeface="Calibri"/>
              </a:rPr>
              <a:t>projet</a:t>
            </a:r>
            <a:r>
              <a:rPr lang="en-US" sz="2000">
                <a:latin typeface="Calibri"/>
                <a:cs typeface="Calibri"/>
              </a:rPr>
              <a:t> avec </a:t>
            </a:r>
            <a:r>
              <a:rPr lang="en-US" sz="2000" err="1">
                <a:latin typeface="Calibri"/>
                <a:cs typeface="Calibri"/>
              </a:rPr>
              <a:t>d’autres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collaborateurs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ou</a:t>
            </a:r>
            <a:r>
              <a:rPr lang="en-US" sz="2000">
                <a:latin typeface="Calibri"/>
                <a:cs typeface="Calibri"/>
              </a:rPr>
              <a:t> le client.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9751F-37CF-4C0E-E09F-42DBDE5716EA}"/>
              </a:ext>
            </a:extLst>
          </p:cNvPr>
          <p:cNvSpPr txBox="1"/>
          <p:nvPr/>
        </p:nvSpPr>
        <p:spPr>
          <a:xfrm>
            <a:off x="1270535" y="4306503"/>
            <a:ext cx="52425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/>
              <a:t>Alignement</a:t>
            </a:r>
            <a:r>
              <a:rPr lang="en-US" sz="2000"/>
              <a:t>. À </a:t>
            </a:r>
            <a:r>
              <a:rPr lang="en-US" sz="2000" err="1"/>
              <a:t>l'aide</a:t>
            </a:r>
            <a:r>
              <a:rPr lang="en-US" sz="2000"/>
              <a:t> de </a:t>
            </a:r>
            <a:r>
              <a:rPr lang="en-US" sz="2000" err="1"/>
              <a:t>l'outil</a:t>
            </a:r>
            <a:r>
              <a:rPr lang="en-US" sz="2000"/>
              <a:t> </a:t>
            </a:r>
            <a:r>
              <a:rPr lang="en-US" sz="2000" err="1"/>
              <a:t>d'alignement</a:t>
            </a:r>
            <a:r>
              <a:rPr lang="en-US" sz="2000"/>
              <a:t>, </a:t>
            </a:r>
            <a:r>
              <a:rPr lang="en-US" sz="2000" err="1"/>
              <a:t>vous</a:t>
            </a:r>
            <a:r>
              <a:rPr lang="en-US" sz="2000"/>
              <a:t> </a:t>
            </a:r>
            <a:r>
              <a:rPr lang="en-US" sz="2000" err="1"/>
              <a:t>pouvez</a:t>
            </a:r>
            <a:r>
              <a:rPr lang="en-US" sz="2000"/>
              <a:t> </a:t>
            </a:r>
            <a:r>
              <a:rPr lang="en-US" sz="2000" err="1"/>
              <a:t>facilement</a:t>
            </a:r>
            <a:r>
              <a:rPr lang="en-US" sz="2000"/>
              <a:t> aligner un calque de </a:t>
            </a:r>
            <a:r>
              <a:rPr lang="en-US" sz="2000" err="1"/>
              <a:t>texte</a:t>
            </a:r>
            <a:r>
              <a:rPr lang="en-US" sz="2000"/>
              <a:t> </a:t>
            </a:r>
            <a:r>
              <a:rPr lang="en-US" sz="2000" err="1"/>
              <a:t>ou</a:t>
            </a:r>
            <a:r>
              <a:rPr lang="en-US" sz="2000"/>
              <a:t> tout </a:t>
            </a:r>
            <a:r>
              <a:rPr lang="en-US" sz="2000" err="1"/>
              <a:t>autre</a:t>
            </a:r>
            <a:r>
              <a:rPr lang="en-US" sz="2000"/>
              <a:t> calque d'objet.</a:t>
            </a:r>
            <a:endParaRPr lang="en-US" sz="2000">
              <a:cs typeface="Calibri"/>
            </a:endParaRPr>
          </a:p>
        </p:txBody>
      </p:sp>
      <p:pic>
        <p:nvPicPr>
          <p:cNvPr id="8" name="Picture 8" descr="Diagram, text&#10;&#10;Description automatically generated">
            <a:extLst>
              <a:ext uri="{FF2B5EF4-FFF2-40B4-BE49-F238E27FC236}">
                <a16:creationId xmlns:a16="http://schemas.microsoft.com/office/drawing/2014/main" id="{B261674F-B2D0-1658-C9D5-90A9C86F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4160364"/>
            <a:ext cx="4061460" cy="122552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C5E60DE-829C-6296-29AC-380FA52B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055" y="2937109"/>
            <a:ext cx="1085850" cy="723900"/>
          </a:xfrm>
          <a:prstGeom prst="rect">
            <a:avLst/>
          </a:prstGeom>
        </p:spPr>
      </p:pic>
      <p:pic>
        <p:nvPicPr>
          <p:cNvPr id="11" name="Picture 10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F22C6439-ACA2-324C-1373-2B93FFDF19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694" b="476"/>
          <a:stretch/>
        </p:blipFill>
        <p:spPr>
          <a:xfrm>
            <a:off x="7665236" y="1915967"/>
            <a:ext cx="2044701" cy="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0ED07-2C88-517C-67C3-25F036B5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4F3B158-7D68-869F-51AE-CA00EC90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53" y="1151020"/>
            <a:ext cx="7964905" cy="335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11A52-A272-65E3-1777-49E69FC2424D}"/>
              </a:ext>
            </a:extLst>
          </p:cNvPr>
          <p:cNvSpPr txBox="1"/>
          <p:nvPr/>
        </p:nvSpPr>
        <p:spPr>
          <a:xfrm>
            <a:off x="3400401" y="261644"/>
            <a:ext cx="4648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0B84FF"/>
                </a:solidFill>
                <a:cs typeface="Calibri"/>
              </a:rPr>
              <a:t>Prototyping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0517C-7A23-2124-413B-69ACECE83B50}"/>
              </a:ext>
            </a:extLst>
          </p:cNvPr>
          <p:cNvSpPr txBox="1"/>
          <p:nvPr/>
        </p:nvSpPr>
        <p:spPr>
          <a:xfrm>
            <a:off x="1207765" y="4708807"/>
            <a:ext cx="1001508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latin typeface="Calibri"/>
                <a:cs typeface="Calibri"/>
              </a:rPr>
              <a:t>Dans </a:t>
            </a:r>
            <a:r>
              <a:rPr lang="en-US" sz="2000" dirty="0" err="1">
                <a:latin typeface="Calibri"/>
                <a:cs typeface="Calibri"/>
              </a:rPr>
              <a:t>l'onglet</a:t>
            </a:r>
            <a:r>
              <a:rPr lang="en-US" sz="2000" b="1" dirty="0">
                <a:latin typeface="Calibri"/>
                <a:cs typeface="Calibri"/>
              </a:rPr>
              <a:t> Prototype </a:t>
            </a:r>
            <a:r>
              <a:rPr lang="en-US" sz="2000" dirty="0">
                <a:latin typeface="Calibri"/>
                <a:cs typeface="Calibri"/>
              </a:rPr>
              <a:t>on </a:t>
            </a:r>
            <a:r>
              <a:rPr lang="en-US" sz="2000" dirty="0" err="1">
                <a:latin typeface="Calibri"/>
                <a:cs typeface="Calibri"/>
              </a:rPr>
              <a:t>peut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créer</a:t>
            </a:r>
            <a:r>
              <a:rPr lang="en-US" sz="2000" dirty="0">
                <a:latin typeface="Calibri"/>
                <a:cs typeface="Calibri"/>
              </a:rPr>
              <a:t> les interactions </a:t>
            </a:r>
            <a:r>
              <a:rPr lang="en-US" sz="2000" dirty="0" err="1">
                <a:latin typeface="Calibri"/>
                <a:cs typeface="Calibri"/>
              </a:rPr>
              <a:t>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ajoutant</a:t>
            </a:r>
            <a:r>
              <a:rPr lang="en-US" sz="2000" dirty="0">
                <a:latin typeface="Calibri"/>
                <a:cs typeface="Calibri"/>
              </a:rPr>
              <a:t> des liens </a:t>
            </a:r>
            <a:r>
              <a:rPr lang="en-US" sz="2000" dirty="0" err="1">
                <a:latin typeface="Calibri"/>
                <a:cs typeface="Calibri"/>
              </a:rPr>
              <a:t>d'une</a:t>
            </a:r>
            <a:r>
              <a:rPr lang="en-US" sz="2000" dirty="0">
                <a:latin typeface="Calibri"/>
                <a:cs typeface="Calibri"/>
              </a:rPr>
              <a:t> frame </a:t>
            </a:r>
            <a:r>
              <a:rPr lang="en-US" sz="2000" dirty="0" err="1">
                <a:latin typeface="Calibri"/>
                <a:cs typeface="Calibri"/>
              </a:rPr>
              <a:t>vers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une </a:t>
            </a:r>
            <a:r>
              <a:rPr lang="en-US" sz="2000" dirty="0">
                <a:latin typeface="Calibri"/>
                <a:cs typeface="Calibri"/>
              </a:rPr>
              <a:t>autre frame. Il </a:t>
            </a:r>
            <a:r>
              <a:rPr lang="en-US" sz="2000" dirty="0" err="1">
                <a:latin typeface="Calibri"/>
                <a:cs typeface="Calibri"/>
              </a:rPr>
              <a:t>est</a:t>
            </a:r>
            <a:r>
              <a:rPr lang="en-US" sz="2000" dirty="0">
                <a:latin typeface="Calibri"/>
                <a:cs typeface="Calibri"/>
              </a:rPr>
              <a:t> possible de </a:t>
            </a:r>
            <a:r>
              <a:rPr lang="en-US" sz="2000" dirty="0" err="1">
                <a:latin typeface="Calibri"/>
                <a:cs typeface="Calibri"/>
              </a:rPr>
              <a:t>customiser</a:t>
            </a:r>
            <a:r>
              <a:rPr lang="en-US" sz="2000" dirty="0">
                <a:latin typeface="Calibri"/>
                <a:cs typeface="Calibri"/>
              </a:rPr>
              <a:t> la transition avec </a:t>
            </a:r>
            <a:r>
              <a:rPr lang="en-US" sz="2000" dirty="0" err="1">
                <a:latin typeface="Calibri"/>
                <a:cs typeface="Calibri"/>
              </a:rPr>
              <a:t>l'animation</a:t>
            </a:r>
            <a:r>
              <a:rPr lang="en-US" sz="2000" dirty="0">
                <a:latin typeface="Calibri"/>
                <a:cs typeface="Calibri"/>
              </a:rPr>
              <a:t>, slides, popups, </a:t>
            </a:r>
            <a:r>
              <a:rPr lang="en-US" sz="2000" dirty="0" err="1">
                <a:latin typeface="Calibri"/>
                <a:cs typeface="Calibri"/>
              </a:rPr>
              <a:t>parmi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d'autres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effets</a:t>
            </a:r>
            <a:r>
              <a:rPr lang="en-US" sz="2000" dirty="0">
                <a:latin typeface="Calibri"/>
                <a:cs typeface="Calibri"/>
              </a:rPr>
              <a:t>. Cela </a:t>
            </a:r>
            <a:r>
              <a:rPr lang="en-US" sz="2000" dirty="0" err="1">
                <a:latin typeface="Calibri"/>
                <a:cs typeface="Calibri"/>
              </a:rPr>
              <a:t>permet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parcourir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l'interface</a:t>
            </a:r>
            <a:r>
              <a:rPr lang="en-US" sz="2000" dirty="0">
                <a:latin typeface="Calibri"/>
                <a:cs typeface="Calibri"/>
              </a:rPr>
              <a:t> et </a:t>
            </a:r>
            <a:r>
              <a:rPr lang="en-US" sz="2000" dirty="0" err="1">
                <a:latin typeface="Calibri"/>
                <a:cs typeface="Calibri"/>
              </a:rPr>
              <a:t>explorez</a:t>
            </a:r>
            <a:r>
              <a:rPr lang="en-US" sz="2000" dirty="0">
                <a:latin typeface="Calibri"/>
                <a:cs typeface="Calibri"/>
              </a:rPr>
              <a:t> des nouveaux flux, tester et </a:t>
            </a:r>
            <a:r>
              <a:rPr lang="en-US" sz="2000" dirty="0" err="1">
                <a:latin typeface="Calibri"/>
                <a:cs typeface="Calibri"/>
              </a:rPr>
              <a:t>obtenir</a:t>
            </a:r>
            <a:r>
              <a:rPr lang="en-US" sz="2000" dirty="0">
                <a:latin typeface="Calibri"/>
                <a:cs typeface="Calibri"/>
              </a:rPr>
              <a:t> les </a:t>
            </a:r>
            <a:r>
              <a:rPr lang="en-US" sz="2000" dirty="0" err="1">
                <a:latin typeface="Calibri"/>
                <a:cs typeface="Calibri"/>
              </a:rPr>
              <a:t>commentaires</a:t>
            </a:r>
            <a:r>
              <a:rPr lang="en-US" sz="2000" dirty="0">
                <a:latin typeface="Calibri"/>
                <a:cs typeface="Calibri"/>
              </a:rPr>
              <a:t> des </a:t>
            </a:r>
            <a:r>
              <a:rPr lang="en-US" sz="2000" dirty="0" err="1">
                <a:latin typeface="Calibri"/>
                <a:cs typeface="Calibri"/>
              </a:rPr>
              <a:t>utilisateurs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afin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d'améliorer</a:t>
            </a:r>
            <a:r>
              <a:rPr lang="en-US" sz="2000" dirty="0">
                <a:latin typeface="Calibri"/>
                <a:cs typeface="Calibri"/>
              </a:rPr>
              <a:t> le </a:t>
            </a:r>
            <a:r>
              <a:rPr lang="en-US" sz="2000" dirty="0" err="1">
                <a:latin typeface="Calibri"/>
                <a:cs typeface="Calibri"/>
              </a:rPr>
              <a:t>produit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avant</a:t>
            </a:r>
            <a:r>
              <a:rPr lang="en-US" sz="2000" dirty="0">
                <a:latin typeface="Calibri"/>
                <a:cs typeface="Calibri"/>
              </a:rPr>
              <a:t> de passer à </a:t>
            </a:r>
            <a:r>
              <a:rPr lang="en-US" sz="2000" dirty="0" err="1">
                <a:latin typeface="Calibri"/>
                <a:cs typeface="Calibri"/>
              </a:rPr>
              <a:t>l'étape</a:t>
            </a:r>
            <a:r>
              <a:rPr lang="en-US" sz="2000" dirty="0">
                <a:latin typeface="Calibri"/>
                <a:cs typeface="Calibri"/>
              </a:rPr>
              <a:t> de </a:t>
            </a:r>
            <a:r>
              <a:rPr lang="en-US" sz="2000" dirty="0" err="1">
                <a:latin typeface="Calibri"/>
                <a:cs typeface="Calibri"/>
              </a:rPr>
              <a:t>développement</a:t>
            </a:r>
            <a:r>
              <a:rPr lang="en-US" sz="2000" dirty="0">
                <a:latin typeface="Calibri"/>
                <a:cs typeface="Calibri"/>
              </a:rPr>
              <a:t> du </a:t>
            </a:r>
            <a:r>
              <a:rPr lang="en-US" sz="2000" dirty="0" err="1">
                <a:latin typeface="Calibri"/>
                <a:cs typeface="Calibri"/>
              </a:rPr>
              <a:t>produit</a:t>
            </a:r>
            <a:r>
              <a:rPr lang="en-US" sz="2000" dirty="0">
                <a:latin typeface="Calibri"/>
                <a:cs typeface="Calibri"/>
              </a:rPr>
              <a:t> final. 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60C23E-30D7-388B-62AA-4D7EA8724374}"/>
              </a:ext>
            </a:extLst>
          </p:cNvPr>
          <p:cNvSpPr/>
          <p:nvPr/>
        </p:nvSpPr>
        <p:spPr>
          <a:xfrm>
            <a:off x="8566484" y="838200"/>
            <a:ext cx="914400" cy="914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4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16E4D-7E57-5901-A6BA-F32F9714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B876-6270-4DC4-629A-18FD2B3CE1A1}"/>
              </a:ext>
            </a:extLst>
          </p:cNvPr>
          <p:cNvSpPr txBox="1"/>
          <p:nvPr/>
        </p:nvSpPr>
        <p:spPr>
          <a:xfrm>
            <a:off x="3777391" y="3430033"/>
            <a:ext cx="4648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0B84FF"/>
                </a:solidFill>
                <a:cs typeface="Calibri"/>
              </a:rPr>
              <a:t>Prise </a:t>
            </a:r>
            <a:r>
              <a:rPr lang="en-US" sz="3200" b="1" err="1">
                <a:solidFill>
                  <a:srgbClr val="0B84FF"/>
                </a:solidFill>
                <a:cs typeface="Calibri"/>
              </a:rPr>
              <a:t>en</a:t>
            </a:r>
            <a:r>
              <a:rPr lang="en-US" sz="3200" b="1">
                <a:solidFill>
                  <a:srgbClr val="0B84FF"/>
                </a:solidFill>
                <a:cs typeface="Calibri"/>
              </a:rPr>
              <a:t> main de Figma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BE2D8-892B-D34C-376F-6C0D2EF1D80A}"/>
              </a:ext>
            </a:extLst>
          </p:cNvPr>
          <p:cNvSpPr txBox="1"/>
          <p:nvPr/>
        </p:nvSpPr>
        <p:spPr>
          <a:xfrm>
            <a:off x="3770398" y="2076608"/>
            <a:ext cx="4648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0B84FF"/>
                </a:solidFill>
                <a:cs typeface="Calibri"/>
              </a:rPr>
              <a:t>Merci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3463" y="104322"/>
            <a:ext cx="1986533" cy="39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400" i="1" dirty="0">
                <a:solidFill>
                  <a:schemeClr val="bg1"/>
                </a:solidFill>
                <a:latin typeface="Arial"/>
                <a:ea typeface="游ゴシック"/>
                <a:cs typeface="Arial"/>
              </a:rPr>
              <a:t>Nurserie</a:t>
            </a:r>
            <a:endParaRPr lang="fr-FR" sz="14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/>
              <a:ea typeface="游ゴシック"/>
              <a:cs typeface="Calibri" panose="020F0502020204030204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6BFAE7BC-893E-4B9B-AB04-BFD3DE9B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FC310-B470-F78F-9259-75FDBC5C1B8D}"/>
              </a:ext>
            </a:extLst>
          </p:cNvPr>
          <p:cNvSpPr txBox="1"/>
          <p:nvPr/>
        </p:nvSpPr>
        <p:spPr>
          <a:xfrm>
            <a:off x="3911601" y="195383"/>
            <a:ext cx="36693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rgbClr val="0B84FF"/>
                </a:solidFill>
                <a:cs typeface="Calibri"/>
              </a:rPr>
              <a:t>C'est</a:t>
            </a:r>
            <a:r>
              <a:rPr lang="en-US" sz="3200" b="1">
                <a:solidFill>
                  <a:srgbClr val="0B84FF"/>
                </a:solidFill>
                <a:cs typeface="Calibri"/>
              </a:rPr>
              <a:t> quoi Figma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C925-E853-90D3-6E35-59A72E4D4BCE}"/>
              </a:ext>
            </a:extLst>
          </p:cNvPr>
          <p:cNvSpPr txBox="1"/>
          <p:nvPr/>
        </p:nvSpPr>
        <p:spPr>
          <a:xfrm>
            <a:off x="1231704" y="1286933"/>
            <a:ext cx="957943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Figma </a:t>
            </a:r>
            <a:r>
              <a:rPr lang="en-US" sz="2000" dirty="0" err="1">
                <a:ea typeface="+mn-lt"/>
                <a:cs typeface="+mn-lt"/>
              </a:rPr>
              <a:t>est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outil</a:t>
            </a:r>
            <a:r>
              <a:rPr lang="en-US" sz="2000" dirty="0">
                <a:ea typeface="+mn-lt"/>
                <a:cs typeface="+mn-lt"/>
              </a:rPr>
              <a:t> de conception </a:t>
            </a:r>
            <a:r>
              <a:rPr lang="en-US" sz="2000" dirty="0" err="1">
                <a:ea typeface="+mn-lt"/>
                <a:cs typeface="+mn-lt"/>
              </a:rPr>
              <a:t>d'interface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utilisateur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ligne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gratuit</a:t>
            </a:r>
            <a:r>
              <a:rPr lang="en-US" sz="2000" dirty="0">
                <a:ea typeface="+mn-lt"/>
                <a:cs typeface="+mn-lt"/>
              </a:rPr>
              <a:t> pour </a:t>
            </a:r>
            <a:r>
              <a:rPr lang="en-US" sz="2000" dirty="0" err="1">
                <a:ea typeface="+mn-lt"/>
                <a:cs typeface="+mn-lt"/>
              </a:rPr>
              <a:t>créer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collaborer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prototyper</a:t>
            </a:r>
            <a:r>
              <a:rPr lang="en-US" sz="2000" dirty="0">
                <a:ea typeface="+mn-lt"/>
                <a:cs typeface="+mn-lt"/>
              </a:rPr>
              <a:t> et </a:t>
            </a:r>
            <a:r>
              <a:rPr lang="en-US" sz="2000" dirty="0" err="1">
                <a:ea typeface="+mn-lt"/>
                <a:cs typeface="+mn-lt"/>
              </a:rPr>
              <a:t>transférer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Principalement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utilisé</a:t>
            </a:r>
            <a:r>
              <a:rPr lang="en-US" sz="2000" dirty="0">
                <a:ea typeface="+mn-lt"/>
                <a:cs typeface="+mn-lt"/>
              </a:rPr>
              <a:t> pour </a:t>
            </a:r>
            <a:r>
              <a:rPr lang="en-US" sz="2000" dirty="0" err="1">
                <a:ea typeface="+mn-lt"/>
                <a:cs typeface="+mn-lt"/>
              </a:rPr>
              <a:t>concevoir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l'interface</a:t>
            </a:r>
            <a:r>
              <a:rPr lang="en-US" sz="2000" dirty="0">
                <a:ea typeface="+mn-lt"/>
                <a:cs typeface="+mn-lt"/>
              </a:rPr>
              <a:t> des </a:t>
            </a:r>
            <a:r>
              <a:rPr lang="en-US" sz="2000" dirty="0" err="1">
                <a:ea typeface="+mn-lt"/>
                <a:cs typeface="+mn-lt"/>
              </a:rPr>
              <a:t>produits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digitaux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comme</a:t>
            </a:r>
            <a:r>
              <a:rPr lang="en-US" sz="2000" dirty="0">
                <a:ea typeface="+mn-lt"/>
                <a:cs typeface="+mn-lt"/>
              </a:rPr>
              <a:t> les sites web, les applications web et mobiles. </a:t>
            </a:r>
            <a:endParaRPr lang="en-US" sz="20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61558-087E-E565-F21B-EBBDB0A315FB}"/>
              </a:ext>
            </a:extLst>
          </p:cNvPr>
          <p:cNvSpPr txBox="1"/>
          <p:nvPr/>
        </p:nvSpPr>
        <p:spPr>
          <a:xfrm>
            <a:off x="950871" y="2982418"/>
            <a:ext cx="1008697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En tant </a:t>
            </a:r>
            <a:r>
              <a:rPr lang="en-US" sz="2000" dirty="0" err="1">
                <a:ea typeface="+mn-lt"/>
                <a:cs typeface="+mn-lt"/>
              </a:rPr>
              <a:t>qu'outil</a:t>
            </a:r>
            <a:r>
              <a:rPr lang="en-US" sz="2000" dirty="0">
                <a:ea typeface="+mn-lt"/>
                <a:cs typeface="+mn-lt"/>
              </a:rPr>
              <a:t> de conception UX, Figma </a:t>
            </a:r>
            <a:r>
              <a:rPr lang="en-US" sz="2000" dirty="0" err="1">
                <a:ea typeface="+mn-lt"/>
                <a:cs typeface="+mn-lt"/>
              </a:rPr>
              <a:t>permet</a:t>
            </a:r>
            <a:r>
              <a:rPr lang="en-US" sz="2000" dirty="0">
                <a:ea typeface="+mn-lt"/>
                <a:cs typeface="+mn-lt"/>
              </a:rPr>
              <a:t> à </a:t>
            </a:r>
            <a:r>
              <a:rPr lang="en-US" sz="2000" dirty="0" err="1">
                <a:ea typeface="+mn-lt"/>
                <a:cs typeface="+mn-lt"/>
              </a:rPr>
              <a:t>toute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l'équipe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voir</a:t>
            </a:r>
            <a:r>
              <a:rPr lang="en-US" sz="2000" dirty="0">
                <a:ea typeface="+mn-lt"/>
                <a:cs typeface="+mn-lt"/>
              </a:rPr>
              <a:t> et </a:t>
            </a:r>
            <a:r>
              <a:rPr lang="en-US" sz="2000" dirty="0" err="1">
                <a:ea typeface="+mn-lt"/>
                <a:cs typeface="+mn-lt"/>
              </a:rPr>
              <a:t>d'interagir</a:t>
            </a:r>
            <a:r>
              <a:rPr lang="en-US" sz="2000" dirty="0">
                <a:ea typeface="+mn-lt"/>
                <a:cs typeface="+mn-lt"/>
              </a:rPr>
              <a:t> avec le </a:t>
            </a:r>
            <a:r>
              <a:rPr lang="en-US" sz="2000" dirty="0" err="1">
                <a:ea typeface="+mn-lt"/>
                <a:cs typeface="+mn-lt"/>
              </a:rPr>
              <a:t>projet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accédant</a:t>
            </a:r>
            <a:r>
              <a:rPr lang="en-US" sz="2000" dirty="0">
                <a:ea typeface="+mn-lt"/>
                <a:cs typeface="+mn-lt"/>
              </a:rPr>
              <a:t> à </a:t>
            </a:r>
            <a:r>
              <a:rPr lang="en-US" sz="2000" dirty="0" err="1">
                <a:ea typeface="+mn-lt"/>
                <a:cs typeface="+mn-lt"/>
              </a:rPr>
              <a:t>une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seule</a:t>
            </a:r>
            <a:r>
              <a:rPr lang="en-US" sz="2000" dirty="0">
                <a:ea typeface="+mn-lt"/>
                <a:cs typeface="+mn-lt"/>
              </a:rPr>
              <a:t> URL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direct, </a:t>
            </a:r>
            <a:r>
              <a:rPr lang="en-US" sz="2000" dirty="0" err="1">
                <a:ea typeface="+mn-lt"/>
                <a:cs typeface="+mn-lt"/>
              </a:rPr>
              <a:t>rester</a:t>
            </a:r>
            <a:r>
              <a:rPr lang="en-US" sz="2000" dirty="0">
                <a:ea typeface="+mn-lt"/>
                <a:cs typeface="+mn-lt"/>
              </a:rPr>
              <a:t> sur la </a:t>
            </a:r>
            <a:r>
              <a:rPr lang="en-US" sz="2000" dirty="0" err="1">
                <a:ea typeface="+mn-lt"/>
                <a:cs typeface="+mn-lt"/>
              </a:rPr>
              <a:t>même</a:t>
            </a:r>
            <a:r>
              <a:rPr lang="en-US" sz="2000" dirty="0">
                <a:ea typeface="+mn-lt"/>
                <a:cs typeface="+mn-lt"/>
              </a:rPr>
              <a:t> page, </a:t>
            </a:r>
            <a:r>
              <a:rPr lang="en-US" sz="2000" dirty="0" err="1">
                <a:ea typeface="+mn-lt"/>
                <a:cs typeface="+mn-lt"/>
              </a:rPr>
              <a:t>développer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une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compréhension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partagée</a:t>
            </a:r>
            <a:r>
              <a:rPr lang="en-US" sz="2000" dirty="0">
                <a:ea typeface="+mn-lt"/>
                <a:cs typeface="+mn-lt"/>
              </a:rPr>
              <a:t> avec </a:t>
            </a:r>
            <a:r>
              <a:rPr lang="en-US" sz="2000" dirty="0" err="1">
                <a:ea typeface="+mn-lt"/>
                <a:cs typeface="+mn-lt"/>
              </a:rPr>
              <a:t>toute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votre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équipe</a:t>
            </a:r>
            <a:r>
              <a:rPr lang="en-US" sz="2000" dirty="0">
                <a:ea typeface="+mn-lt"/>
                <a:cs typeface="+mn-lt"/>
              </a:rPr>
              <a:t> et </a:t>
            </a:r>
            <a:r>
              <a:rPr lang="en-US" sz="2000" dirty="0" err="1">
                <a:ea typeface="+mn-lt"/>
                <a:cs typeface="+mn-lt"/>
              </a:rPr>
              <a:t>collaborer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temps </a:t>
            </a:r>
            <a:r>
              <a:rPr lang="en-US" sz="2000" dirty="0" err="1">
                <a:ea typeface="+mn-lt"/>
                <a:cs typeface="+mn-lt"/>
              </a:rPr>
              <a:t>réel</a:t>
            </a:r>
            <a:r>
              <a:rPr lang="en-US" sz="2000" dirty="0">
                <a:ea typeface="+mn-lt"/>
                <a:cs typeface="+mn-lt"/>
              </a:rPr>
              <a:t>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BE2CA-583B-3F4B-0CAB-96D692A60070}"/>
              </a:ext>
            </a:extLst>
          </p:cNvPr>
          <p:cNvSpPr txBox="1"/>
          <p:nvPr/>
        </p:nvSpPr>
        <p:spPr>
          <a:xfrm>
            <a:off x="974449" y="4145954"/>
            <a:ext cx="100831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err="1"/>
              <a:t>L'application</a:t>
            </a:r>
            <a:r>
              <a:rPr lang="en-US" sz="2000"/>
              <a:t> mobile Figma pour Android et iOS </a:t>
            </a:r>
            <a:r>
              <a:rPr lang="en-US" sz="2000" err="1"/>
              <a:t>permet</a:t>
            </a:r>
            <a:r>
              <a:rPr lang="en-US" sz="2000"/>
              <a:t> de </a:t>
            </a:r>
            <a:r>
              <a:rPr lang="en-US" sz="2000" err="1"/>
              <a:t>visualiser</a:t>
            </a:r>
            <a:r>
              <a:rPr lang="en-US" sz="2000"/>
              <a:t> et </a:t>
            </a:r>
            <a:r>
              <a:rPr lang="en-US" sz="2000" err="1"/>
              <a:t>d'interagir</a:t>
            </a:r>
            <a:r>
              <a:rPr lang="en-US" sz="2000"/>
              <a:t> avec les prototypes Figma </a:t>
            </a:r>
            <a:r>
              <a:rPr lang="en-US" sz="2000" err="1"/>
              <a:t>en</a:t>
            </a:r>
            <a:r>
              <a:rPr lang="en-US" sz="2000"/>
              <a:t> temps </a:t>
            </a:r>
            <a:r>
              <a:rPr lang="en-US" sz="2000" err="1"/>
              <a:t>réel</a:t>
            </a:r>
            <a:r>
              <a:rPr lang="en-US" sz="2000"/>
              <a:t> sur les </a:t>
            </a:r>
            <a:r>
              <a:rPr lang="en-US" sz="2000" err="1"/>
              <a:t>appareils</a:t>
            </a:r>
            <a:r>
              <a:rPr lang="en-US" sz="2000"/>
              <a:t> mobiles et les </a:t>
            </a:r>
            <a:r>
              <a:rPr lang="en-US" sz="2000" err="1"/>
              <a:t>tablettes</a:t>
            </a:r>
            <a:r>
              <a:rPr lang="en-US" sz="2000"/>
              <a:t>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3463" y="104322"/>
            <a:ext cx="1986533" cy="39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ja-JP" dirty="0">
                <a:solidFill>
                  <a:schemeClr val="bg1"/>
                </a:solidFill>
                <a:latin typeface="Arial"/>
                <a:ea typeface="游ゴシック"/>
                <a:cs typeface="Arial"/>
              </a:rPr>
              <a:t>Nurserie 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6BFAE7BC-893E-4B9B-AB04-BFD3DE9B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5782B-AA76-9136-7149-63612D3BD110}"/>
              </a:ext>
            </a:extLst>
          </p:cNvPr>
          <p:cNvSpPr txBox="1"/>
          <p:nvPr/>
        </p:nvSpPr>
        <p:spPr>
          <a:xfrm>
            <a:off x="656188" y="1362156"/>
            <a:ext cx="102349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S'inscrire</a:t>
            </a:r>
            <a:r>
              <a:rPr lang="en-US" sz="2000" dirty="0">
                <a:latin typeface="Calibri"/>
                <a:cs typeface="Calibri"/>
              </a:rPr>
              <a:t> sur Figma </a:t>
            </a:r>
            <a:r>
              <a:rPr lang="en-US" sz="2000" dirty="0" err="1">
                <a:latin typeface="Calibri"/>
                <a:cs typeface="Calibri"/>
              </a:rPr>
              <a:t>en</a:t>
            </a:r>
            <a:r>
              <a:rPr lang="en-US" sz="2000" dirty="0">
                <a:latin typeface="Calibri"/>
                <a:cs typeface="Calibri"/>
              </a:rPr>
              <a:t> se </a:t>
            </a:r>
            <a:r>
              <a:rPr lang="en-US" sz="2000" dirty="0" err="1">
                <a:latin typeface="Calibri"/>
                <a:cs typeface="Calibri"/>
              </a:rPr>
              <a:t>rendant</a:t>
            </a:r>
            <a:r>
              <a:rPr lang="en-US" sz="2000" dirty="0">
                <a:latin typeface="Calibri"/>
                <a:cs typeface="Calibri"/>
              </a:rPr>
              <a:t> à </a:t>
            </a:r>
            <a:r>
              <a:rPr lang="en-US" sz="2000" dirty="0" err="1">
                <a:latin typeface="Calibri"/>
                <a:cs typeface="Calibri"/>
              </a:rPr>
              <a:t>l'adresse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  <a:hlinkClick r:id="rId4"/>
              </a:rPr>
              <a:t>https://www.figma.com</a:t>
            </a:r>
            <a:br>
              <a:rPr lang="en-US" sz="2000" dirty="0"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Figma </a:t>
            </a:r>
            <a:r>
              <a:rPr lang="en-US" sz="2000" dirty="0" err="1">
                <a:latin typeface="Calibri"/>
                <a:cs typeface="Calibri"/>
              </a:rPr>
              <a:t>peut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être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utilise</a:t>
            </a:r>
            <a:r>
              <a:rPr lang="en-US" sz="2000" dirty="0">
                <a:latin typeface="Calibri"/>
                <a:cs typeface="Calibri"/>
              </a:rPr>
              <a:t>́ pour la conception d’un </a:t>
            </a:r>
            <a:r>
              <a:rPr lang="en-US" sz="2000" dirty="0" err="1">
                <a:latin typeface="Calibri"/>
                <a:cs typeface="Calibri"/>
              </a:rPr>
              <a:t>projet</a:t>
            </a:r>
            <a:r>
              <a:rPr lang="en-US" sz="2000" dirty="0">
                <a:latin typeface="Calibri"/>
                <a:cs typeface="Calibri"/>
              </a:rPr>
              <a:t> avec deux </a:t>
            </a:r>
            <a:r>
              <a:rPr lang="en-US" sz="2000" dirty="0" err="1">
                <a:latin typeface="Calibri"/>
                <a:cs typeface="Calibri"/>
              </a:rPr>
              <a:t>fonctionnalites</a:t>
            </a:r>
            <a:r>
              <a:rPr lang="en-US" sz="2000" dirty="0">
                <a:latin typeface="Calibri"/>
                <a:cs typeface="Calibri"/>
              </a:rPr>
              <a:t>́ </a:t>
            </a:r>
            <a:r>
              <a:rPr lang="en-US" sz="2000" dirty="0" err="1">
                <a:latin typeface="Calibri"/>
                <a:cs typeface="Calibri"/>
              </a:rPr>
              <a:t>différentes</a:t>
            </a:r>
            <a:r>
              <a:rPr lang="en-US" sz="2000" dirty="0">
                <a:latin typeface="Calibri"/>
                <a:cs typeface="Calibri"/>
              </a:rPr>
              <a:t> : 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B2B32-952D-796E-7D73-26AA36197649}"/>
              </a:ext>
            </a:extLst>
          </p:cNvPr>
          <p:cNvSpPr txBox="1"/>
          <p:nvPr/>
        </p:nvSpPr>
        <p:spPr>
          <a:xfrm>
            <a:off x="2941191" y="195383"/>
            <a:ext cx="61767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0B84FF"/>
                </a:solidFill>
                <a:cs typeface="Calibri"/>
              </a:rPr>
              <a:t>Comment </a:t>
            </a:r>
            <a:r>
              <a:rPr lang="en-US" sz="3200" b="1" err="1">
                <a:solidFill>
                  <a:srgbClr val="0B84FF"/>
                </a:solidFill>
                <a:cs typeface="Calibri"/>
              </a:rPr>
              <a:t>démarrer</a:t>
            </a:r>
            <a:r>
              <a:rPr lang="en-US" sz="3200" b="1">
                <a:solidFill>
                  <a:srgbClr val="0B84FF"/>
                </a:solidFill>
                <a:cs typeface="Calibri"/>
              </a:rPr>
              <a:t> avec Figma?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46CBC62-209F-7237-845C-41C1DACC1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342" y="2290854"/>
            <a:ext cx="4293475" cy="394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5ED93-54EA-FF78-7F94-77114043D728}"/>
              </a:ext>
            </a:extLst>
          </p:cNvPr>
          <p:cNvSpPr txBox="1"/>
          <p:nvPr/>
        </p:nvSpPr>
        <p:spPr>
          <a:xfrm>
            <a:off x="868417" y="2681452"/>
            <a:ext cx="532480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>
                <a:cs typeface="Segoe UI"/>
              </a:rPr>
              <a:t>​</a:t>
            </a:r>
          </a:p>
          <a:p>
            <a:pPr algn="just"/>
            <a:r>
              <a:rPr lang="en-US" sz="2000">
                <a:cs typeface="Segoe UI"/>
              </a:rPr>
              <a:t>• New </a:t>
            </a:r>
            <a:r>
              <a:rPr lang="en-US" sz="2000" err="1">
                <a:cs typeface="Segoe UI"/>
              </a:rPr>
              <a:t>FigJam</a:t>
            </a:r>
            <a:r>
              <a:rPr lang="en-US" sz="2000">
                <a:cs typeface="Segoe UI"/>
              </a:rPr>
              <a:t> File : W</a:t>
            </a:r>
            <a:r>
              <a:rPr lang="en-US" sz="2000">
                <a:ea typeface="+mn-lt"/>
                <a:cs typeface="+mn-lt"/>
              </a:rPr>
              <a:t>hiteboard </a:t>
            </a:r>
            <a:r>
              <a:rPr lang="en-US" sz="2000" err="1">
                <a:ea typeface="+mn-lt"/>
                <a:cs typeface="+mn-lt"/>
              </a:rPr>
              <a:t>en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ligne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r>
              <a:rPr lang="en-US" sz="2000" err="1">
                <a:cs typeface="Segoe UI"/>
              </a:rPr>
              <a:t>Permet</a:t>
            </a:r>
            <a:r>
              <a:rPr lang="en-US" sz="2000">
                <a:cs typeface="Segoe UI"/>
              </a:rPr>
              <a:t> de </a:t>
            </a:r>
            <a:r>
              <a:rPr lang="en-US" sz="2000" err="1">
                <a:cs typeface="Segoe UI"/>
              </a:rPr>
              <a:t>créer</a:t>
            </a:r>
            <a:r>
              <a:rPr lang="en-US" sz="2000">
                <a:cs typeface="Segoe UI"/>
              </a:rPr>
              <a:t> la User Map, site map, tableaux de </a:t>
            </a:r>
            <a:r>
              <a:rPr lang="en-US" sz="2000" err="1">
                <a:cs typeface="Segoe UI"/>
              </a:rPr>
              <a:t>résultats</a:t>
            </a:r>
            <a:r>
              <a:rPr lang="en-US" sz="2000">
                <a:cs typeface="Segoe UI"/>
              </a:rPr>
              <a:t> de </a:t>
            </a:r>
            <a:r>
              <a:rPr lang="en-US" sz="2000" err="1">
                <a:cs typeface="Segoe UI"/>
              </a:rPr>
              <a:t>recherches</a:t>
            </a:r>
            <a:r>
              <a:rPr lang="en-US" sz="2000">
                <a:cs typeface="Segoe UI"/>
              </a:rPr>
              <a:t>, user personas, </a:t>
            </a:r>
            <a:r>
              <a:rPr lang="en-US" sz="2000" err="1">
                <a:cs typeface="Segoe UI"/>
              </a:rPr>
              <a:t>parcours</a:t>
            </a:r>
            <a:r>
              <a:rPr lang="en-US" sz="2000">
                <a:cs typeface="Segoe UI"/>
              </a:rPr>
              <a:t> </a:t>
            </a:r>
            <a:r>
              <a:rPr lang="en-US" sz="2000" err="1">
                <a:cs typeface="Segoe UI"/>
              </a:rPr>
              <a:t>utilisateur</a:t>
            </a:r>
            <a:r>
              <a:rPr lang="en-US" sz="2000">
                <a:cs typeface="Segoe UI"/>
              </a:rPr>
              <a:t>.​ </a:t>
            </a:r>
            <a:r>
              <a:rPr lang="en-US" sz="2000">
                <a:ea typeface="+mn-lt"/>
                <a:cs typeface="+mn-lt"/>
              </a:rPr>
              <a:t>Un whiteboard </a:t>
            </a:r>
            <a:r>
              <a:rPr lang="en-US" sz="2000" err="1">
                <a:ea typeface="+mn-lt"/>
                <a:cs typeface="+mn-lt"/>
              </a:rPr>
              <a:t>en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ligne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r>
              <a:rPr lang="en-US" sz="2000">
                <a:cs typeface="Segoe UI"/>
              </a:rPr>
              <a:t>​</a:t>
            </a:r>
            <a:br>
              <a:rPr lang="en-US" sz="2000">
                <a:cs typeface="Segoe UI"/>
              </a:rPr>
            </a:br>
            <a:r>
              <a:rPr lang="en-US" sz="2000">
                <a:cs typeface="Segoe UI"/>
              </a:rPr>
              <a:t>• New Design File : P</a:t>
            </a:r>
            <a:r>
              <a:rPr lang="en-US" sz="2000">
                <a:ea typeface="+mn-lt"/>
                <a:cs typeface="+mn-lt"/>
              </a:rPr>
              <a:t>lateforme de design all-in-one.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P</a:t>
            </a:r>
            <a:r>
              <a:rPr lang="en-US" sz="2000" err="1">
                <a:cs typeface="Segoe UI"/>
              </a:rPr>
              <a:t>ermet</a:t>
            </a:r>
            <a:r>
              <a:rPr lang="en-US" sz="2000">
                <a:cs typeface="Segoe UI"/>
              </a:rPr>
              <a:t> de </a:t>
            </a:r>
            <a:r>
              <a:rPr lang="en-US" sz="2000" err="1">
                <a:cs typeface="Segoe UI"/>
              </a:rPr>
              <a:t>créer</a:t>
            </a:r>
            <a:r>
              <a:rPr lang="en-US" sz="2000">
                <a:cs typeface="Segoe UI"/>
              </a:rPr>
              <a:t> les wireframes, maquettes et le prototyping. </a:t>
            </a:r>
          </a:p>
        </p:txBody>
      </p:sp>
    </p:spTree>
    <p:extLst>
      <p:ext uri="{BB962C8B-B14F-4D97-AF65-F5344CB8AC3E}">
        <p14:creationId xmlns:p14="http://schemas.microsoft.com/office/powerpoint/2010/main" val="404152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5E4961-6738-6F9E-AB97-EE228B4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3" name="Picture 3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46A56F6B-E464-5A35-02A2-A7CDBB64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59" y="1559427"/>
            <a:ext cx="5861268" cy="4098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ABC914-6614-CB40-6D10-714861E1C66B}"/>
              </a:ext>
            </a:extLst>
          </p:cNvPr>
          <p:cNvSpPr txBox="1"/>
          <p:nvPr/>
        </p:nvSpPr>
        <p:spPr>
          <a:xfrm>
            <a:off x="2941191" y="195383"/>
            <a:ext cx="61767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0B84FF"/>
                </a:solidFill>
                <a:cs typeface="Calibri"/>
              </a:rPr>
              <a:t>New design file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D7318-39C4-700D-DF43-B8A6773B41A5}"/>
              </a:ext>
            </a:extLst>
          </p:cNvPr>
          <p:cNvSpPr txBox="1"/>
          <p:nvPr/>
        </p:nvSpPr>
        <p:spPr>
          <a:xfrm>
            <a:off x="789551" y="1329272"/>
            <a:ext cx="451110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L</a:t>
            </a:r>
            <a:r>
              <a:rPr lang="fr-FR" sz="2000" b="1" dirty="0">
                <a:latin typeface="Calibri"/>
                <a:cs typeface="Calibri"/>
              </a:rPr>
              <a:t>e plan de travail est composé de 4 sections :</a:t>
            </a:r>
          </a:p>
          <a:p>
            <a:endParaRPr lang="fr-FR" sz="2000">
              <a:latin typeface="Calibri"/>
              <a:cs typeface="Calibri"/>
            </a:endParaRPr>
          </a:p>
          <a:p>
            <a:r>
              <a:rPr lang="fr-FR" sz="2000" dirty="0">
                <a:latin typeface="Calibri"/>
                <a:cs typeface="Calibri"/>
              </a:rPr>
              <a:t>La barre supérieure contient les outils de travail à sélectionner selon l'action à réaliser.</a:t>
            </a:r>
          </a:p>
          <a:p>
            <a:endParaRPr lang="fr-FR" sz="2000">
              <a:latin typeface="Calibri"/>
              <a:cs typeface="Calibri"/>
            </a:endParaRPr>
          </a:p>
          <a:p>
            <a:r>
              <a:rPr lang="fr-FR" sz="2000" dirty="0">
                <a:latin typeface="Calibri"/>
                <a:cs typeface="Calibri"/>
              </a:rPr>
              <a:t>La barre ou section gauche affichera la liste de couches du projet à chaque fois qu'un élément est ajouté.</a:t>
            </a:r>
          </a:p>
          <a:p>
            <a:endParaRPr lang="fr-FR" sz="2000">
              <a:latin typeface="Calibri"/>
              <a:cs typeface="Calibri"/>
            </a:endParaRPr>
          </a:p>
          <a:p>
            <a:r>
              <a:rPr lang="fr-FR" sz="2000" dirty="0">
                <a:latin typeface="Calibri"/>
                <a:cs typeface="Calibri"/>
              </a:rPr>
              <a:t>La barre ou section droite affiche les propriétés et paramètres de l'élément travaillé.</a:t>
            </a:r>
          </a:p>
        </p:txBody>
      </p:sp>
    </p:spTree>
    <p:extLst>
      <p:ext uri="{BB962C8B-B14F-4D97-AF65-F5344CB8AC3E}">
        <p14:creationId xmlns:p14="http://schemas.microsoft.com/office/powerpoint/2010/main" val="363620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 12">
            <a:extLst>
              <a:ext uri="{FF2B5EF4-FFF2-40B4-BE49-F238E27FC236}">
                <a16:creationId xmlns:a16="http://schemas.microsoft.com/office/drawing/2014/main" id="{7F409621-235B-42B7-8C57-C671A5B85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5DCF745-39CA-459B-8ACF-F7DEC90EF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4" name="Rectangle 1">
              <a:extLst>
                <a:ext uri="{FF2B5EF4-FFF2-40B4-BE49-F238E27FC236}">
                  <a16:creationId xmlns:a16="http://schemas.microsoft.com/office/drawing/2014/main" id="{1DD38E9F-DD41-498F-8651-C39F97B54463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00366C"/>
                </a:solidFill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DAB0AEC-795E-4826-A0D6-2720A6B5F17E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00366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16" name="Graphique 218">
            <a:extLst>
              <a:ext uri="{FF2B5EF4-FFF2-40B4-BE49-F238E27FC236}">
                <a16:creationId xmlns:a16="http://schemas.microsoft.com/office/drawing/2014/main" id="{797E772C-3E32-4DC4-9154-2641BFB9A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09" y="193345"/>
            <a:ext cx="1424861" cy="311868"/>
          </a:xfrm>
          <a:prstGeom prst="rect">
            <a:avLst/>
          </a:prstGeom>
        </p:spPr>
      </p:pic>
      <p:sp>
        <p:nvSpPr>
          <p:cNvPr id="17" name="Zone de texte 2">
            <a:extLst>
              <a:ext uri="{FF2B5EF4-FFF2-40B4-BE49-F238E27FC236}">
                <a16:creationId xmlns:a16="http://schemas.microsoft.com/office/drawing/2014/main" id="{BB37616C-272E-47F1-863A-B2C92FBE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3463" y="104322"/>
            <a:ext cx="1986533" cy="39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dirty="0">
                <a:solidFill>
                  <a:schemeClr val="bg1"/>
                </a:solidFill>
                <a:latin typeface="Arial"/>
                <a:ea typeface="游ゴシック"/>
                <a:cs typeface="Arial"/>
              </a:rPr>
              <a:t>Nurserie </a:t>
            </a:r>
            <a:endParaRPr lang="fr-FR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fr-FR" altLang="ja-JP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游ゴシック"/>
              <a:cs typeface="Arial"/>
            </a:endParaRPr>
          </a:p>
        </p:txBody>
      </p: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2FD4896E-C3EA-4312-B8B9-061395FD3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6BFAE7BC-893E-4B9B-AB04-BFD3DE9B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DD8A9-1B17-2CE8-939C-B715352B74C0}"/>
              </a:ext>
            </a:extLst>
          </p:cNvPr>
          <p:cNvSpPr txBox="1"/>
          <p:nvPr/>
        </p:nvSpPr>
        <p:spPr>
          <a:xfrm>
            <a:off x="4005363" y="195383"/>
            <a:ext cx="32929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0B84FF"/>
                </a:solidFill>
                <a:cs typeface="Calibri"/>
              </a:rPr>
              <a:t>New design file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F79C3-7EAD-8237-991E-38E0C4632800}"/>
              </a:ext>
            </a:extLst>
          </p:cNvPr>
          <p:cNvSpPr txBox="1"/>
          <p:nvPr/>
        </p:nvSpPr>
        <p:spPr>
          <a:xfrm>
            <a:off x="774019" y="994444"/>
            <a:ext cx="102186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Les </a:t>
            </a:r>
            <a:r>
              <a:rPr lang="en-US" sz="2000" err="1">
                <a:latin typeface="Calibri"/>
                <a:cs typeface="Calibri"/>
              </a:rPr>
              <a:t>outils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qu’on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va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utiliser</a:t>
            </a:r>
            <a:r>
              <a:rPr lang="en-US" sz="2000">
                <a:latin typeface="Calibri"/>
                <a:cs typeface="Calibri"/>
              </a:rPr>
              <a:t> le plus </a:t>
            </a:r>
            <a:r>
              <a:rPr lang="en-US" sz="2000" err="1">
                <a:latin typeface="Calibri"/>
                <a:cs typeface="Calibri"/>
              </a:rPr>
              <a:t>sont</a:t>
            </a:r>
            <a:r>
              <a:rPr lang="en-US" sz="2000">
                <a:latin typeface="Calibri"/>
                <a:cs typeface="Calibri"/>
              </a:rPr>
              <a:t> </a:t>
            </a:r>
            <a:r>
              <a:rPr lang="en-US" sz="2000" err="1">
                <a:latin typeface="Calibri"/>
                <a:cs typeface="Calibri"/>
              </a:rPr>
              <a:t>situés</a:t>
            </a:r>
            <a:r>
              <a:rPr lang="en-US" sz="2000">
                <a:latin typeface="Calibri"/>
                <a:cs typeface="Calibri"/>
              </a:rPr>
              <a:t> sur la barre </a:t>
            </a:r>
            <a:r>
              <a:rPr lang="en-US" sz="2000" err="1">
                <a:latin typeface="Calibri"/>
                <a:cs typeface="Calibri"/>
              </a:rPr>
              <a:t>superieur</a:t>
            </a:r>
            <a:r>
              <a:rPr lang="en-US" sz="2000">
                <a:latin typeface="Calibri"/>
                <a:cs typeface="Calibri"/>
              </a:rPr>
              <a:t> gauche :</a:t>
            </a:r>
            <a:endParaRPr lang="en-US" err="1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5197508-4957-5076-F5E9-C001966D3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178" y="1512702"/>
            <a:ext cx="7054144" cy="706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BC3DED-1692-EC51-5C22-2705B49DC8B7}"/>
              </a:ext>
            </a:extLst>
          </p:cNvPr>
          <p:cNvSpPr txBox="1"/>
          <p:nvPr/>
        </p:nvSpPr>
        <p:spPr>
          <a:xfrm>
            <a:off x="774019" y="2497277"/>
            <a:ext cx="10218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Move (V) :</a:t>
            </a:r>
            <a:r>
              <a:rPr lang="en-US">
                <a:latin typeface="Calibri"/>
                <a:cs typeface="Calibri"/>
              </a:rPr>
              <a:t> pour </a:t>
            </a:r>
            <a:r>
              <a:rPr lang="en-US" err="1">
                <a:latin typeface="Calibri"/>
                <a:cs typeface="Calibri"/>
              </a:rPr>
              <a:t>sélectionner</a:t>
            </a:r>
            <a:r>
              <a:rPr lang="en-US">
                <a:latin typeface="Calibri"/>
                <a:cs typeface="Calibri"/>
              </a:rPr>
              <a:t> les </a:t>
            </a:r>
            <a:r>
              <a:rPr lang="en-US" err="1">
                <a:latin typeface="Calibri"/>
                <a:cs typeface="Calibri"/>
              </a:rPr>
              <a:t>éléments</a:t>
            </a:r>
            <a:r>
              <a:rPr lang="en-US">
                <a:latin typeface="Calibri"/>
                <a:cs typeface="Calibri"/>
              </a:rPr>
              <a:t> sur le plan de travail.</a:t>
            </a:r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F1D82-9ACB-AFED-56E0-DDA5E3F97D4D}"/>
              </a:ext>
            </a:extLst>
          </p:cNvPr>
          <p:cNvSpPr txBox="1"/>
          <p:nvPr/>
        </p:nvSpPr>
        <p:spPr>
          <a:xfrm>
            <a:off x="774019" y="2906499"/>
            <a:ext cx="10218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Frame (F) :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choisir</a:t>
            </a:r>
            <a:r>
              <a:rPr lang="en-US" dirty="0">
                <a:latin typeface="Calibri"/>
                <a:cs typeface="Calibri"/>
              </a:rPr>
              <a:t> le </a:t>
            </a:r>
            <a:r>
              <a:rPr lang="en-US" dirty="0" err="1">
                <a:latin typeface="Calibri"/>
                <a:cs typeface="Calibri"/>
              </a:rPr>
              <a:t>dispositif</a:t>
            </a:r>
            <a:r>
              <a:rPr lang="en-US" dirty="0">
                <a:latin typeface="Calibri"/>
                <a:cs typeface="Calibri"/>
              </a:rPr>
              <a:t> sur </a:t>
            </a:r>
            <a:r>
              <a:rPr lang="en-US" dirty="0" err="1">
                <a:latin typeface="Calibri"/>
                <a:cs typeface="Calibri"/>
              </a:rPr>
              <a:t>lequel</a:t>
            </a:r>
            <a:r>
              <a:rPr lang="en-US" dirty="0">
                <a:latin typeface="Calibri"/>
                <a:cs typeface="Calibri"/>
              </a:rPr>
              <a:t> on </a:t>
            </a:r>
            <a:r>
              <a:rPr lang="en-US" dirty="0" err="1">
                <a:latin typeface="Calibri"/>
                <a:cs typeface="Calibri"/>
              </a:rPr>
              <a:t>designera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l'interface</a:t>
            </a:r>
            <a:r>
              <a:rPr lang="en-US" dirty="0">
                <a:latin typeface="Calibri"/>
                <a:cs typeface="Calibri"/>
              </a:rPr>
              <a:t>. Il </a:t>
            </a:r>
            <a:r>
              <a:rPr lang="en-US" dirty="0" err="1">
                <a:latin typeface="Calibri"/>
                <a:cs typeface="Calibri"/>
              </a:rPr>
              <a:t>est</a:t>
            </a:r>
            <a:r>
              <a:rPr lang="en-US" dirty="0">
                <a:latin typeface="Calibri"/>
                <a:cs typeface="Calibri"/>
              </a:rPr>
              <a:t> possible de modifier les dimensions.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164E2-7F6A-DA60-AE70-E1396F5E5157}"/>
              </a:ext>
            </a:extLst>
          </p:cNvPr>
          <p:cNvSpPr txBox="1"/>
          <p:nvPr/>
        </p:nvSpPr>
        <p:spPr>
          <a:xfrm>
            <a:off x="774019" y="3308666"/>
            <a:ext cx="6902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Shape tools :</a:t>
            </a:r>
            <a:r>
              <a:rPr lang="en-US">
                <a:latin typeface="Calibri"/>
                <a:cs typeface="Calibri"/>
              </a:rPr>
              <a:t> pour </a:t>
            </a:r>
            <a:r>
              <a:rPr lang="en-US" err="1">
                <a:latin typeface="Calibri"/>
                <a:cs typeface="Calibri"/>
              </a:rPr>
              <a:t>insérer</a:t>
            </a:r>
            <a:r>
              <a:rPr lang="en-US">
                <a:latin typeface="Calibri"/>
                <a:cs typeface="Calibri"/>
              </a:rPr>
              <a:t> et designer des </a:t>
            </a:r>
            <a:r>
              <a:rPr lang="en-US" err="1">
                <a:latin typeface="Calibri"/>
                <a:cs typeface="Calibri"/>
              </a:rPr>
              <a:t>formes</a:t>
            </a:r>
            <a:endParaRPr lang="en-US" err="1">
              <a:cs typeface="Calibri"/>
            </a:endParaRPr>
          </a:p>
        </p:txBody>
      </p:sp>
      <p:pic>
        <p:nvPicPr>
          <p:cNvPr id="10" name="Picture 10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A50FAE01-7DDB-E906-15F4-993D44DA3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1511" y="3306382"/>
            <a:ext cx="2044701" cy="18045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6E3C13-379F-EBA8-0780-5CB2F5D1F018}"/>
              </a:ext>
            </a:extLst>
          </p:cNvPr>
          <p:cNvSpPr txBox="1"/>
          <p:nvPr/>
        </p:nvSpPr>
        <p:spPr>
          <a:xfrm>
            <a:off x="774019" y="3746110"/>
            <a:ext cx="69025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Drawing tools (P) :</a:t>
            </a:r>
            <a:r>
              <a:rPr lang="en-US">
                <a:latin typeface="Calibri"/>
                <a:cs typeface="Calibri"/>
              </a:rPr>
              <a:t> le pen et le pencil </a:t>
            </a:r>
            <a:r>
              <a:rPr lang="en-US" err="1">
                <a:latin typeface="Calibri"/>
                <a:cs typeface="Calibri"/>
              </a:rPr>
              <a:t>permettent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disigner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ou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écrire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quelque</a:t>
            </a:r>
            <a:r>
              <a:rPr lang="en-US">
                <a:ea typeface="+mn-lt"/>
                <a:cs typeface="+mn-lt"/>
              </a:rPr>
              <a:t> chose sur </a:t>
            </a:r>
            <a:r>
              <a:rPr lang="en-US" err="1">
                <a:ea typeface="+mn-lt"/>
                <a:cs typeface="+mn-lt"/>
              </a:rPr>
              <a:t>l'interface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forme</a:t>
            </a:r>
            <a:r>
              <a:rPr lang="en-US">
                <a:ea typeface="+mn-lt"/>
                <a:cs typeface="+mn-lt"/>
              </a:rPr>
              <a:t> de vector.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F8B0C-A7EE-2437-522C-20FBD165278D}"/>
              </a:ext>
            </a:extLst>
          </p:cNvPr>
          <p:cNvSpPr txBox="1"/>
          <p:nvPr/>
        </p:nvSpPr>
        <p:spPr>
          <a:xfrm>
            <a:off x="774019" y="4451666"/>
            <a:ext cx="6902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Text (T) :</a:t>
            </a:r>
            <a:r>
              <a:rPr lang="en-US">
                <a:latin typeface="Calibri"/>
                <a:cs typeface="Calibri"/>
              </a:rPr>
              <a:t> pour </a:t>
            </a:r>
            <a:r>
              <a:rPr lang="en-US" err="1">
                <a:latin typeface="Calibri"/>
                <a:cs typeface="Calibri"/>
              </a:rPr>
              <a:t>insérer</a:t>
            </a:r>
            <a:r>
              <a:rPr lang="en-US">
                <a:latin typeface="Calibri"/>
                <a:cs typeface="Calibri"/>
              </a:rPr>
              <a:t> du </a:t>
            </a:r>
            <a:r>
              <a:rPr lang="en-US" err="1">
                <a:latin typeface="Calibri"/>
                <a:cs typeface="Calibri"/>
              </a:rPr>
              <a:t>texte</a:t>
            </a:r>
            <a:r>
              <a:rPr lang="en-US">
                <a:latin typeface="Calibri"/>
                <a:cs typeface="Calibri"/>
              </a:rPr>
              <a:t> sur </a:t>
            </a:r>
            <a:r>
              <a:rPr lang="en-US" err="1">
                <a:latin typeface="Calibri"/>
                <a:cs typeface="Calibri"/>
              </a:rPr>
              <a:t>l'interface</a:t>
            </a:r>
            <a:r>
              <a:rPr lang="en-US">
                <a:latin typeface="Calibri"/>
                <a:cs typeface="Calibri"/>
              </a:rPr>
              <a:t>.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1FE9A-C978-60A8-45A2-48943BEC43A6}"/>
              </a:ext>
            </a:extLst>
          </p:cNvPr>
          <p:cNvSpPr txBox="1"/>
          <p:nvPr/>
        </p:nvSpPr>
        <p:spPr>
          <a:xfrm>
            <a:off x="738741" y="4853832"/>
            <a:ext cx="8144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Calibri"/>
                <a:cs typeface="Calibri"/>
              </a:rPr>
              <a:t>Ressources</a:t>
            </a:r>
            <a:r>
              <a:rPr lang="en-US" b="1">
                <a:latin typeface="Calibri"/>
                <a:cs typeface="Calibri"/>
              </a:rPr>
              <a:t> :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Accéder</a:t>
            </a:r>
            <a:r>
              <a:rPr lang="en-US">
                <a:latin typeface="Calibri"/>
                <a:cs typeface="Calibri"/>
              </a:rPr>
              <a:t> à la </a:t>
            </a:r>
            <a:r>
              <a:rPr lang="en-US" err="1">
                <a:latin typeface="Calibri"/>
                <a:cs typeface="Calibri"/>
              </a:rPr>
              <a:t>bibliothèque</a:t>
            </a:r>
            <a:r>
              <a:rPr lang="en-US">
                <a:latin typeface="Calibri"/>
                <a:cs typeface="Calibri"/>
              </a:rPr>
              <a:t> de </a:t>
            </a:r>
            <a:r>
              <a:rPr lang="en-US" err="1">
                <a:latin typeface="Calibri"/>
                <a:cs typeface="Calibri"/>
              </a:rPr>
              <a:t>composants</a:t>
            </a:r>
            <a:r>
              <a:rPr lang="en-US">
                <a:latin typeface="Calibri"/>
                <a:cs typeface="Calibri"/>
              </a:rPr>
              <a:t>, plugins et widgets.</a:t>
            </a:r>
            <a:endParaRPr lang="en-US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EDC5D-722B-B96D-1417-CE03427F15AC}"/>
              </a:ext>
            </a:extLst>
          </p:cNvPr>
          <p:cNvSpPr txBox="1"/>
          <p:nvPr/>
        </p:nvSpPr>
        <p:spPr>
          <a:xfrm>
            <a:off x="774019" y="5291277"/>
            <a:ext cx="8617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Hand tool (H) :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>
                <a:ea typeface="+mn-lt"/>
                <a:cs typeface="+mn-lt"/>
              </a:rPr>
              <a:t>pour se </a:t>
            </a:r>
            <a:r>
              <a:rPr lang="en-US" err="1">
                <a:ea typeface="+mn-lt"/>
                <a:cs typeface="+mn-lt"/>
              </a:rPr>
              <a:t>déplacer</a:t>
            </a:r>
            <a:r>
              <a:rPr lang="en-US">
                <a:ea typeface="+mn-lt"/>
                <a:cs typeface="+mn-lt"/>
              </a:rPr>
              <a:t> dans le </a:t>
            </a:r>
            <a:r>
              <a:rPr lang="en-US" err="1">
                <a:ea typeface="+mn-lt"/>
                <a:cs typeface="+mn-lt"/>
              </a:rPr>
              <a:t>fichier</a:t>
            </a:r>
            <a:r>
              <a:rPr lang="en-US">
                <a:ea typeface="+mn-lt"/>
                <a:cs typeface="+mn-lt"/>
              </a:rPr>
              <a:t> sans faire </a:t>
            </a:r>
            <a:r>
              <a:rPr lang="en-US" err="1">
                <a:ea typeface="+mn-lt"/>
                <a:cs typeface="+mn-lt"/>
              </a:rPr>
              <a:t>accidentellement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sélections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E5FE0-E1F6-615A-867D-24711A0FA1A5}"/>
              </a:ext>
            </a:extLst>
          </p:cNvPr>
          <p:cNvSpPr txBox="1"/>
          <p:nvPr/>
        </p:nvSpPr>
        <p:spPr>
          <a:xfrm>
            <a:off x="774019" y="5749888"/>
            <a:ext cx="86170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Add comment</a:t>
            </a:r>
            <a:r>
              <a:rPr lang="en-US" b="1">
                <a:ea typeface="+mn-lt"/>
                <a:cs typeface="+mn-lt"/>
              </a:rPr>
              <a:t> (C) : </a:t>
            </a:r>
            <a:r>
              <a:rPr lang="en-US">
                <a:ea typeface="+mn-lt"/>
                <a:cs typeface="+mn-lt"/>
              </a:rPr>
              <a:t> pour </a:t>
            </a:r>
            <a:r>
              <a:rPr lang="en-US" err="1">
                <a:ea typeface="+mn-lt"/>
                <a:cs typeface="+mn-lt"/>
              </a:rPr>
              <a:t>ajouter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commentaire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échanges</a:t>
            </a:r>
            <a:r>
              <a:rPr lang="en-US">
                <a:ea typeface="+mn-lt"/>
                <a:cs typeface="+mn-lt"/>
              </a:rPr>
              <a:t>, des </a:t>
            </a:r>
            <a:r>
              <a:rPr lang="en-US" err="1">
                <a:ea typeface="+mn-lt"/>
                <a:cs typeface="+mn-lt"/>
              </a:rPr>
              <a:t>améliorations</a:t>
            </a:r>
            <a:r>
              <a:rPr lang="en-US">
                <a:ea typeface="+mn-lt"/>
                <a:cs typeface="+mn-lt"/>
              </a:rPr>
              <a:t> à </a:t>
            </a:r>
            <a:r>
              <a:rPr lang="en-US" err="1">
                <a:ea typeface="+mn-lt"/>
                <a:cs typeface="+mn-lt"/>
              </a:rPr>
              <a:t>apporter</a:t>
            </a:r>
            <a:r>
              <a:rPr lang="en-US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20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F687D1-F2E3-4BDE-835D-17F8E152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9021A-A006-AE92-F7C7-776B821F79A6}"/>
              </a:ext>
            </a:extLst>
          </p:cNvPr>
          <p:cNvSpPr txBox="1"/>
          <p:nvPr/>
        </p:nvSpPr>
        <p:spPr>
          <a:xfrm>
            <a:off x="3568041" y="261644"/>
            <a:ext cx="4648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rgbClr val="0B84FF"/>
                </a:solidFill>
                <a:cs typeface="Calibri"/>
              </a:rPr>
              <a:t>Séléctionner</a:t>
            </a:r>
            <a:r>
              <a:rPr lang="en-US" sz="3200" b="1">
                <a:solidFill>
                  <a:srgbClr val="0B84FF"/>
                </a:solidFill>
                <a:cs typeface="Calibri"/>
              </a:rPr>
              <a:t> le </a:t>
            </a:r>
            <a:r>
              <a:rPr lang="en-US" sz="3200" b="1" err="1">
                <a:solidFill>
                  <a:srgbClr val="0B84FF"/>
                </a:solidFill>
                <a:cs typeface="Calibri"/>
              </a:rPr>
              <a:t>dispositif</a:t>
            </a:r>
            <a:endParaRPr lang="en-US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E1526-4273-AE03-0C39-C712A189BCDE}"/>
              </a:ext>
            </a:extLst>
          </p:cNvPr>
          <p:cNvSpPr txBox="1"/>
          <p:nvPr/>
        </p:nvSpPr>
        <p:spPr>
          <a:xfrm>
            <a:off x="787271" y="848670"/>
            <a:ext cx="102186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Pour </a:t>
            </a:r>
            <a:r>
              <a:rPr lang="en-US" sz="2000" dirty="0" err="1">
                <a:latin typeface="Calibri"/>
                <a:cs typeface="Calibri"/>
              </a:rPr>
              <a:t>sélectionner</a:t>
            </a:r>
            <a:r>
              <a:rPr lang="en-US" sz="2000" dirty="0">
                <a:latin typeface="Calibri"/>
                <a:cs typeface="Calibri"/>
              </a:rPr>
              <a:t> le </a:t>
            </a:r>
            <a:r>
              <a:rPr lang="en-US" sz="2000" dirty="0" err="1">
                <a:latin typeface="Calibri"/>
                <a:cs typeface="Calibri"/>
              </a:rPr>
              <a:t>dispositif</a:t>
            </a:r>
            <a:r>
              <a:rPr lang="en-US" sz="2000" dirty="0">
                <a:latin typeface="Calibri"/>
                <a:cs typeface="Calibri"/>
              </a:rPr>
              <a:t> et </a:t>
            </a:r>
            <a:r>
              <a:rPr lang="en-US" sz="2000" dirty="0" err="1">
                <a:latin typeface="Calibri"/>
                <a:cs typeface="Calibri"/>
              </a:rPr>
              <a:t>travailler</a:t>
            </a:r>
            <a:r>
              <a:rPr lang="en-US" sz="2000" dirty="0">
                <a:latin typeface="Calibri"/>
                <a:cs typeface="Calibri"/>
              </a:rPr>
              <a:t> avec les dimensions </a:t>
            </a:r>
            <a:r>
              <a:rPr lang="en-US" sz="2000" dirty="0" err="1">
                <a:latin typeface="Calibri"/>
                <a:cs typeface="Calibri"/>
              </a:rPr>
              <a:t>souhaitées</a:t>
            </a:r>
            <a:r>
              <a:rPr lang="en-US" sz="2000" dirty="0">
                <a:latin typeface="Calibri"/>
                <a:cs typeface="Calibri"/>
              </a:rPr>
              <a:t> on </a:t>
            </a:r>
            <a:r>
              <a:rPr lang="en-US" sz="2000" dirty="0" err="1">
                <a:latin typeface="Calibri"/>
                <a:cs typeface="Calibri"/>
              </a:rPr>
              <a:t>utilise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donc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l'outil</a:t>
            </a:r>
            <a:r>
              <a:rPr lang="en-US" sz="2000" dirty="0">
                <a:latin typeface="Calibri"/>
                <a:cs typeface="Calibri"/>
              </a:rPr>
              <a:t> Frame. Sur la </a:t>
            </a:r>
            <a:r>
              <a:rPr lang="en-US" sz="2000" dirty="0" err="1">
                <a:latin typeface="Calibri"/>
                <a:cs typeface="Calibri"/>
              </a:rPr>
              <a:t>liste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dispositifs</a:t>
            </a:r>
            <a:r>
              <a:rPr lang="en-US" sz="2000" dirty="0">
                <a:latin typeface="Calibri"/>
                <a:cs typeface="Calibri"/>
              </a:rPr>
              <a:t> à droite, on </a:t>
            </a:r>
            <a:r>
              <a:rPr lang="en-US" sz="2000" dirty="0" err="1">
                <a:latin typeface="Calibri"/>
                <a:cs typeface="Calibri"/>
              </a:rPr>
              <a:t>peut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choisir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l'appareil</a:t>
            </a:r>
            <a:r>
              <a:rPr lang="en-US" sz="2000" dirty="0">
                <a:latin typeface="Calibri"/>
                <a:cs typeface="Calibri"/>
              </a:rPr>
              <a:t>.</a:t>
            </a:r>
            <a:endParaRPr lang="en-US" sz="2000" dirty="0">
              <a:cs typeface="Calibri"/>
            </a:endParaRP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F9D23BC-66FB-DE23-1412-BB8D32BF6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33" y="1757146"/>
            <a:ext cx="1767546" cy="442799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BACA23D-8B20-53FF-D8CD-F38FE3F30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061" y="2152878"/>
            <a:ext cx="3863008" cy="2923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809E59-A34E-59B1-04CA-55B3967291C7}"/>
              </a:ext>
            </a:extLst>
          </p:cNvPr>
          <p:cNvSpPr txBox="1"/>
          <p:nvPr/>
        </p:nvSpPr>
        <p:spPr>
          <a:xfrm>
            <a:off x="3318437" y="2783487"/>
            <a:ext cx="446061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Pour modifier le nom du frame, double-click sur le nom du </a:t>
            </a:r>
            <a:r>
              <a:rPr lang="en-US" sz="2000" err="1">
                <a:cs typeface="Calibri"/>
              </a:rPr>
              <a:t>dispositif</a:t>
            </a:r>
            <a:r>
              <a:rPr lang="en-US" sz="2000">
                <a:cs typeface="Calibri"/>
              </a:rPr>
              <a:t>. Il </a:t>
            </a:r>
            <a:r>
              <a:rPr lang="en-US" sz="2000" err="1">
                <a:cs typeface="Calibri"/>
              </a:rPr>
              <a:t>est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conseillé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nommer</a:t>
            </a:r>
            <a:r>
              <a:rPr lang="en-US" sz="2000">
                <a:cs typeface="Calibri"/>
              </a:rPr>
              <a:t> les frames </a:t>
            </a:r>
            <a:r>
              <a:rPr lang="en-US" sz="2000" err="1">
                <a:cs typeface="Calibri"/>
              </a:rPr>
              <a:t>selon</a:t>
            </a:r>
            <a:r>
              <a:rPr lang="en-US" sz="2000">
                <a:cs typeface="Calibri"/>
              </a:rPr>
              <a:t> la page du </a:t>
            </a:r>
            <a:r>
              <a:rPr lang="en-US" sz="2000" err="1">
                <a:cs typeface="Calibri"/>
              </a:rPr>
              <a:t>projet</a:t>
            </a:r>
            <a:r>
              <a:rPr lang="en-US" sz="2000">
                <a:cs typeface="Calibri"/>
              </a:rPr>
              <a:t> que </a:t>
            </a:r>
            <a:r>
              <a:rPr lang="en-US" sz="2000" err="1">
                <a:cs typeface="Calibri"/>
              </a:rPr>
              <a:t>l'on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travaille</a:t>
            </a:r>
            <a:r>
              <a:rPr lang="en-US" sz="2000">
                <a:cs typeface="Calibri"/>
              </a:rPr>
              <a:t> par </a:t>
            </a:r>
            <a:r>
              <a:rPr lang="en-US" sz="2000" err="1">
                <a:cs typeface="Calibri"/>
              </a:rPr>
              <a:t>exemple</a:t>
            </a:r>
            <a:r>
              <a:rPr lang="en-US" sz="2000">
                <a:cs typeface="Calibri"/>
              </a:rPr>
              <a:t> : </a:t>
            </a:r>
            <a:r>
              <a:rPr lang="en-US" sz="2000" err="1">
                <a:cs typeface="Calibri"/>
              </a:rPr>
              <a:t>Accueil</a:t>
            </a:r>
            <a:r>
              <a:rPr lang="en-US" sz="2000">
                <a:cs typeface="Calibri"/>
              </a:rPr>
              <a:t>, page </a:t>
            </a:r>
            <a:r>
              <a:rPr lang="en-US" sz="2000" err="1">
                <a:cs typeface="Calibri"/>
              </a:rPr>
              <a:t>produit</a:t>
            </a:r>
            <a:r>
              <a:rPr lang="en-US" sz="2000">
                <a:cs typeface="Calibri"/>
              </a:rPr>
              <a:t>, a </a:t>
            </a:r>
            <a:r>
              <a:rPr lang="en-US" sz="2000" err="1">
                <a:cs typeface="Calibri"/>
              </a:rPr>
              <a:t>propos</a:t>
            </a:r>
            <a:r>
              <a:rPr lang="en-US" sz="2000">
                <a:cs typeface="Calibri"/>
              </a:rPr>
              <a:t>, etc. 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Vous </a:t>
            </a:r>
            <a:r>
              <a:rPr lang="en-US" sz="2000" err="1">
                <a:cs typeface="Calibri"/>
              </a:rPr>
              <a:t>pouvez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dupliquer</a:t>
            </a:r>
            <a:r>
              <a:rPr lang="en-US" sz="2000">
                <a:cs typeface="Calibri"/>
              </a:rPr>
              <a:t> le frame et </a:t>
            </a:r>
            <a:r>
              <a:rPr lang="en-US" sz="2000" err="1">
                <a:cs typeface="Calibri"/>
              </a:rPr>
              <a:t>ajouter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une</a:t>
            </a:r>
            <a:r>
              <a:rPr lang="en-US" sz="2000">
                <a:cs typeface="Calibri"/>
              </a:rPr>
              <a:t> nouvelle page avec Ctrl/</a:t>
            </a:r>
            <a:r>
              <a:rPr lang="en-US" sz="2000" err="1">
                <a:cs typeface="Calibri"/>
              </a:rPr>
              <a:t>Cmd</a:t>
            </a:r>
            <a:r>
              <a:rPr lang="en-US" sz="2000">
                <a:cs typeface="Calibri"/>
              </a:rPr>
              <a:t> 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8F36BE-1D45-C473-E1B8-8B30D0724790}"/>
              </a:ext>
            </a:extLst>
          </p:cNvPr>
          <p:cNvCxnSpPr/>
          <p:nvPr/>
        </p:nvCxnSpPr>
        <p:spPr>
          <a:xfrm flipV="1">
            <a:off x="7368208" y="2726636"/>
            <a:ext cx="1033670" cy="5897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0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3FEF3B-7C09-1B0D-36EF-FDF60FB8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878A7-CD9E-2F2A-24E8-F8F4478B2F91}"/>
              </a:ext>
            </a:extLst>
          </p:cNvPr>
          <p:cNvSpPr txBox="1"/>
          <p:nvPr/>
        </p:nvSpPr>
        <p:spPr>
          <a:xfrm>
            <a:off x="3568041" y="261644"/>
            <a:ext cx="4648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rgbClr val="0B84FF"/>
                </a:solidFill>
                <a:cs typeface="Calibri"/>
              </a:rPr>
              <a:t>Designer </a:t>
            </a:r>
            <a:r>
              <a:rPr lang="en-US" sz="3200" b="1" err="1">
                <a:solidFill>
                  <a:srgbClr val="0B84FF"/>
                </a:solidFill>
                <a:cs typeface="Calibri"/>
              </a:rPr>
              <a:t>une</a:t>
            </a:r>
            <a:r>
              <a:rPr lang="en-US" sz="3200" b="1">
                <a:solidFill>
                  <a:srgbClr val="0B84FF"/>
                </a:solidFill>
                <a:cs typeface="Calibri"/>
              </a:rPr>
              <a:t> </a:t>
            </a:r>
            <a:r>
              <a:rPr lang="en-US" sz="3200" b="1" err="1">
                <a:solidFill>
                  <a:srgbClr val="0B84FF"/>
                </a:solidFill>
                <a:cs typeface="Calibri"/>
              </a:rPr>
              <a:t>forme</a:t>
            </a:r>
            <a:endParaRPr lang="en-US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3EE9F-7C7D-0096-961C-95A70B0E2F80}"/>
              </a:ext>
            </a:extLst>
          </p:cNvPr>
          <p:cNvSpPr txBox="1"/>
          <p:nvPr/>
        </p:nvSpPr>
        <p:spPr>
          <a:xfrm>
            <a:off x="787271" y="848670"/>
            <a:ext cx="106241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Pour designer </a:t>
            </a:r>
            <a:r>
              <a:rPr lang="en-US" sz="2000" err="1">
                <a:latin typeface="Calibri"/>
                <a:cs typeface="Calibri"/>
              </a:rPr>
              <a:t>une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forme</a:t>
            </a:r>
            <a:r>
              <a:rPr lang="en-US" sz="2000">
                <a:latin typeface="Calibri"/>
                <a:cs typeface="Calibri"/>
              </a:rPr>
              <a:t>, </a:t>
            </a:r>
            <a:r>
              <a:rPr lang="en-US" sz="2000" err="1">
                <a:latin typeface="Calibri"/>
                <a:cs typeface="Calibri"/>
              </a:rPr>
              <a:t>sélectionner</a:t>
            </a:r>
            <a:r>
              <a:rPr lang="en-US" sz="2000">
                <a:latin typeface="Calibri"/>
                <a:cs typeface="Calibri"/>
              </a:rPr>
              <a:t>  </a:t>
            </a:r>
            <a:r>
              <a:rPr lang="en-US" sz="2000" err="1">
                <a:latin typeface="Calibri"/>
                <a:cs typeface="Calibri"/>
              </a:rPr>
              <a:t>l'outil</a:t>
            </a:r>
            <a:r>
              <a:rPr lang="en-US" sz="2000">
                <a:latin typeface="Calibri"/>
                <a:cs typeface="Calibri"/>
              </a:rPr>
              <a:t> </a:t>
            </a:r>
            <a:r>
              <a:rPr lang="en-US" sz="2000" err="1">
                <a:latin typeface="Calibri"/>
                <a:cs typeface="Calibri"/>
              </a:rPr>
              <a:t>forme</a:t>
            </a:r>
            <a:r>
              <a:rPr lang="en-US" sz="2000">
                <a:latin typeface="Calibri"/>
                <a:cs typeface="Calibri"/>
              </a:rPr>
              <a:t> et à </a:t>
            </a:r>
            <a:r>
              <a:rPr lang="en-US" sz="2000" err="1">
                <a:latin typeface="Calibri"/>
                <a:cs typeface="Calibri"/>
              </a:rPr>
              <a:t>l'aide</a:t>
            </a:r>
            <a:r>
              <a:rPr lang="en-US" sz="2000">
                <a:latin typeface="Calibri"/>
                <a:cs typeface="Calibri"/>
              </a:rPr>
              <a:t> de la </a:t>
            </a:r>
            <a:r>
              <a:rPr lang="en-US" sz="2000" err="1">
                <a:latin typeface="Calibri"/>
                <a:cs typeface="Calibri"/>
              </a:rPr>
              <a:t>souris</a:t>
            </a:r>
            <a:r>
              <a:rPr lang="en-US" sz="2000">
                <a:latin typeface="Calibri"/>
                <a:cs typeface="Calibri"/>
              </a:rPr>
              <a:t> </a:t>
            </a:r>
            <a:r>
              <a:rPr lang="en-US" sz="2000" err="1">
                <a:latin typeface="Calibri"/>
                <a:cs typeface="Calibri"/>
              </a:rPr>
              <a:t>créez</a:t>
            </a:r>
            <a:r>
              <a:rPr lang="en-US" sz="2000">
                <a:latin typeface="Calibri"/>
                <a:cs typeface="Calibri"/>
              </a:rPr>
              <a:t> la </a:t>
            </a:r>
            <a:r>
              <a:rPr lang="en-US" sz="2000" err="1">
                <a:latin typeface="Calibri"/>
                <a:cs typeface="Calibri"/>
              </a:rPr>
              <a:t>forme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err="1">
                <a:latin typeface="Calibri"/>
                <a:cs typeface="Calibri"/>
              </a:rPr>
              <a:t>souhaitée</a:t>
            </a:r>
            <a:r>
              <a:rPr lang="en-US" sz="2000">
                <a:latin typeface="Calibri"/>
                <a:cs typeface="Calibri"/>
              </a:rPr>
              <a:t>.</a:t>
            </a:r>
            <a:endParaRPr lang="en-US" sz="2000">
              <a:cs typeface="Calibri"/>
            </a:endParaRPr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C0FC1C93-CAE1-A5AB-9711-6D94F720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1634705"/>
            <a:ext cx="4152900" cy="4556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3E4826-F8AF-848C-EF90-6BB39137B183}"/>
              </a:ext>
            </a:extLst>
          </p:cNvPr>
          <p:cNvSpPr txBox="1"/>
          <p:nvPr/>
        </p:nvSpPr>
        <p:spPr>
          <a:xfrm>
            <a:off x="784860" y="1417320"/>
            <a:ext cx="5448300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Pour modifier la </a:t>
            </a:r>
            <a:r>
              <a:rPr lang="en-US" sz="2000" dirty="0" err="1">
                <a:latin typeface="Calibri"/>
                <a:cs typeface="Calibri"/>
              </a:rPr>
              <a:t>forme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soit</a:t>
            </a:r>
            <a:r>
              <a:rPr lang="en-US" sz="2000" dirty="0">
                <a:latin typeface="Calibri"/>
                <a:cs typeface="Calibri"/>
              </a:rPr>
              <a:t> on le fait </a:t>
            </a:r>
            <a:r>
              <a:rPr lang="en-US" sz="2000" dirty="0" err="1">
                <a:latin typeface="Calibri"/>
                <a:cs typeface="Calibri"/>
              </a:rPr>
              <a:t>manuellement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soit</a:t>
            </a:r>
            <a:r>
              <a:rPr lang="en-US" sz="2000" dirty="0">
                <a:latin typeface="Calibri"/>
                <a:cs typeface="Calibri"/>
              </a:rPr>
              <a:t> on </a:t>
            </a:r>
            <a:r>
              <a:rPr lang="en-US" sz="2000" dirty="0" err="1">
                <a:latin typeface="Calibri"/>
                <a:cs typeface="Calibri"/>
              </a:rPr>
              <a:t>utilise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l’espace</a:t>
            </a:r>
            <a:r>
              <a:rPr lang="en-US" sz="2000" dirty="0">
                <a:latin typeface="Calibri"/>
                <a:cs typeface="Calibri"/>
              </a:rPr>
              <a:t> de </a:t>
            </a:r>
            <a:r>
              <a:rPr lang="en-US" sz="2000" dirty="0" err="1">
                <a:latin typeface="Calibri"/>
                <a:cs typeface="Calibri"/>
              </a:rPr>
              <a:t>paramètres</a:t>
            </a:r>
            <a:r>
              <a:rPr lang="en-US" sz="2000" dirty="0">
                <a:latin typeface="Calibri"/>
                <a:cs typeface="Calibri"/>
              </a:rPr>
              <a:t>. </a:t>
            </a:r>
          </a:p>
          <a:p>
            <a:endParaRPr lang="en-US" sz="200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On </a:t>
            </a:r>
            <a:r>
              <a:rPr lang="en-US" sz="2000" dirty="0" err="1">
                <a:latin typeface="Calibri"/>
                <a:cs typeface="Calibri"/>
              </a:rPr>
              <a:t>peut</a:t>
            </a:r>
            <a:r>
              <a:rPr lang="en-US" sz="2000" dirty="0">
                <a:latin typeface="Calibri"/>
                <a:cs typeface="Calibri"/>
              </a:rPr>
              <a:t> modifier la hauteur et la longueur au </a:t>
            </a:r>
            <a:r>
              <a:rPr lang="en-US" sz="2000" dirty="0" err="1">
                <a:latin typeface="Calibri"/>
                <a:cs typeface="Calibri"/>
              </a:rPr>
              <a:t>niveau</a:t>
            </a:r>
            <a:r>
              <a:rPr lang="en-US" sz="2000" dirty="0">
                <a:latin typeface="Calibri"/>
                <a:cs typeface="Calibri"/>
              </a:rPr>
              <a:t> de « </a:t>
            </a:r>
            <a:r>
              <a:rPr lang="en-US" sz="2000" b="1" dirty="0">
                <a:latin typeface="Calibri"/>
                <a:cs typeface="Calibri"/>
              </a:rPr>
              <a:t>W </a:t>
            </a:r>
            <a:r>
              <a:rPr lang="en-US" sz="2000" dirty="0">
                <a:latin typeface="Calibri"/>
                <a:cs typeface="Calibri"/>
              </a:rPr>
              <a:t>» et « </a:t>
            </a:r>
            <a:r>
              <a:rPr lang="en-US" sz="2000" b="1" dirty="0">
                <a:latin typeface="Calibri"/>
                <a:cs typeface="Calibri"/>
              </a:rPr>
              <a:t>H </a:t>
            </a:r>
            <a:r>
              <a:rPr lang="en-US" sz="2000" dirty="0">
                <a:latin typeface="Calibri"/>
                <a:cs typeface="Calibri"/>
              </a:rPr>
              <a:t>». </a:t>
            </a:r>
          </a:p>
          <a:p>
            <a:endParaRPr lang="en-US"/>
          </a:p>
          <a:p>
            <a:r>
              <a:rPr lang="en-US" sz="2000" dirty="0">
                <a:latin typeface="Calibri"/>
                <a:cs typeface="Calibri"/>
              </a:rPr>
              <a:t>On </a:t>
            </a:r>
            <a:r>
              <a:rPr lang="en-US" sz="2000" dirty="0" err="1">
                <a:latin typeface="Calibri"/>
                <a:cs typeface="Calibri"/>
              </a:rPr>
              <a:t>peut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arrondir</a:t>
            </a:r>
            <a:r>
              <a:rPr lang="en-US" sz="2000" dirty="0">
                <a:latin typeface="Calibri"/>
                <a:cs typeface="Calibri"/>
              </a:rPr>
              <a:t> les coins du rectangle. </a:t>
            </a:r>
          </a:p>
          <a:p>
            <a:endParaRPr lang="en-US" sz="2000">
              <a:latin typeface="Calibri"/>
              <a:cs typeface="Calibri"/>
            </a:endParaRPr>
          </a:p>
          <a:p>
            <a:r>
              <a:rPr lang="en-US" sz="2000" b="1" dirty="0">
                <a:latin typeface="Calibri"/>
                <a:cs typeface="Calibri"/>
              </a:rPr>
              <a:t>Fill </a:t>
            </a:r>
            <a:r>
              <a:rPr lang="en-US" sz="2000" dirty="0" err="1">
                <a:latin typeface="Calibri"/>
                <a:cs typeface="Calibri"/>
              </a:rPr>
              <a:t>permet</a:t>
            </a:r>
            <a:r>
              <a:rPr lang="en-US" sz="2000" dirty="0">
                <a:latin typeface="Calibri"/>
                <a:cs typeface="Calibri"/>
              </a:rPr>
              <a:t> de modifier la couleur </a:t>
            </a:r>
            <a:r>
              <a:rPr lang="en-US" sz="2000" dirty="0" err="1">
                <a:latin typeface="Calibri"/>
                <a:cs typeface="Calibri"/>
              </a:rPr>
              <a:t>intérieur</a:t>
            </a:r>
            <a:r>
              <a:rPr lang="en-US" sz="2000" dirty="0">
                <a:latin typeface="Calibri"/>
                <a:cs typeface="Calibri"/>
              </a:rPr>
              <a:t> du rectangle. </a:t>
            </a:r>
            <a:endParaRPr lang="en-US" dirty="0">
              <a:cs typeface="Calibri"/>
            </a:endParaRPr>
          </a:p>
          <a:p>
            <a:endParaRPr lang="en-US" sz="2000">
              <a:latin typeface="Calibri"/>
              <a:cs typeface="Calibri"/>
            </a:endParaRPr>
          </a:p>
          <a:p>
            <a:r>
              <a:rPr lang="en-US" sz="2000" b="1" dirty="0">
                <a:latin typeface="Calibri"/>
                <a:cs typeface="Calibri"/>
              </a:rPr>
              <a:t>Stroke </a:t>
            </a:r>
            <a:r>
              <a:rPr lang="en-US" sz="2000" dirty="0" err="1">
                <a:latin typeface="Calibri"/>
                <a:cs typeface="Calibri"/>
              </a:rPr>
              <a:t>permet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d'ajouter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une</a:t>
            </a:r>
            <a:r>
              <a:rPr lang="en-US" sz="2000" dirty="0">
                <a:latin typeface="Calibri"/>
                <a:cs typeface="Calibri"/>
              </a:rPr>
              <a:t> bordure et de modifier </a:t>
            </a:r>
            <a:r>
              <a:rPr lang="en-US" sz="2000" dirty="0" err="1">
                <a:latin typeface="Calibri"/>
                <a:cs typeface="Calibri"/>
              </a:rPr>
              <a:t>sa</a:t>
            </a:r>
            <a:r>
              <a:rPr lang="en-US" sz="2000" dirty="0">
                <a:latin typeface="Calibri"/>
                <a:cs typeface="Calibri"/>
              </a:rPr>
              <a:t> grandeur et </a:t>
            </a:r>
            <a:r>
              <a:rPr lang="en-US" sz="2000" dirty="0" err="1">
                <a:latin typeface="Calibri"/>
                <a:cs typeface="Calibri"/>
              </a:rPr>
              <a:t>sa</a:t>
            </a:r>
            <a:r>
              <a:rPr lang="en-US" sz="2000" dirty="0">
                <a:latin typeface="Calibri"/>
                <a:cs typeface="Calibri"/>
              </a:rPr>
              <a:t> couleur. </a:t>
            </a:r>
          </a:p>
          <a:p>
            <a:endParaRPr lang="en-US" sz="2000">
              <a:latin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Effects </a:t>
            </a:r>
            <a:r>
              <a:rPr lang="en-US" sz="2000" dirty="0" err="1">
                <a:ea typeface="+mn-lt"/>
                <a:cs typeface="+mn-lt"/>
              </a:rPr>
              <a:t>permet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d'ajouter</a:t>
            </a:r>
            <a:r>
              <a:rPr lang="en-US" sz="2000" dirty="0">
                <a:ea typeface="+mn-lt"/>
                <a:cs typeface="+mn-lt"/>
              </a:rPr>
              <a:t> et </a:t>
            </a:r>
            <a:r>
              <a:rPr lang="en-US" sz="2000" dirty="0" err="1">
                <a:ea typeface="+mn-lt"/>
                <a:cs typeface="+mn-lt"/>
              </a:rPr>
              <a:t>paramétrer</a:t>
            </a:r>
            <a:r>
              <a:rPr lang="en-US" sz="2000" dirty="0">
                <a:ea typeface="+mn-lt"/>
                <a:cs typeface="+mn-lt"/>
              </a:rPr>
              <a:t> des ombres, </a:t>
            </a:r>
            <a:r>
              <a:rPr lang="en-US" sz="2000" dirty="0" err="1">
                <a:ea typeface="+mn-lt"/>
                <a:cs typeface="+mn-lt"/>
              </a:rPr>
              <a:t>flous</a:t>
            </a:r>
            <a:r>
              <a:rPr lang="en-US" sz="2000" dirty="0">
                <a:ea typeface="+mn-lt"/>
                <a:cs typeface="+mn-lt"/>
              </a:rPr>
              <a:t> pour les </a:t>
            </a:r>
            <a:r>
              <a:rPr lang="en-US" sz="2000" dirty="0" err="1">
                <a:ea typeface="+mn-lt"/>
                <a:cs typeface="+mn-lt"/>
              </a:rPr>
              <a:t>effets</a:t>
            </a:r>
            <a:r>
              <a:rPr lang="en-US" sz="2000" dirty="0">
                <a:ea typeface="+mn-lt"/>
                <a:cs typeface="+mn-lt"/>
              </a:rPr>
              <a:t> de relief.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EFF708-4104-12C7-099A-90B84E939666}"/>
              </a:ext>
            </a:extLst>
          </p:cNvPr>
          <p:cNvCxnSpPr/>
          <p:nvPr/>
        </p:nvCxnSpPr>
        <p:spPr>
          <a:xfrm flipV="1">
            <a:off x="5638800" y="2438400"/>
            <a:ext cx="4015740" cy="533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267E9-76C7-27B6-4878-DE5362E39239}"/>
              </a:ext>
            </a:extLst>
          </p:cNvPr>
          <p:cNvCxnSpPr>
            <a:cxnSpLocks/>
          </p:cNvCxnSpPr>
          <p:nvPr/>
        </p:nvCxnSpPr>
        <p:spPr>
          <a:xfrm flipV="1">
            <a:off x="4975859" y="2682239"/>
            <a:ext cx="5349240" cy="10363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AD2CBF-E160-4DFA-B213-E0B938E7ACF2}"/>
              </a:ext>
            </a:extLst>
          </p:cNvPr>
          <p:cNvCxnSpPr>
            <a:cxnSpLocks/>
          </p:cNvCxnSpPr>
          <p:nvPr/>
        </p:nvCxnSpPr>
        <p:spPr>
          <a:xfrm>
            <a:off x="5707379" y="4343399"/>
            <a:ext cx="3947160" cy="5410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2D22B6-01D1-40C6-4F91-1BA6624BA5D9}"/>
              </a:ext>
            </a:extLst>
          </p:cNvPr>
          <p:cNvCxnSpPr>
            <a:cxnSpLocks/>
          </p:cNvCxnSpPr>
          <p:nvPr/>
        </p:nvCxnSpPr>
        <p:spPr>
          <a:xfrm>
            <a:off x="5250179" y="5280659"/>
            <a:ext cx="4274820" cy="228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8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49F227-1675-AB44-23A3-BAA6E4CD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E035791-A96A-9C20-4CCF-C228D743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80" y="1403019"/>
            <a:ext cx="6057900" cy="41434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FE4176-4992-F416-500D-41DA82F0E430}"/>
              </a:ext>
            </a:extLst>
          </p:cNvPr>
          <p:cNvSpPr txBox="1"/>
          <p:nvPr/>
        </p:nvSpPr>
        <p:spPr>
          <a:xfrm>
            <a:off x="655879" y="1287151"/>
            <a:ext cx="40005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Pour </a:t>
            </a:r>
            <a:r>
              <a:rPr lang="en-US" sz="2000" dirty="0" err="1">
                <a:latin typeface="Calibri"/>
                <a:cs typeface="Calibri"/>
              </a:rPr>
              <a:t>ajouter</a:t>
            </a:r>
            <a:r>
              <a:rPr lang="en-US" sz="2000" dirty="0">
                <a:latin typeface="Calibri"/>
                <a:cs typeface="Calibri"/>
              </a:rPr>
              <a:t> la zone de </a:t>
            </a:r>
            <a:r>
              <a:rPr lang="en-US" sz="2000" dirty="0" err="1">
                <a:latin typeface="Calibri"/>
                <a:cs typeface="Calibri"/>
              </a:rPr>
              <a:t>texte</a:t>
            </a:r>
            <a:r>
              <a:rPr lang="en-US" sz="2000" dirty="0">
                <a:latin typeface="Calibri"/>
                <a:cs typeface="Calibri"/>
              </a:rPr>
              <a:t> on clique sur le T et on place le </a:t>
            </a:r>
            <a:r>
              <a:rPr lang="en-US" sz="2000" dirty="0" err="1">
                <a:latin typeface="Calibri"/>
                <a:cs typeface="Calibri"/>
              </a:rPr>
              <a:t>texte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ou</a:t>
            </a:r>
            <a:r>
              <a:rPr lang="en-US" sz="2000" dirty="0">
                <a:latin typeface="Calibri"/>
                <a:cs typeface="Calibri"/>
              </a:rPr>
              <a:t>̀ on </a:t>
            </a:r>
            <a:r>
              <a:rPr lang="en-US" sz="2000" dirty="0" err="1">
                <a:latin typeface="Calibri"/>
                <a:cs typeface="Calibri"/>
              </a:rPr>
              <a:t>veut</a:t>
            </a:r>
            <a:r>
              <a:rPr lang="en-US" sz="2000" dirty="0">
                <a:latin typeface="Calibri"/>
                <a:cs typeface="Calibri"/>
              </a:rPr>
              <a:t>.</a:t>
            </a:r>
          </a:p>
          <a:p>
            <a:endParaRPr lang="en-US" sz="200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On </a:t>
            </a:r>
            <a:r>
              <a:rPr lang="en-US" sz="2000" dirty="0" err="1">
                <a:latin typeface="Calibri"/>
                <a:cs typeface="Calibri"/>
              </a:rPr>
              <a:t>peut</a:t>
            </a:r>
            <a:r>
              <a:rPr lang="en-US" sz="2000" dirty="0">
                <a:latin typeface="Calibri"/>
                <a:cs typeface="Calibri"/>
              </a:rPr>
              <a:t> modifier la taille, la </a:t>
            </a:r>
            <a:r>
              <a:rPr lang="en-US" sz="2000" dirty="0" err="1">
                <a:latin typeface="Calibri"/>
                <a:cs typeface="Calibri"/>
              </a:rPr>
              <a:t>famille</a:t>
            </a:r>
            <a:r>
              <a:rPr lang="en-US" sz="2000" dirty="0">
                <a:latin typeface="Calibri"/>
                <a:cs typeface="Calibri"/>
              </a:rPr>
              <a:t> de police, la couleur, la hauteur de la </a:t>
            </a:r>
            <a:r>
              <a:rPr lang="en-US" sz="2000" dirty="0" err="1">
                <a:latin typeface="Calibri"/>
                <a:cs typeface="Calibri"/>
              </a:rPr>
              <a:t>ligne</a:t>
            </a:r>
            <a:r>
              <a:rPr lang="en-US" sz="2000" dirty="0">
                <a:latin typeface="Calibri"/>
                <a:cs typeface="Calibri"/>
              </a:rPr>
              <a:t> et </a:t>
            </a:r>
            <a:r>
              <a:rPr lang="en-US" sz="2000" dirty="0" err="1">
                <a:latin typeface="Calibri"/>
                <a:cs typeface="Calibri"/>
              </a:rPr>
              <a:t>d'autres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paramètres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en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manipulant</a:t>
            </a:r>
            <a:r>
              <a:rPr lang="en-US" sz="2000" dirty="0">
                <a:latin typeface="Calibri"/>
                <a:cs typeface="Calibri"/>
              </a:rPr>
              <a:t> le menu Text dans la barre de </a:t>
            </a:r>
            <a:r>
              <a:rPr lang="en-US" sz="2000" dirty="0" err="1">
                <a:latin typeface="Calibri"/>
                <a:cs typeface="Calibri"/>
              </a:rPr>
              <a:t>paramètres</a:t>
            </a:r>
            <a:r>
              <a:rPr lang="en-US" sz="2000" dirty="0">
                <a:latin typeface="Calibri"/>
                <a:cs typeface="Calibri"/>
              </a:rPr>
              <a:t> à droite.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1AC04-9955-FB4A-0C0E-56C4791856E0}"/>
              </a:ext>
            </a:extLst>
          </p:cNvPr>
          <p:cNvSpPr txBox="1"/>
          <p:nvPr/>
        </p:nvSpPr>
        <p:spPr>
          <a:xfrm>
            <a:off x="3400401" y="261644"/>
            <a:ext cx="4648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rgbClr val="0B84FF"/>
                </a:solidFill>
                <a:cs typeface="Calibri"/>
              </a:rPr>
              <a:t>Ajouter</a:t>
            </a:r>
            <a:r>
              <a:rPr lang="en-US" sz="3200" b="1">
                <a:solidFill>
                  <a:srgbClr val="0B84FF"/>
                </a:solidFill>
                <a:cs typeface="Calibri"/>
              </a:rPr>
              <a:t> du </a:t>
            </a:r>
            <a:r>
              <a:rPr lang="en-US" sz="3200" b="1" err="1">
                <a:solidFill>
                  <a:srgbClr val="0B84FF"/>
                </a:solidFill>
                <a:cs typeface="Calibri"/>
              </a:rPr>
              <a:t>texte</a:t>
            </a:r>
            <a:endParaRPr lang="en-US" err="1"/>
          </a:p>
        </p:txBody>
      </p:sp>
      <p:pic>
        <p:nvPicPr>
          <p:cNvPr id="5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E36029-82EA-4C09-984E-18B86CA19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23" y="4419862"/>
            <a:ext cx="2598420" cy="1908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A6D16-4624-2AB5-7C8D-9C83CFCFB812}"/>
              </a:ext>
            </a:extLst>
          </p:cNvPr>
          <p:cNvSpPr txBox="1"/>
          <p:nvPr/>
        </p:nvSpPr>
        <p:spPr>
          <a:xfrm>
            <a:off x="746760" y="445770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L'outil</a:t>
            </a:r>
            <a:r>
              <a:rPr lang="en-US"/>
              <a:t> scale (K) </a:t>
            </a:r>
            <a:r>
              <a:rPr lang="en-US" err="1"/>
              <a:t>permet</a:t>
            </a:r>
            <a:r>
              <a:rPr lang="en-US"/>
              <a:t> </a:t>
            </a:r>
            <a:r>
              <a:rPr lang="en-US" err="1"/>
              <a:t>d'agrandir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diminuer</a:t>
            </a:r>
            <a:r>
              <a:rPr lang="en-US"/>
              <a:t> la taille </a:t>
            </a:r>
            <a:r>
              <a:rPr lang="en-US" err="1"/>
              <a:t>proportionnellement</a:t>
            </a:r>
            <a:r>
              <a:rPr lang="en-US"/>
              <a:t> de </a:t>
            </a:r>
            <a:r>
              <a:rPr lang="en-US" err="1"/>
              <a:t>formes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 de </a:t>
            </a:r>
            <a:r>
              <a:rPr lang="en-US" err="1"/>
              <a:t>textes</a:t>
            </a:r>
            <a:r>
              <a:rPr lang="en-US"/>
              <a:t>. </a:t>
            </a:r>
            <a:endParaRPr lang="en-US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A6696F-4A1B-BAE9-8C02-56B658304F8A}"/>
              </a:ext>
            </a:extLst>
          </p:cNvPr>
          <p:cNvCxnSpPr/>
          <p:nvPr/>
        </p:nvCxnSpPr>
        <p:spPr>
          <a:xfrm>
            <a:off x="3101340" y="5196840"/>
            <a:ext cx="2002103" cy="8581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012B2-D52A-5BA6-13E1-2C73FCA40FD5}"/>
              </a:ext>
            </a:extLst>
          </p:cNvPr>
          <p:cNvCxnSpPr>
            <a:cxnSpLocks/>
          </p:cNvCxnSpPr>
          <p:nvPr/>
        </p:nvCxnSpPr>
        <p:spPr>
          <a:xfrm>
            <a:off x="4233853" y="3253390"/>
            <a:ext cx="4595699" cy="1450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4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E92E8-2358-9664-AF1D-B49D0A07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C2B5-C987-416F-B52E-6B4CB861348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013AA-1633-7B0B-85BE-70B344A7E7C2}"/>
              </a:ext>
            </a:extLst>
          </p:cNvPr>
          <p:cNvSpPr txBox="1"/>
          <p:nvPr/>
        </p:nvSpPr>
        <p:spPr>
          <a:xfrm>
            <a:off x="3400401" y="261644"/>
            <a:ext cx="4648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solidFill>
                  <a:srgbClr val="0B84FF"/>
                </a:solidFill>
                <a:cs typeface="Calibri"/>
              </a:rPr>
              <a:t>Ajouter</a:t>
            </a:r>
            <a:r>
              <a:rPr lang="en-US" sz="3200" b="1">
                <a:solidFill>
                  <a:srgbClr val="0B84FF"/>
                </a:solidFill>
                <a:cs typeface="Calibri"/>
              </a:rPr>
              <a:t> un plugin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D8CCF-519B-43A2-9F82-1014A20C7C96}"/>
              </a:ext>
            </a:extLst>
          </p:cNvPr>
          <p:cNvSpPr txBox="1"/>
          <p:nvPr/>
        </p:nvSpPr>
        <p:spPr>
          <a:xfrm>
            <a:off x="1226820" y="1173480"/>
            <a:ext cx="961644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Pour </a:t>
            </a:r>
            <a:r>
              <a:rPr lang="en-US" sz="2000" err="1">
                <a:latin typeface="Calibri"/>
                <a:cs typeface="Calibri"/>
              </a:rPr>
              <a:t>rendre</a:t>
            </a:r>
            <a:r>
              <a:rPr lang="en-US" sz="2000">
                <a:latin typeface="Calibri"/>
                <a:cs typeface="Calibri"/>
              </a:rPr>
              <a:t> le travail des designers plus </a:t>
            </a:r>
            <a:r>
              <a:rPr lang="en-US" sz="2000" err="1">
                <a:latin typeface="Calibri"/>
                <a:cs typeface="Calibri"/>
              </a:rPr>
              <a:t>rapide</a:t>
            </a:r>
            <a:r>
              <a:rPr lang="en-US" sz="2000">
                <a:latin typeface="Calibri"/>
                <a:cs typeface="Calibri"/>
              </a:rPr>
              <a:t> et </a:t>
            </a:r>
            <a:r>
              <a:rPr lang="en-US" sz="2000" err="1">
                <a:latin typeface="Calibri"/>
                <a:cs typeface="Calibri"/>
              </a:rPr>
              <a:t>efficace</a:t>
            </a:r>
            <a:r>
              <a:rPr lang="en-US" sz="2000">
                <a:latin typeface="Calibri"/>
                <a:cs typeface="Calibri"/>
              </a:rPr>
              <a:t>, Figma </a:t>
            </a:r>
            <a:r>
              <a:rPr lang="en-US" sz="2000" err="1">
                <a:latin typeface="Calibri"/>
                <a:cs typeface="Calibri"/>
              </a:rPr>
              <a:t>offre</a:t>
            </a:r>
            <a:r>
              <a:rPr lang="en-US" sz="2000">
                <a:latin typeface="Calibri"/>
                <a:cs typeface="Calibri"/>
              </a:rPr>
              <a:t> des </a:t>
            </a:r>
            <a:r>
              <a:rPr lang="en-US" sz="2000" err="1">
                <a:latin typeface="Calibri"/>
                <a:cs typeface="Calibri"/>
              </a:rPr>
              <a:t>milliers</a:t>
            </a:r>
            <a:r>
              <a:rPr lang="en-US" sz="2000">
                <a:latin typeface="Calibri"/>
                <a:cs typeface="Calibri"/>
              </a:rPr>
              <a:t> de plugins pratiques et </a:t>
            </a:r>
            <a:r>
              <a:rPr lang="en-US" sz="2000" err="1">
                <a:latin typeface="Calibri"/>
                <a:cs typeface="Calibri"/>
              </a:rPr>
              <a:t>faciles</a:t>
            </a:r>
            <a:r>
              <a:rPr lang="en-US" sz="2000">
                <a:latin typeface="Calibri"/>
                <a:cs typeface="Calibri"/>
              </a:rPr>
              <a:t> de </a:t>
            </a:r>
            <a:r>
              <a:rPr lang="en-US" sz="2000" err="1">
                <a:latin typeface="Calibri"/>
                <a:cs typeface="Calibri"/>
              </a:rPr>
              <a:t>manipuler</a:t>
            </a:r>
            <a:r>
              <a:rPr lang="en-US" sz="2000">
                <a:latin typeface="Calibri"/>
                <a:cs typeface="Calibri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6BC51-310F-E330-846C-3B7846CE49BC}"/>
              </a:ext>
            </a:extLst>
          </p:cNvPr>
          <p:cNvSpPr txBox="1"/>
          <p:nvPr/>
        </p:nvSpPr>
        <p:spPr>
          <a:xfrm>
            <a:off x="1226820" y="2141220"/>
            <a:ext cx="96164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Calibri"/>
                <a:cs typeface="Calibri"/>
              </a:rPr>
              <a:t>Voici</a:t>
            </a:r>
            <a:r>
              <a:rPr lang="en-US" sz="2000">
                <a:latin typeface="Calibri"/>
                <a:cs typeface="Calibri"/>
              </a:rPr>
              <a:t> la </a:t>
            </a:r>
            <a:r>
              <a:rPr lang="en-US" sz="2000" err="1">
                <a:latin typeface="Calibri"/>
                <a:cs typeface="Calibri"/>
              </a:rPr>
              <a:t>liste</a:t>
            </a:r>
            <a:r>
              <a:rPr lang="en-US" sz="2000">
                <a:latin typeface="Calibri"/>
                <a:cs typeface="Calibri"/>
              </a:rPr>
              <a:t> de </a:t>
            </a:r>
            <a:r>
              <a:rPr lang="en-US" sz="2000" err="1">
                <a:latin typeface="Calibri"/>
                <a:cs typeface="Calibri"/>
              </a:rPr>
              <a:t>quelques</a:t>
            </a:r>
            <a:r>
              <a:rPr lang="en-US" sz="2000">
                <a:latin typeface="Calibri"/>
                <a:cs typeface="Calibri"/>
              </a:rPr>
              <a:t> extensions </a:t>
            </a:r>
            <a:r>
              <a:rPr lang="en-US" sz="2000" err="1">
                <a:latin typeface="Calibri"/>
                <a:cs typeface="Calibri"/>
              </a:rPr>
              <a:t>populaires</a:t>
            </a:r>
            <a:r>
              <a:rPr lang="en-US" sz="2000">
                <a:latin typeface="Calibri"/>
                <a:cs typeface="Calibri"/>
              </a:rPr>
              <a:t> 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96F9D-ABCB-9FBD-C1A7-AA510A3CDCB6}"/>
              </a:ext>
            </a:extLst>
          </p:cNvPr>
          <p:cNvSpPr txBox="1"/>
          <p:nvPr/>
        </p:nvSpPr>
        <p:spPr>
          <a:xfrm>
            <a:off x="1226819" y="2705099"/>
            <a:ext cx="3390900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000">
                <a:latin typeface="Calibri"/>
                <a:cs typeface="Calibri"/>
              </a:rPr>
              <a:t>Iconify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000">
                <a:latin typeface="Calibri"/>
                <a:cs typeface="Calibri"/>
              </a:rPr>
              <a:t>Flat-icon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000">
                <a:latin typeface="Calibri"/>
                <a:cs typeface="Calibri"/>
              </a:rPr>
              <a:t>Lorem Ipsum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000" err="1">
                <a:latin typeface="Calibri"/>
                <a:cs typeface="Calibri"/>
              </a:rPr>
              <a:t>Unsplash</a:t>
            </a:r>
            <a:endParaRPr lang="en-US" sz="200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000">
                <a:latin typeface="Calibri"/>
                <a:cs typeface="Calibri"/>
              </a:rPr>
              <a:t>Isometric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000">
                <a:latin typeface="Calibri"/>
                <a:cs typeface="Calibri"/>
              </a:rPr>
              <a:t>Remove BG</a:t>
            </a:r>
          </a:p>
          <a:p>
            <a:pPr marL="342900" indent="-342900">
              <a:lnSpc>
                <a:spcPct val="150000"/>
              </a:lnSpc>
              <a:buFont typeface="Wingdings"/>
              <a:buChar char="§"/>
            </a:pPr>
            <a:r>
              <a:rPr lang="en-US" sz="2000">
                <a:latin typeface="Calibri"/>
                <a:cs typeface="Calibri"/>
              </a:rPr>
              <a:t>Wireframe</a:t>
            </a:r>
          </a:p>
          <a:p>
            <a:endParaRPr lang="en-US" sz="2000">
              <a:latin typeface="Calibri"/>
              <a:cs typeface="Calibri"/>
            </a:endParaRPr>
          </a:p>
        </p:txBody>
      </p:sp>
      <p:pic>
        <p:nvPicPr>
          <p:cNvPr id="3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174FB0-07CD-E9C1-8030-A3E0138D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2907628"/>
            <a:ext cx="3642360" cy="2604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24045-3D5A-C678-E527-DC9BD7D776A3}"/>
              </a:ext>
            </a:extLst>
          </p:cNvPr>
          <p:cNvSpPr txBox="1"/>
          <p:nvPr/>
        </p:nvSpPr>
        <p:spPr>
          <a:xfrm>
            <a:off x="4125226" y="3428999"/>
            <a:ext cx="344424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Pour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utiliser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 un plugin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cliquer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 sur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l'onglet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lang="en-US" b="1" dirty="0" err="1">
                <a:solidFill>
                  <a:srgbClr val="525252"/>
                </a:solidFill>
                <a:latin typeface="Calibri"/>
                <a:cs typeface="Calibri"/>
              </a:rPr>
              <a:t>Ressources</a:t>
            </a:r>
            <a:r>
              <a:rPr lang="en-US" b="1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et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rechercher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 le nom de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l'extension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,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puis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cliquer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 sur </a:t>
            </a:r>
            <a:r>
              <a:rPr lang="en-US" b="1" dirty="0">
                <a:solidFill>
                  <a:srgbClr val="525252"/>
                </a:solidFill>
                <a:latin typeface="Calibri"/>
                <a:cs typeface="Calibri"/>
              </a:rPr>
              <a:t>Run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.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L'extension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ouvrira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une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 nouvelle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fenêtre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.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Ajuster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 ensuite les </a:t>
            </a:r>
            <a:r>
              <a:rPr lang="en-US" dirty="0" err="1">
                <a:solidFill>
                  <a:srgbClr val="525252"/>
                </a:solidFill>
                <a:latin typeface="Calibri"/>
                <a:cs typeface="Calibri"/>
              </a:rPr>
              <a:t>paramètres</a:t>
            </a:r>
            <a:r>
              <a:rPr lang="en-US" dirty="0">
                <a:solidFill>
                  <a:srgbClr val="525252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508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f169a4e-b77a-438e-80a4-0800f20f8d95">
      <UserInfo>
        <DisplayName/>
        <AccountId xsi:nil="true"/>
        <AccountType/>
      </UserInfo>
    </SharedWithUsers>
    <MediaLengthInSeconds xmlns="e7e3fc82-298b-4121-ac6d-4eb14224b4c0" xsi:nil="true"/>
    <TaxCatchAll xmlns="ff169a4e-b77a-438e-80a4-0800f20f8d95" xsi:nil="true"/>
    <lcf76f155ced4ddcb4097134ff3c332f xmlns="e7e3fc82-298b-4121-ac6d-4eb14224b4c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79FB7DE72DF4DBC5C352B5F04F835" ma:contentTypeVersion="16" ma:contentTypeDescription="Crée un document." ma:contentTypeScope="" ma:versionID="5bc9cff4a45e1f7dbb8bc4692f64c2eb">
  <xsd:schema xmlns:xsd="http://www.w3.org/2001/XMLSchema" xmlns:xs="http://www.w3.org/2001/XMLSchema" xmlns:p="http://schemas.microsoft.com/office/2006/metadata/properties" xmlns:ns2="e7e3fc82-298b-4121-ac6d-4eb14224b4c0" xmlns:ns3="ff169a4e-b77a-438e-80a4-0800f20f8d95" targetNamespace="http://schemas.microsoft.com/office/2006/metadata/properties" ma:root="true" ma:fieldsID="24eaad4a4d2299e2b0ad95647dc69f50" ns2:_="" ns3:_="">
    <xsd:import namespace="e7e3fc82-298b-4121-ac6d-4eb14224b4c0"/>
    <xsd:import namespace="ff169a4e-b77a-438e-80a4-0800f20f8d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3fc82-298b-4121-ac6d-4eb14224b4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1dfdaf2d-072e-4c46-b42c-dfb36a2bc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69a4e-b77a-438e-80a4-0800f20f8d9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f9f672ba-1dfe-4cdd-95ae-88f0bf3c15ed}" ma:internalName="TaxCatchAll" ma:showField="CatchAllData" ma:web="ff169a4e-b77a-438e-80a4-0800f20f8d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A0D07B-4AED-4459-BC0B-3BB83C8F6B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127D56-902D-4D94-81CC-B4FF26BE7178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e7e3fc82-298b-4121-ac6d-4eb14224b4c0"/>
    <ds:schemaRef ds:uri="http://purl.org/dc/terms/"/>
    <ds:schemaRef ds:uri="ff169a4e-b77a-438e-80a4-0800f20f8d95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A3C1CC5-B565-42DB-81BD-EC6276741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e3fc82-298b-4121-ac6d-4eb14224b4c0"/>
    <ds:schemaRef ds:uri="ff169a4e-b77a-438e-80a4-0800f20f8d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Grand écran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Raphaël Lafosse</dc:creator>
  <cp:lastModifiedBy>Raphael LAFOSSE</cp:lastModifiedBy>
  <cp:revision>65</cp:revision>
  <dcterms:created xsi:type="dcterms:W3CDTF">2021-08-24T09:07:29Z</dcterms:created>
  <dcterms:modified xsi:type="dcterms:W3CDTF">2022-12-19T11:29:07Z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0x0101004D479FB7DE72DF4DBC5C352B5F04F835</vt:lpwstr>
  </property>
  <property fmtid="{D5CDD505-2E9C-101B-9397-08002B2CF9AE}" pid="3" name="Order">
    <vt:r8>29900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