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48" r:id="rId5"/>
  </p:sldMasterIdLst>
  <p:sldIdLst>
    <p:sldId id="303" r:id="rId6"/>
    <p:sldId id="259" r:id="rId7"/>
    <p:sldId id="260" r:id="rId8"/>
    <p:sldId id="261" r:id="rId9"/>
    <p:sldId id="262" r:id="rId10"/>
    <p:sldId id="270" r:id="rId11"/>
    <p:sldId id="263" r:id="rId12"/>
    <p:sldId id="264" r:id="rId13"/>
    <p:sldId id="266" r:id="rId14"/>
    <p:sldId id="267" r:id="rId15"/>
    <p:sldId id="268" r:id="rId16"/>
    <p:sldId id="269" r:id="rId17"/>
    <p:sldId id="265" r:id="rId18"/>
    <p:sldId id="304" r:id="rId19"/>
    <p:sldId id="299" r:id="rId20"/>
    <p:sldId id="271" r:id="rId21"/>
    <p:sldId id="272" r:id="rId22"/>
    <p:sldId id="273" r:id="rId23"/>
    <p:sldId id="284" r:id="rId24"/>
    <p:sldId id="274" r:id="rId25"/>
    <p:sldId id="287" r:id="rId26"/>
    <p:sldId id="288" r:id="rId27"/>
    <p:sldId id="289" r:id="rId28"/>
    <p:sldId id="293" r:id="rId29"/>
    <p:sldId id="275" r:id="rId30"/>
    <p:sldId id="285" r:id="rId31"/>
    <p:sldId id="286" r:id="rId32"/>
    <p:sldId id="283" r:id="rId33"/>
    <p:sldId id="290" r:id="rId34"/>
    <p:sldId id="291" r:id="rId35"/>
    <p:sldId id="292" r:id="rId36"/>
    <p:sldId id="276" r:id="rId37"/>
    <p:sldId id="294" r:id="rId38"/>
    <p:sldId id="277" r:id="rId39"/>
    <p:sldId id="278" r:id="rId40"/>
    <p:sldId id="279" r:id="rId41"/>
    <p:sldId id="280" r:id="rId42"/>
    <p:sldId id="295" r:id="rId43"/>
    <p:sldId id="281" r:id="rId44"/>
    <p:sldId id="282" r:id="rId45"/>
    <p:sldId id="297" r:id="rId46"/>
    <p:sldId id="298" r:id="rId47"/>
    <p:sldId id="296" r:id="rId4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9BF4A-1306-4D54-E56F-935157CE0A87}" v="320" dt="2022-10-02T18:51:40.513"/>
    <p1510:client id="{52BA22F1-D33D-F187-163F-DECB8CAEFCB4}" v="138" dt="2022-08-29T08:19:59.266"/>
    <p1510:client id="{75EF4532-63DD-DC0B-524F-A86FBF9B6BF6}" v="85" dt="2022-08-30T12:17:57.996"/>
    <p1510:client id="{E6F65DFC-4C46-37E8-6244-9E994F28955E}" v="1" dt="2022-05-02T12:27:15.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6/11/relationships/changesInfo" Target="changesInfos/changesInfo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vany  Lemoine" userId="S::jlemoine@insy2s.fr::18369022-5ca0-4d13-9ac0-07b698121ab1" providerId="AD" clId="Web-{E6F65DFC-4C46-37E8-6244-9E994F28955E}"/>
    <pc:docChg chg="addSld">
      <pc:chgData name="Jovany  Lemoine" userId="S::jlemoine@insy2s.fr::18369022-5ca0-4d13-9ac0-07b698121ab1" providerId="AD" clId="Web-{E6F65DFC-4C46-37E8-6244-9E994F28955E}" dt="2022-05-02T12:27:15.704" v="0"/>
      <pc:docMkLst>
        <pc:docMk/>
      </pc:docMkLst>
      <pc:sldChg chg="new">
        <pc:chgData name="Jovany  Lemoine" userId="S::jlemoine@insy2s.fr::18369022-5ca0-4d13-9ac0-07b698121ab1" providerId="AD" clId="Web-{E6F65DFC-4C46-37E8-6244-9E994F28955E}" dt="2022-05-02T12:27:15.704" v="0"/>
        <pc:sldMkLst>
          <pc:docMk/>
          <pc:sldMk cId="3848316239" sldId="301"/>
        </pc:sldMkLst>
      </pc:sldChg>
    </pc:docChg>
  </pc:docChgLst>
  <pc:docChgLst>
    <pc:chgData name="Sylvain Baillot" userId="S::sbaillot@insy2s.fr::100668c0-7dbc-4031-b37e-f12834fa3702" providerId="AD" clId="Web-{75EF4532-63DD-DC0B-524F-A86FBF9B6BF6}"/>
    <pc:docChg chg="mod addSld modSld modMainMaster">
      <pc:chgData name="Sylvain Baillot" userId="S::sbaillot@insy2s.fr::100668c0-7dbc-4031-b37e-f12834fa3702" providerId="AD" clId="Web-{75EF4532-63DD-DC0B-524F-A86FBF9B6BF6}" dt="2022-08-30T12:17:57.996" v="74"/>
      <pc:docMkLst>
        <pc:docMk/>
      </pc:docMkLst>
      <pc:sldChg chg="addSp modSp">
        <pc:chgData name="Sylvain Baillot" userId="S::sbaillot@insy2s.fr::100668c0-7dbc-4031-b37e-f12834fa3702" providerId="AD" clId="Web-{75EF4532-63DD-DC0B-524F-A86FBF9B6BF6}" dt="2022-08-30T12:17:57.996" v="74"/>
        <pc:sldMkLst>
          <pc:docMk/>
          <pc:sldMk cId="1322397602" sldId="259"/>
        </pc:sldMkLst>
        <pc:spChg chg="add">
          <ac:chgData name="Sylvain Baillot" userId="S::sbaillot@insy2s.fr::100668c0-7dbc-4031-b37e-f12834fa3702" providerId="AD" clId="Web-{75EF4532-63DD-DC0B-524F-A86FBF9B6BF6}" dt="2022-08-30T12:16:47.963" v="30"/>
          <ac:spMkLst>
            <pc:docMk/>
            <pc:sldMk cId="1322397602" sldId="259"/>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1322397602" sldId="259"/>
            <ac:spMk id="5" creationId="{7E572372-EEB6-589E-75A3-3B21A1DE8E8B}"/>
          </ac:spMkLst>
        </pc:spChg>
      </pc:sldChg>
      <pc:sldChg chg="addSp modSp">
        <pc:chgData name="Sylvain Baillot" userId="S::sbaillot@insy2s.fr::100668c0-7dbc-4031-b37e-f12834fa3702" providerId="AD" clId="Web-{75EF4532-63DD-DC0B-524F-A86FBF9B6BF6}" dt="2022-08-30T12:17:57.996" v="74"/>
        <pc:sldMkLst>
          <pc:docMk/>
          <pc:sldMk cId="1308378891" sldId="260"/>
        </pc:sldMkLst>
        <pc:spChg chg="add">
          <ac:chgData name="Sylvain Baillot" userId="S::sbaillot@insy2s.fr::100668c0-7dbc-4031-b37e-f12834fa3702" providerId="AD" clId="Web-{75EF4532-63DD-DC0B-524F-A86FBF9B6BF6}" dt="2022-08-30T12:16:50.603" v="31"/>
          <ac:spMkLst>
            <pc:docMk/>
            <pc:sldMk cId="1308378891" sldId="260"/>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1308378891" sldId="260"/>
            <ac:spMk id="5" creationId="{78619F54-52B3-9504-4982-9B687AA945F8}"/>
          </ac:spMkLst>
        </pc:spChg>
      </pc:sldChg>
      <pc:sldChg chg="addSp modSp">
        <pc:chgData name="Sylvain Baillot" userId="S::sbaillot@insy2s.fr::100668c0-7dbc-4031-b37e-f12834fa3702" providerId="AD" clId="Web-{75EF4532-63DD-DC0B-524F-A86FBF9B6BF6}" dt="2022-08-30T12:17:57.996" v="74"/>
        <pc:sldMkLst>
          <pc:docMk/>
          <pc:sldMk cId="3202554531" sldId="261"/>
        </pc:sldMkLst>
        <pc:spChg chg="add">
          <ac:chgData name="Sylvain Baillot" userId="S::sbaillot@insy2s.fr::100668c0-7dbc-4031-b37e-f12834fa3702" providerId="AD" clId="Web-{75EF4532-63DD-DC0B-524F-A86FBF9B6BF6}" dt="2022-08-30T12:16:54.853" v="32"/>
          <ac:spMkLst>
            <pc:docMk/>
            <pc:sldMk cId="3202554531" sldId="261"/>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3202554531" sldId="261"/>
            <ac:spMk id="4" creationId="{5AE018FD-E619-5CF8-E8C3-86D501CA566E}"/>
          </ac:spMkLst>
        </pc:spChg>
      </pc:sldChg>
      <pc:sldChg chg="addSp modSp">
        <pc:chgData name="Sylvain Baillot" userId="S::sbaillot@insy2s.fr::100668c0-7dbc-4031-b37e-f12834fa3702" providerId="AD" clId="Web-{75EF4532-63DD-DC0B-524F-A86FBF9B6BF6}" dt="2022-08-30T12:17:57.996" v="74"/>
        <pc:sldMkLst>
          <pc:docMk/>
          <pc:sldMk cId="728287059" sldId="262"/>
        </pc:sldMkLst>
        <pc:spChg chg="add">
          <ac:chgData name="Sylvain Baillot" userId="S::sbaillot@insy2s.fr::100668c0-7dbc-4031-b37e-f12834fa3702" providerId="AD" clId="Web-{75EF4532-63DD-DC0B-524F-A86FBF9B6BF6}" dt="2022-08-30T12:16:56.228" v="33"/>
          <ac:spMkLst>
            <pc:docMk/>
            <pc:sldMk cId="728287059" sldId="262"/>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728287059" sldId="262"/>
            <ac:spMk id="3" creationId="{A66B5EB6-C1B7-4A23-C194-CCE666671733}"/>
          </ac:spMkLst>
        </pc:spChg>
      </pc:sldChg>
      <pc:sldChg chg="addSp modSp">
        <pc:chgData name="Sylvain Baillot" userId="S::sbaillot@insy2s.fr::100668c0-7dbc-4031-b37e-f12834fa3702" providerId="AD" clId="Web-{75EF4532-63DD-DC0B-524F-A86FBF9B6BF6}" dt="2022-08-30T12:17:57.996" v="74"/>
        <pc:sldMkLst>
          <pc:docMk/>
          <pc:sldMk cId="504543154" sldId="263"/>
        </pc:sldMkLst>
        <pc:spChg chg="add">
          <ac:chgData name="Sylvain Baillot" userId="S::sbaillot@insy2s.fr::100668c0-7dbc-4031-b37e-f12834fa3702" providerId="AD" clId="Web-{75EF4532-63DD-DC0B-524F-A86FBF9B6BF6}" dt="2022-08-30T12:16:58.682" v="35"/>
          <ac:spMkLst>
            <pc:docMk/>
            <pc:sldMk cId="504543154" sldId="263"/>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504543154" sldId="263"/>
            <ac:spMk id="5" creationId="{A7C1BDF5-B5FA-649E-FBEF-3354092A8950}"/>
          </ac:spMkLst>
        </pc:spChg>
      </pc:sldChg>
      <pc:sldChg chg="addSp modSp">
        <pc:chgData name="Sylvain Baillot" userId="S::sbaillot@insy2s.fr::100668c0-7dbc-4031-b37e-f12834fa3702" providerId="AD" clId="Web-{75EF4532-63DD-DC0B-524F-A86FBF9B6BF6}" dt="2022-08-30T12:17:57.996" v="74"/>
        <pc:sldMkLst>
          <pc:docMk/>
          <pc:sldMk cId="2619813049" sldId="264"/>
        </pc:sldMkLst>
        <pc:spChg chg="add">
          <ac:chgData name="Sylvain Baillot" userId="S::sbaillot@insy2s.fr::100668c0-7dbc-4031-b37e-f12834fa3702" providerId="AD" clId="Web-{75EF4532-63DD-DC0B-524F-A86FBF9B6BF6}" dt="2022-08-30T12:16:59.807" v="36"/>
          <ac:spMkLst>
            <pc:docMk/>
            <pc:sldMk cId="2619813049" sldId="264"/>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2619813049" sldId="264"/>
            <ac:spMk id="3" creationId="{2204B843-C0ED-5952-B58D-787311EE0146}"/>
          </ac:spMkLst>
        </pc:spChg>
      </pc:sldChg>
      <pc:sldChg chg="addSp modSp">
        <pc:chgData name="Sylvain Baillot" userId="S::sbaillot@insy2s.fr::100668c0-7dbc-4031-b37e-f12834fa3702" providerId="AD" clId="Web-{75EF4532-63DD-DC0B-524F-A86FBF9B6BF6}" dt="2022-08-30T12:17:57.996" v="74"/>
        <pc:sldMkLst>
          <pc:docMk/>
          <pc:sldMk cId="2854429247" sldId="265"/>
        </pc:sldMkLst>
        <pc:spChg chg="add">
          <ac:chgData name="Sylvain Baillot" userId="S::sbaillot@insy2s.fr::100668c0-7dbc-4031-b37e-f12834fa3702" providerId="AD" clId="Web-{75EF4532-63DD-DC0B-524F-A86FBF9B6BF6}" dt="2022-08-30T12:17:05.979" v="41"/>
          <ac:spMkLst>
            <pc:docMk/>
            <pc:sldMk cId="2854429247" sldId="265"/>
            <ac:spMk id="3" creationId="{2C181924-9C02-3878-ADFC-525F14106A52}"/>
          </ac:spMkLst>
        </pc:spChg>
        <pc:spChg chg="add mod">
          <ac:chgData name="Sylvain Baillot" userId="S::sbaillot@insy2s.fr::100668c0-7dbc-4031-b37e-f12834fa3702" providerId="AD" clId="Web-{75EF4532-63DD-DC0B-524F-A86FBF9B6BF6}" dt="2022-08-30T12:17:57.996" v="74"/>
          <ac:spMkLst>
            <pc:docMk/>
            <pc:sldMk cId="2854429247" sldId="265"/>
            <ac:spMk id="5" creationId="{E070A065-4A30-DB37-0515-DBE890FFF3D8}"/>
          </ac:spMkLst>
        </pc:spChg>
      </pc:sldChg>
      <pc:sldChg chg="addSp modSp">
        <pc:chgData name="Sylvain Baillot" userId="S::sbaillot@insy2s.fr::100668c0-7dbc-4031-b37e-f12834fa3702" providerId="AD" clId="Web-{75EF4532-63DD-DC0B-524F-A86FBF9B6BF6}" dt="2022-08-30T12:17:57.996" v="74"/>
        <pc:sldMkLst>
          <pc:docMk/>
          <pc:sldMk cId="1725406716" sldId="266"/>
        </pc:sldMkLst>
        <pc:spChg chg="add">
          <ac:chgData name="Sylvain Baillot" userId="S::sbaillot@insy2s.fr::100668c0-7dbc-4031-b37e-f12834fa3702" providerId="AD" clId="Web-{75EF4532-63DD-DC0B-524F-A86FBF9B6BF6}" dt="2022-08-30T12:17:00.963" v="37"/>
          <ac:spMkLst>
            <pc:docMk/>
            <pc:sldMk cId="1725406716" sldId="266"/>
            <ac:spMk id="3" creationId="{2C181924-9C02-3878-ADFC-525F14106A52}"/>
          </ac:spMkLst>
        </pc:spChg>
        <pc:spChg chg="add mod">
          <ac:chgData name="Sylvain Baillot" userId="S::sbaillot@insy2s.fr::100668c0-7dbc-4031-b37e-f12834fa3702" providerId="AD" clId="Web-{75EF4532-63DD-DC0B-524F-A86FBF9B6BF6}" dt="2022-08-30T12:17:57.996" v="74"/>
          <ac:spMkLst>
            <pc:docMk/>
            <pc:sldMk cId="1725406716" sldId="266"/>
            <ac:spMk id="5" creationId="{8538E2B3-E7FC-E022-3555-83E61D23AD23}"/>
          </ac:spMkLst>
        </pc:spChg>
      </pc:sldChg>
      <pc:sldChg chg="addSp modSp">
        <pc:chgData name="Sylvain Baillot" userId="S::sbaillot@insy2s.fr::100668c0-7dbc-4031-b37e-f12834fa3702" providerId="AD" clId="Web-{75EF4532-63DD-DC0B-524F-A86FBF9B6BF6}" dt="2022-08-30T12:17:57.996" v="74"/>
        <pc:sldMkLst>
          <pc:docMk/>
          <pc:sldMk cId="1086652366" sldId="267"/>
        </pc:sldMkLst>
        <pc:spChg chg="add">
          <ac:chgData name="Sylvain Baillot" userId="S::sbaillot@insy2s.fr::100668c0-7dbc-4031-b37e-f12834fa3702" providerId="AD" clId="Web-{75EF4532-63DD-DC0B-524F-A86FBF9B6BF6}" dt="2022-08-30T12:17:02.151" v="38"/>
          <ac:spMkLst>
            <pc:docMk/>
            <pc:sldMk cId="1086652366" sldId="267"/>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1086652366" sldId="267"/>
            <ac:spMk id="4" creationId="{1BAD158A-CEFB-79BB-158D-0C8F5193C61E}"/>
          </ac:spMkLst>
        </pc:spChg>
      </pc:sldChg>
      <pc:sldChg chg="addSp modSp">
        <pc:chgData name="Sylvain Baillot" userId="S::sbaillot@insy2s.fr::100668c0-7dbc-4031-b37e-f12834fa3702" providerId="AD" clId="Web-{75EF4532-63DD-DC0B-524F-A86FBF9B6BF6}" dt="2022-08-30T12:17:57.996" v="74"/>
        <pc:sldMkLst>
          <pc:docMk/>
          <pc:sldMk cId="4282110732" sldId="268"/>
        </pc:sldMkLst>
        <pc:spChg chg="add">
          <ac:chgData name="Sylvain Baillot" userId="S::sbaillot@insy2s.fr::100668c0-7dbc-4031-b37e-f12834fa3702" providerId="AD" clId="Web-{75EF4532-63DD-DC0B-524F-A86FBF9B6BF6}" dt="2022-08-30T12:17:03.385" v="39"/>
          <ac:spMkLst>
            <pc:docMk/>
            <pc:sldMk cId="4282110732" sldId="268"/>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4282110732" sldId="268"/>
            <ac:spMk id="4" creationId="{D8EB8D5F-B99A-66CB-FB99-C0E874DA5D72}"/>
          </ac:spMkLst>
        </pc:spChg>
      </pc:sldChg>
      <pc:sldChg chg="addSp modSp">
        <pc:chgData name="Sylvain Baillot" userId="S::sbaillot@insy2s.fr::100668c0-7dbc-4031-b37e-f12834fa3702" providerId="AD" clId="Web-{75EF4532-63DD-DC0B-524F-A86FBF9B6BF6}" dt="2022-08-30T12:17:57.996" v="74"/>
        <pc:sldMkLst>
          <pc:docMk/>
          <pc:sldMk cId="4262188571" sldId="269"/>
        </pc:sldMkLst>
        <pc:spChg chg="add">
          <ac:chgData name="Sylvain Baillot" userId="S::sbaillot@insy2s.fr::100668c0-7dbc-4031-b37e-f12834fa3702" providerId="AD" clId="Web-{75EF4532-63DD-DC0B-524F-A86FBF9B6BF6}" dt="2022-08-30T12:17:04.838" v="40"/>
          <ac:spMkLst>
            <pc:docMk/>
            <pc:sldMk cId="4262188571" sldId="269"/>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4262188571" sldId="269"/>
            <ac:spMk id="4" creationId="{2FC019EE-7BBC-5D83-72EE-C4FA7B2A7337}"/>
          </ac:spMkLst>
        </pc:spChg>
      </pc:sldChg>
      <pc:sldChg chg="addSp modSp">
        <pc:chgData name="Sylvain Baillot" userId="S::sbaillot@insy2s.fr::100668c0-7dbc-4031-b37e-f12834fa3702" providerId="AD" clId="Web-{75EF4532-63DD-DC0B-524F-A86FBF9B6BF6}" dt="2022-08-30T12:17:57.996" v="74"/>
        <pc:sldMkLst>
          <pc:docMk/>
          <pc:sldMk cId="3805896934" sldId="270"/>
        </pc:sldMkLst>
        <pc:spChg chg="add">
          <ac:chgData name="Sylvain Baillot" userId="S::sbaillot@insy2s.fr::100668c0-7dbc-4031-b37e-f12834fa3702" providerId="AD" clId="Web-{75EF4532-63DD-DC0B-524F-A86FBF9B6BF6}" dt="2022-08-30T12:16:57.463" v="34"/>
          <ac:spMkLst>
            <pc:docMk/>
            <pc:sldMk cId="3805896934" sldId="270"/>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3805896934" sldId="270"/>
            <ac:spMk id="5" creationId="{EA4F78A7-90B6-E95B-C580-0A92402E224E}"/>
          </ac:spMkLst>
        </pc:spChg>
      </pc:sldChg>
      <pc:sldChg chg="addSp modSp">
        <pc:chgData name="Sylvain Baillot" userId="S::sbaillot@insy2s.fr::100668c0-7dbc-4031-b37e-f12834fa3702" providerId="AD" clId="Web-{75EF4532-63DD-DC0B-524F-A86FBF9B6BF6}" dt="2022-08-30T12:17:57.996" v="74"/>
        <pc:sldMkLst>
          <pc:docMk/>
          <pc:sldMk cId="1951690643" sldId="271"/>
        </pc:sldMkLst>
        <pc:spChg chg="add">
          <ac:chgData name="Sylvain Baillot" userId="S::sbaillot@insy2s.fr::100668c0-7dbc-4031-b37e-f12834fa3702" providerId="AD" clId="Web-{75EF4532-63DD-DC0B-524F-A86FBF9B6BF6}" dt="2022-08-30T12:17:09.307" v="44"/>
          <ac:spMkLst>
            <pc:docMk/>
            <pc:sldMk cId="1951690643" sldId="271"/>
            <ac:spMk id="5" creationId="{2C181924-9C02-3878-ADFC-525F14106A52}"/>
          </ac:spMkLst>
        </pc:spChg>
        <pc:spChg chg="add mod">
          <ac:chgData name="Sylvain Baillot" userId="S::sbaillot@insy2s.fr::100668c0-7dbc-4031-b37e-f12834fa3702" providerId="AD" clId="Web-{75EF4532-63DD-DC0B-524F-A86FBF9B6BF6}" dt="2022-08-30T12:17:57.996" v="74"/>
          <ac:spMkLst>
            <pc:docMk/>
            <pc:sldMk cId="1951690643" sldId="271"/>
            <ac:spMk id="6" creationId="{9DBC5CC9-6F07-EED4-20B6-97AFB1BEAD41}"/>
          </ac:spMkLst>
        </pc:spChg>
      </pc:sldChg>
      <pc:sldChg chg="addSp modSp">
        <pc:chgData name="Sylvain Baillot" userId="S::sbaillot@insy2s.fr::100668c0-7dbc-4031-b37e-f12834fa3702" providerId="AD" clId="Web-{75EF4532-63DD-DC0B-524F-A86FBF9B6BF6}" dt="2022-08-30T12:17:57.996" v="74"/>
        <pc:sldMkLst>
          <pc:docMk/>
          <pc:sldMk cId="1236932111" sldId="272"/>
        </pc:sldMkLst>
        <pc:spChg chg="add">
          <ac:chgData name="Sylvain Baillot" userId="S::sbaillot@insy2s.fr::100668c0-7dbc-4031-b37e-f12834fa3702" providerId="AD" clId="Web-{75EF4532-63DD-DC0B-524F-A86FBF9B6BF6}" dt="2022-08-30T12:17:10.573" v="45"/>
          <ac:spMkLst>
            <pc:docMk/>
            <pc:sldMk cId="1236932111" sldId="272"/>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1236932111" sldId="272"/>
            <ac:spMk id="5" creationId="{19BC39A7-7A74-470E-0581-30E0812F9432}"/>
          </ac:spMkLst>
        </pc:spChg>
      </pc:sldChg>
      <pc:sldChg chg="addSp modSp">
        <pc:chgData name="Sylvain Baillot" userId="S::sbaillot@insy2s.fr::100668c0-7dbc-4031-b37e-f12834fa3702" providerId="AD" clId="Web-{75EF4532-63DD-DC0B-524F-A86FBF9B6BF6}" dt="2022-08-30T12:17:57.996" v="74"/>
        <pc:sldMkLst>
          <pc:docMk/>
          <pc:sldMk cId="3014017803" sldId="273"/>
        </pc:sldMkLst>
        <pc:spChg chg="add">
          <ac:chgData name="Sylvain Baillot" userId="S::sbaillot@insy2s.fr::100668c0-7dbc-4031-b37e-f12834fa3702" providerId="AD" clId="Web-{75EF4532-63DD-DC0B-524F-A86FBF9B6BF6}" dt="2022-08-30T12:17:11.526" v="46"/>
          <ac:spMkLst>
            <pc:docMk/>
            <pc:sldMk cId="3014017803" sldId="273"/>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3014017803" sldId="273"/>
            <ac:spMk id="5" creationId="{F6BA98CC-F832-D5CA-3CFD-5A5350B75E0E}"/>
          </ac:spMkLst>
        </pc:spChg>
      </pc:sldChg>
      <pc:sldChg chg="addSp modSp">
        <pc:chgData name="Sylvain Baillot" userId="S::sbaillot@insy2s.fr::100668c0-7dbc-4031-b37e-f12834fa3702" providerId="AD" clId="Web-{75EF4532-63DD-DC0B-524F-A86FBF9B6BF6}" dt="2022-08-30T12:17:57.996" v="74"/>
        <pc:sldMkLst>
          <pc:docMk/>
          <pc:sldMk cId="702906273" sldId="274"/>
        </pc:sldMkLst>
        <pc:spChg chg="add">
          <ac:chgData name="Sylvain Baillot" userId="S::sbaillot@insy2s.fr::100668c0-7dbc-4031-b37e-f12834fa3702" providerId="AD" clId="Web-{75EF4532-63DD-DC0B-524F-A86FBF9B6BF6}" dt="2022-08-30T12:17:13.807" v="48"/>
          <ac:spMkLst>
            <pc:docMk/>
            <pc:sldMk cId="702906273" sldId="274"/>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702906273" sldId="274"/>
            <ac:spMk id="5" creationId="{A4F02824-059E-9A0F-1B7A-C07DD287DF3E}"/>
          </ac:spMkLst>
        </pc:spChg>
      </pc:sldChg>
      <pc:sldChg chg="addSp modSp">
        <pc:chgData name="Sylvain Baillot" userId="S::sbaillot@insy2s.fr::100668c0-7dbc-4031-b37e-f12834fa3702" providerId="AD" clId="Web-{75EF4532-63DD-DC0B-524F-A86FBF9B6BF6}" dt="2022-08-30T12:17:57.996" v="74"/>
        <pc:sldMkLst>
          <pc:docMk/>
          <pc:sldMk cId="3267307483" sldId="275"/>
        </pc:sldMkLst>
        <pc:spChg chg="add">
          <ac:chgData name="Sylvain Baillot" userId="S::sbaillot@insy2s.fr::100668c0-7dbc-4031-b37e-f12834fa3702" providerId="AD" clId="Web-{75EF4532-63DD-DC0B-524F-A86FBF9B6BF6}" dt="2022-08-30T12:17:19.307" v="53"/>
          <ac:spMkLst>
            <pc:docMk/>
            <pc:sldMk cId="3267307483" sldId="275"/>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3267307483" sldId="275"/>
            <ac:spMk id="5" creationId="{A21705B8-DE2A-FC04-E3B9-7B9E7805A08E}"/>
          </ac:spMkLst>
        </pc:spChg>
      </pc:sldChg>
      <pc:sldChg chg="addSp modSp">
        <pc:chgData name="Sylvain Baillot" userId="S::sbaillot@insy2s.fr::100668c0-7dbc-4031-b37e-f12834fa3702" providerId="AD" clId="Web-{75EF4532-63DD-DC0B-524F-A86FBF9B6BF6}" dt="2022-08-30T12:17:57.996" v="74"/>
        <pc:sldMkLst>
          <pc:docMk/>
          <pc:sldMk cId="2449828008" sldId="276"/>
        </pc:sldMkLst>
        <pc:spChg chg="add">
          <ac:chgData name="Sylvain Baillot" userId="S::sbaillot@insy2s.fr::100668c0-7dbc-4031-b37e-f12834fa3702" providerId="AD" clId="Web-{75EF4532-63DD-DC0B-524F-A86FBF9B6BF6}" dt="2022-08-30T12:17:26.370" v="60"/>
          <ac:spMkLst>
            <pc:docMk/>
            <pc:sldMk cId="2449828008" sldId="276"/>
            <ac:spMk id="3" creationId="{2C181924-9C02-3878-ADFC-525F14106A52}"/>
          </ac:spMkLst>
        </pc:spChg>
        <pc:spChg chg="add mod">
          <ac:chgData name="Sylvain Baillot" userId="S::sbaillot@insy2s.fr::100668c0-7dbc-4031-b37e-f12834fa3702" providerId="AD" clId="Web-{75EF4532-63DD-DC0B-524F-A86FBF9B6BF6}" dt="2022-08-30T12:17:57.996" v="74"/>
          <ac:spMkLst>
            <pc:docMk/>
            <pc:sldMk cId="2449828008" sldId="276"/>
            <ac:spMk id="4" creationId="{C3571DB2-DA36-56EC-0549-728E9D51911C}"/>
          </ac:spMkLst>
        </pc:spChg>
      </pc:sldChg>
      <pc:sldChg chg="addSp modSp">
        <pc:chgData name="Sylvain Baillot" userId="S::sbaillot@insy2s.fr::100668c0-7dbc-4031-b37e-f12834fa3702" providerId="AD" clId="Web-{75EF4532-63DD-DC0B-524F-A86FBF9B6BF6}" dt="2022-08-30T12:17:57.996" v="74"/>
        <pc:sldMkLst>
          <pc:docMk/>
          <pc:sldMk cId="411069223" sldId="277"/>
        </pc:sldMkLst>
        <pc:spChg chg="add">
          <ac:chgData name="Sylvain Baillot" userId="S::sbaillot@insy2s.fr::100668c0-7dbc-4031-b37e-f12834fa3702" providerId="AD" clId="Web-{75EF4532-63DD-DC0B-524F-A86FBF9B6BF6}" dt="2022-08-30T12:17:28.229" v="62"/>
          <ac:spMkLst>
            <pc:docMk/>
            <pc:sldMk cId="411069223" sldId="277"/>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411069223" sldId="277"/>
            <ac:spMk id="5" creationId="{B1F87D40-BF32-8471-CCA9-600EEBB718BA}"/>
          </ac:spMkLst>
        </pc:spChg>
      </pc:sldChg>
      <pc:sldChg chg="addSp modSp">
        <pc:chgData name="Sylvain Baillot" userId="S::sbaillot@insy2s.fr::100668c0-7dbc-4031-b37e-f12834fa3702" providerId="AD" clId="Web-{75EF4532-63DD-DC0B-524F-A86FBF9B6BF6}" dt="2022-08-30T12:17:57.996" v="74"/>
        <pc:sldMkLst>
          <pc:docMk/>
          <pc:sldMk cId="3099207743" sldId="278"/>
        </pc:sldMkLst>
        <pc:spChg chg="add">
          <ac:chgData name="Sylvain Baillot" userId="S::sbaillot@insy2s.fr::100668c0-7dbc-4031-b37e-f12834fa3702" providerId="AD" clId="Web-{75EF4532-63DD-DC0B-524F-A86FBF9B6BF6}" dt="2022-08-30T12:17:29.198" v="63"/>
          <ac:spMkLst>
            <pc:docMk/>
            <pc:sldMk cId="3099207743" sldId="278"/>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3099207743" sldId="278"/>
            <ac:spMk id="5" creationId="{44BD95BF-035D-118D-A412-E620D51E4DFF}"/>
          </ac:spMkLst>
        </pc:spChg>
      </pc:sldChg>
      <pc:sldChg chg="addSp modSp">
        <pc:chgData name="Sylvain Baillot" userId="S::sbaillot@insy2s.fr::100668c0-7dbc-4031-b37e-f12834fa3702" providerId="AD" clId="Web-{75EF4532-63DD-DC0B-524F-A86FBF9B6BF6}" dt="2022-08-30T12:17:57.996" v="74"/>
        <pc:sldMkLst>
          <pc:docMk/>
          <pc:sldMk cId="3869779632" sldId="279"/>
        </pc:sldMkLst>
        <pc:spChg chg="add">
          <ac:chgData name="Sylvain Baillot" userId="S::sbaillot@insy2s.fr::100668c0-7dbc-4031-b37e-f12834fa3702" providerId="AD" clId="Web-{75EF4532-63DD-DC0B-524F-A86FBF9B6BF6}" dt="2022-08-30T12:17:30.167" v="64"/>
          <ac:spMkLst>
            <pc:docMk/>
            <pc:sldMk cId="3869779632" sldId="279"/>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3869779632" sldId="279"/>
            <ac:spMk id="5" creationId="{4416EC2D-014A-6B9B-86B3-96CF87447D64}"/>
          </ac:spMkLst>
        </pc:spChg>
      </pc:sldChg>
      <pc:sldChg chg="addSp modSp">
        <pc:chgData name="Sylvain Baillot" userId="S::sbaillot@insy2s.fr::100668c0-7dbc-4031-b37e-f12834fa3702" providerId="AD" clId="Web-{75EF4532-63DD-DC0B-524F-A86FBF9B6BF6}" dt="2022-08-30T12:17:57.996" v="74"/>
        <pc:sldMkLst>
          <pc:docMk/>
          <pc:sldMk cId="1589344439" sldId="280"/>
        </pc:sldMkLst>
        <pc:spChg chg="add">
          <ac:chgData name="Sylvain Baillot" userId="S::sbaillot@insy2s.fr::100668c0-7dbc-4031-b37e-f12834fa3702" providerId="AD" clId="Web-{75EF4532-63DD-DC0B-524F-A86FBF9B6BF6}" dt="2022-08-30T12:17:31.089" v="65"/>
          <ac:spMkLst>
            <pc:docMk/>
            <pc:sldMk cId="1589344439" sldId="280"/>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1589344439" sldId="280"/>
            <ac:spMk id="5" creationId="{A971DB9B-05C1-4D0D-4661-7B455C52B2DA}"/>
          </ac:spMkLst>
        </pc:spChg>
      </pc:sldChg>
      <pc:sldChg chg="addSp modSp">
        <pc:chgData name="Sylvain Baillot" userId="S::sbaillot@insy2s.fr::100668c0-7dbc-4031-b37e-f12834fa3702" providerId="AD" clId="Web-{75EF4532-63DD-DC0B-524F-A86FBF9B6BF6}" dt="2022-08-30T12:17:57.996" v="74"/>
        <pc:sldMkLst>
          <pc:docMk/>
          <pc:sldMk cId="2143198619" sldId="281"/>
        </pc:sldMkLst>
        <pc:spChg chg="add">
          <ac:chgData name="Sylvain Baillot" userId="S::sbaillot@insy2s.fr::100668c0-7dbc-4031-b37e-f12834fa3702" providerId="AD" clId="Web-{75EF4532-63DD-DC0B-524F-A86FBF9B6BF6}" dt="2022-08-30T12:17:35.620" v="67"/>
          <ac:spMkLst>
            <pc:docMk/>
            <pc:sldMk cId="2143198619" sldId="281"/>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2143198619" sldId="281"/>
            <ac:spMk id="5" creationId="{0B2D7213-2BBC-4FA1-93EC-BDDE30F63979}"/>
          </ac:spMkLst>
        </pc:spChg>
      </pc:sldChg>
      <pc:sldChg chg="addSp modSp">
        <pc:chgData name="Sylvain Baillot" userId="S::sbaillot@insy2s.fr::100668c0-7dbc-4031-b37e-f12834fa3702" providerId="AD" clId="Web-{75EF4532-63DD-DC0B-524F-A86FBF9B6BF6}" dt="2022-08-30T12:17:57.996" v="74"/>
        <pc:sldMkLst>
          <pc:docMk/>
          <pc:sldMk cId="1992940953" sldId="282"/>
        </pc:sldMkLst>
        <pc:spChg chg="add">
          <ac:chgData name="Sylvain Baillot" userId="S::sbaillot@insy2s.fr::100668c0-7dbc-4031-b37e-f12834fa3702" providerId="AD" clId="Web-{75EF4532-63DD-DC0B-524F-A86FBF9B6BF6}" dt="2022-08-30T12:17:36.824" v="68"/>
          <ac:spMkLst>
            <pc:docMk/>
            <pc:sldMk cId="1992940953" sldId="282"/>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1992940953" sldId="282"/>
            <ac:spMk id="5" creationId="{EC7276E8-2BC8-7DA2-8287-69D7A31CB8AF}"/>
          </ac:spMkLst>
        </pc:spChg>
      </pc:sldChg>
      <pc:sldChg chg="addSp modSp">
        <pc:chgData name="Sylvain Baillot" userId="S::sbaillot@insy2s.fr::100668c0-7dbc-4031-b37e-f12834fa3702" providerId="AD" clId="Web-{75EF4532-63DD-DC0B-524F-A86FBF9B6BF6}" dt="2022-08-30T12:17:57.996" v="74"/>
        <pc:sldMkLst>
          <pc:docMk/>
          <pc:sldMk cId="3146273215" sldId="283"/>
        </pc:sldMkLst>
        <pc:spChg chg="add">
          <ac:chgData name="Sylvain Baillot" userId="S::sbaillot@insy2s.fr::100668c0-7dbc-4031-b37e-f12834fa3702" providerId="AD" clId="Web-{75EF4532-63DD-DC0B-524F-A86FBF9B6BF6}" dt="2022-08-30T12:17:22.229" v="56"/>
          <ac:spMkLst>
            <pc:docMk/>
            <pc:sldMk cId="3146273215" sldId="283"/>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3146273215" sldId="283"/>
            <ac:spMk id="5" creationId="{8B3B767E-AFA5-D144-0503-F02D0F584D65}"/>
          </ac:spMkLst>
        </pc:spChg>
      </pc:sldChg>
      <pc:sldChg chg="addSp modSp">
        <pc:chgData name="Sylvain Baillot" userId="S::sbaillot@insy2s.fr::100668c0-7dbc-4031-b37e-f12834fa3702" providerId="AD" clId="Web-{75EF4532-63DD-DC0B-524F-A86FBF9B6BF6}" dt="2022-08-30T12:17:57.996" v="74"/>
        <pc:sldMkLst>
          <pc:docMk/>
          <pc:sldMk cId="2778288021" sldId="284"/>
        </pc:sldMkLst>
        <pc:spChg chg="add">
          <ac:chgData name="Sylvain Baillot" userId="S::sbaillot@insy2s.fr::100668c0-7dbc-4031-b37e-f12834fa3702" providerId="AD" clId="Web-{75EF4532-63DD-DC0B-524F-A86FBF9B6BF6}" dt="2022-08-30T12:17:12.760" v="47"/>
          <ac:spMkLst>
            <pc:docMk/>
            <pc:sldMk cId="2778288021" sldId="284"/>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2778288021" sldId="284"/>
            <ac:spMk id="4" creationId="{F7642781-E5BC-95B5-A182-32A6C822CDD7}"/>
          </ac:spMkLst>
        </pc:spChg>
      </pc:sldChg>
      <pc:sldChg chg="addSp modSp">
        <pc:chgData name="Sylvain Baillot" userId="S::sbaillot@insy2s.fr::100668c0-7dbc-4031-b37e-f12834fa3702" providerId="AD" clId="Web-{75EF4532-63DD-DC0B-524F-A86FBF9B6BF6}" dt="2022-08-30T12:17:57.996" v="74"/>
        <pc:sldMkLst>
          <pc:docMk/>
          <pc:sldMk cId="1346535724" sldId="285"/>
        </pc:sldMkLst>
        <pc:spChg chg="add">
          <ac:chgData name="Sylvain Baillot" userId="S::sbaillot@insy2s.fr::100668c0-7dbc-4031-b37e-f12834fa3702" providerId="AD" clId="Web-{75EF4532-63DD-DC0B-524F-A86FBF9B6BF6}" dt="2022-08-30T12:17:20.229" v="54"/>
          <ac:spMkLst>
            <pc:docMk/>
            <pc:sldMk cId="1346535724" sldId="285"/>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1346535724" sldId="285"/>
            <ac:spMk id="4" creationId="{E6373DCA-73ED-0827-02AA-C5A4DBF262A4}"/>
          </ac:spMkLst>
        </pc:spChg>
      </pc:sldChg>
      <pc:sldChg chg="addSp modSp">
        <pc:chgData name="Sylvain Baillot" userId="S::sbaillot@insy2s.fr::100668c0-7dbc-4031-b37e-f12834fa3702" providerId="AD" clId="Web-{75EF4532-63DD-DC0B-524F-A86FBF9B6BF6}" dt="2022-08-30T12:17:57.996" v="74"/>
        <pc:sldMkLst>
          <pc:docMk/>
          <pc:sldMk cId="1317191010" sldId="286"/>
        </pc:sldMkLst>
        <pc:spChg chg="add">
          <ac:chgData name="Sylvain Baillot" userId="S::sbaillot@insy2s.fr::100668c0-7dbc-4031-b37e-f12834fa3702" providerId="AD" clId="Web-{75EF4532-63DD-DC0B-524F-A86FBF9B6BF6}" dt="2022-08-30T12:17:21.276" v="55"/>
          <ac:spMkLst>
            <pc:docMk/>
            <pc:sldMk cId="1317191010" sldId="286"/>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1317191010" sldId="286"/>
            <ac:spMk id="4" creationId="{CFDF14D9-E39A-4807-8AC6-7690554095AD}"/>
          </ac:spMkLst>
        </pc:spChg>
      </pc:sldChg>
      <pc:sldChg chg="addSp modSp">
        <pc:chgData name="Sylvain Baillot" userId="S::sbaillot@insy2s.fr::100668c0-7dbc-4031-b37e-f12834fa3702" providerId="AD" clId="Web-{75EF4532-63DD-DC0B-524F-A86FBF9B6BF6}" dt="2022-08-30T12:17:57.996" v="74"/>
        <pc:sldMkLst>
          <pc:docMk/>
          <pc:sldMk cId="3171536842" sldId="287"/>
        </pc:sldMkLst>
        <pc:spChg chg="add">
          <ac:chgData name="Sylvain Baillot" userId="S::sbaillot@insy2s.fr::100668c0-7dbc-4031-b37e-f12834fa3702" providerId="AD" clId="Web-{75EF4532-63DD-DC0B-524F-A86FBF9B6BF6}" dt="2022-08-30T12:17:14.963" v="49"/>
          <ac:spMkLst>
            <pc:docMk/>
            <pc:sldMk cId="3171536842" sldId="287"/>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3171536842" sldId="287"/>
            <ac:spMk id="4" creationId="{ACEE7715-A7E5-3CF2-5DB0-D7EA539A5469}"/>
          </ac:spMkLst>
        </pc:spChg>
      </pc:sldChg>
      <pc:sldChg chg="addSp modSp">
        <pc:chgData name="Sylvain Baillot" userId="S::sbaillot@insy2s.fr::100668c0-7dbc-4031-b37e-f12834fa3702" providerId="AD" clId="Web-{75EF4532-63DD-DC0B-524F-A86FBF9B6BF6}" dt="2022-08-30T12:17:57.996" v="74"/>
        <pc:sldMkLst>
          <pc:docMk/>
          <pc:sldMk cId="2188050502" sldId="288"/>
        </pc:sldMkLst>
        <pc:spChg chg="add">
          <ac:chgData name="Sylvain Baillot" userId="S::sbaillot@insy2s.fr::100668c0-7dbc-4031-b37e-f12834fa3702" providerId="AD" clId="Web-{75EF4532-63DD-DC0B-524F-A86FBF9B6BF6}" dt="2022-08-30T12:17:16.135" v="50"/>
          <ac:spMkLst>
            <pc:docMk/>
            <pc:sldMk cId="2188050502" sldId="288"/>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2188050502" sldId="288"/>
            <ac:spMk id="4" creationId="{F56A627C-4383-835E-7ABE-082C96EB6A5B}"/>
          </ac:spMkLst>
        </pc:spChg>
      </pc:sldChg>
      <pc:sldChg chg="addSp modSp">
        <pc:chgData name="Sylvain Baillot" userId="S::sbaillot@insy2s.fr::100668c0-7dbc-4031-b37e-f12834fa3702" providerId="AD" clId="Web-{75EF4532-63DD-DC0B-524F-A86FBF9B6BF6}" dt="2022-08-30T12:17:57.996" v="74"/>
        <pc:sldMkLst>
          <pc:docMk/>
          <pc:sldMk cId="3273011255" sldId="289"/>
        </pc:sldMkLst>
        <pc:spChg chg="add">
          <ac:chgData name="Sylvain Baillot" userId="S::sbaillot@insy2s.fr::100668c0-7dbc-4031-b37e-f12834fa3702" providerId="AD" clId="Web-{75EF4532-63DD-DC0B-524F-A86FBF9B6BF6}" dt="2022-08-30T12:17:17.167" v="51"/>
          <ac:spMkLst>
            <pc:docMk/>
            <pc:sldMk cId="3273011255" sldId="289"/>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3273011255" sldId="289"/>
            <ac:spMk id="4" creationId="{82EAFBE7-4053-F3EE-EF17-DA189E88C64B}"/>
          </ac:spMkLst>
        </pc:spChg>
      </pc:sldChg>
      <pc:sldChg chg="addSp modSp">
        <pc:chgData name="Sylvain Baillot" userId="S::sbaillot@insy2s.fr::100668c0-7dbc-4031-b37e-f12834fa3702" providerId="AD" clId="Web-{75EF4532-63DD-DC0B-524F-A86FBF9B6BF6}" dt="2022-08-30T12:17:57.996" v="74"/>
        <pc:sldMkLst>
          <pc:docMk/>
          <pc:sldMk cId="2801889574" sldId="290"/>
        </pc:sldMkLst>
        <pc:spChg chg="add">
          <ac:chgData name="Sylvain Baillot" userId="S::sbaillot@insy2s.fr::100668c0-7dbc-4031-b37e-f12834fa3702" providerId="AD" clId="Web-{75EF4532-63DD-DC0B-524F-A86FBF9B6BF6}" dt="2022-08-30T12:17:23.245" v="57"/>
          <ac:spMkLst>
            <pc:docMk/>
            <pc:sldMk cId="2801889574" sldId="290"/>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2801889574" sldId="290"/>
            <ac:spMk id="5" creationId="{D0A9C9D4-7B80-7225-08C0-E919389C2B2A}"/>
          </ac:spMkLst>
        </pc:spChg>
      </pc:sldChg>
      <pc:sldChg chg="addSp modSp">
        <pc:chgData name="Sylvain Baillot" userId="S::sbaillot@insy2s.fr::100668c0-7dbc-4031-b37e-f12834fa3702" providerId="AD" clId="Web-{75EF4532-63DD-DC0B-524F-A86FBF9B6BF6}" dt="2022-08-30T12:17:57.996" v="74"/>
        <pc:sldMkLst>
          <pc:docMk/>
          <pc:sldMk cId="1057939162" sldId="291"/>
        </pc:sldMkLst>
        <pc:spChg chg="add">
          <ac:chgData name="Sylvain Baillot" userId="S::sbaillot@insy2s.fr::100668c0-7dbc-4031-b37e-f12834fa3702" providerId="AD" clId="Web-{75EF4532-63DD-DC0B-524F-A86FBF9B6BF6}" dt="2022-08-30T12:17:24.214" v="58"/>
          <ac:spMkLst>
            <pc:docMk/>
            <pc:sldMk cId="1057939162" sldId="291"/>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1057939162" sldId="291"/>
            <ac:spMk id="5" creationId="{B4953874-B1B1-1340-BD33-176A51BA3513}"/>
          </ac:spMkLst>
        </pc:spChg>
      </pc:sldChg>
      <pc:sldChg chg="addSp modSp">
        <pc:chgData name="Sylvain Baillot" userId="S::sbaillot@insy2s.fr::100668c0-7dbc-4031-b37e-f12834fa3702" providerId="AD" clId="Web-{75EF4532-63DD-DC0B-524F-A86FBF9B6BF6}" dt="2022-08-30T12:17:57.996" v="74"/>
        <pc:sldMkLst>
          <pc:docMk/>
          <pc:sldMk cId="3786353069" sldId="292"/>
        </pc:sldMkLst>
        <pc:spChg chg="add">
          <ac:chgData name="Sylvain Baillot" userId="S::sbaillot@insy2s.fr::100668c0-7dbc-4031-b37e-f12834fa3702" providerId="AD" clId="Web-{75EF4532-63DD-DC0B-524F-A86FBF9B6BF6}" dt="2022-08-30T12:17:25.136" v="59"/>
          <ac:spMkLst>
            <pc:docMk/>
            <pc:sldMk cId="3786353069" sldId="292"/>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3786353069" sldId="292"/>
            <ac:spMk id="5" creationId="{CB7653F7-164E-4A1A-3CED-1BD764CA152C}"/>
          </ac:spMkLst>
        </pc:spChg>
      </pc:sldChg>
      <pc:sldChg chg="addSp modSp">
        <pc:chgData name="Sylvain Baillot" userId="S::sbaillot@insy2s.fr::100668c0-7dbc-4031-b37e-f12834fa3702" providerId="AD" clId="Web-{75EF4532-63DD-DC0B-524F-A86FBF9B6BF6}" dt="2022-08-30T12:17:57.996" v="74"/>
        <pc:sldMkLst>
          <pc:docMk/>
          <pc:sldMk cId="307358896" sldId="293"/>
        </pc:sldMkLst>
        <pc:spChg chg="add">
          <ac:chgData name="Sylvain Baillot" userId="S::sbaillot@insy2s.fr::100668c0-7dbc-4031-b37e-f12834fa3702" providerId="AD" clId="Web-{75EF4532-63DD-DC0B-524F-A86FBF9B6BF6}" dt="2022-08-30T12:17:18.229" v="52"/>
          <ac:spMkLst>
            <pc:docMk/>
            <pc:sldMk cId="307358896" sldId="293"/>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307358896" sldId="293"/>
            <ac:spMk id="3" creationId="{6ED2989E-BA0E-77CA-75DB-AA8391563C20}"/>
          </ac:spMkLst>
        </pc:spChg>
      </pc:sldChg>
      <pc:sldChg chg="addSp modSp">
        <pc:chgData name="Sylvain Baillot" userId="S::sbaillot@insy2s.fr::100668c0-7dbc-4031-b37e-f12834fa3702" providerId="AD" clId="Web-{75EF4532-63DD-DC0B-524F-A86FBF9B6BF6}" dt="2022-08-30T12:17:52.433" v="72"/>
        <pc:sldMkLst>
          <pc:docMk/>
          <pc:sldMk cId="3850678222" sldId="294"/>
        </pc:sldMkLst>
        <pc:spChg chg="add">
          <ac:chgData name="Sylvain Baillot" userId="S::sbaillot@insy2s.fr::100668c0-7dbc-4031-b37e-f12834fa3702" providerId="AD" clId="Web-{75EF4532-63DD-DC0B-524F-A86FBF9B6BF6}" dt="2022-08-30T12:17:27.323" v="61"/>
          <ac:spMkLst>
            <pc:docMk/>
            <pc:sldMk cId="3850678222" sldId="294"/>
            <ac:spMk id="2" creationId="{2C181924-9C02-3878-ADFC-525F14106A52}"/>
          </ac:spMkLst>
        </pc:spChg>
        <pc:spChg chg="add mod">
          <ac:chgData name="Sylvain Baillot" userId="S::sbaillot@insy2s.fr::100668c0-7dbc-4031-b37e-f12834fa3702" providerId="AD" clId="Web-{75EF4532-63DD-DC0B-524F-A86FBF9B6BF6}" dt="2022-08-30T12:17:52.433" v="72"/>
          <ac:spMkLst>
            <pc:docMk/>
            <pc:sldMk cId="3850678222" sldId="294"/>
            <ac:spMk id="4" creationId="{EBD7E7D0-F99C-C451-9B42-4BC8DD4B2DDE}"/>
          </ac:spMkLst>
        </pc:spChg>
      </pc:sldChg>
      <pc:sldChg chg="addSp modSp">
        <pc:chgData name="Sylvain Baillot" userId="S::sbaillot@insy2s.fr::100668c0-7dbc-4031-b37e-f12834fa3702" providerId="AD" clId="Web-{75EF4532-63DD-DC0B-524F-A86FBF9B6BF6}" dt="2022-08-30T12:17:57.996" v="74"/>
        <pc:sldMkLst>
          <pc:docMk/>
          <pc:sldMk cId="2276460834" sldId="295"/>
        </pc:sldMkLst>
        <pc:spChg chg="add">
          <ac:chgData name="Sylvain Baillot" userId="S::sbaillot@insy2s.fr::100668c0-7dbc-4031-b37e-f12834fa3702" providerId="AD" clId="Web-{75EF4532-63DD-DC0B-524F-A86FBF9B6BF6}" dt="2022-08-30T12:17:32.136" v="66"/>
          <ac:spMkLst>
            <pc:docMk/>
            <pc:sldMk cId="2276460834" sldId="295"/>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2276460834" sldId="295"/>
            <ac:spMk id="5" creationId="{1BE5F009-2BF5-5EF7-933D-60E9D0505A05}"/>
          </ac:spMkLst>
        </pc:spChg>
      </pc:sldChg>
      <pc:sldChg chg="addSp modSp">
        <pc:chgData name="Sylvain Baillot" userId="S::sbaillot@insy2s.fr::100668c0-7dbc-4031-b37e-f12834fa3702" providerId="AD" clId="Web-{75EF4532-63DD-DC0B-524F-A86FBF9B6BF6}" dt="2022-08-30T12:17:57.996" v="74"/>
        <pc:sldMkLst>
          <pc:docMk/>
          <pc:sldMk cId="4001262171" sldId="296"/>
        </pc:sldMkLst>
        <pc:spChg chg="add">
          <ac:chgData name="Sylvain Baillot" userId="S::sbaillot@insy2s.fr::100668c0-7dbc-4031-b37e-f12834fa3702" providerId="AD" clId="Web-{75EF4532-63DD-DC0B-524F-A86FBF9B6BF6}" dt="2022-08-30T12:17:39.839" v="71"/>
          <ac:spMkLst>
            <pc:docMk/>
            <pc:sldMk cId="4001262171" sldId="296"/>
            <ac:spMk id="2" creationId="{2C181924-9C02-3878-ADFC-525F14106A52}"/>
          </ac:spMkLst>
        </pc:spChg>
        <pc:spChg chg="add mod">
          <ac:chgData name="Sylvain Baillot" userId="S::sbaillot@insy2s.fr::100668c0-7dbc-4031-b37e-f12834fa3702" providerId="AD" clId="Web-{75EF4532-63DD-DC0B-524F-A86FBF9B6BF6}" dt="2022-08-30T12:17:57.996" v="74"/>
          <ac:spMkLst>
            <pc:docMk/>
            <pc:sldMk cId="4001262171" sldId="296"/>
            <ac:spMk id="4" creationId="{D496916A-A6F9-787F-6B52-F8EF7CD51EDB}"/>
          </ac:spMkLst>
        </pc:spChg>
      </pc:sldChg>
      <pc:sldChg chg="addSp modSp">
        <pc:chgData name="Sylvain Baillot" userId="S::sbaillot@insy2s.fr::100668c0-7dbc-4031-b37e-f12834fa3702" providerId="AD" clId="Web-{75EF4532-63DD-DC0B-524F-A86FBF9B6BF6}" dt="2022-08-30T12:17:57.996" v="74"/>
        <pc:sldMkLst>
          <pc:docMk/>
          <pc:sldMk cId="205809698" sldId="297"/>
        </pc:sldMkLst>
        <pc:spChg chg="add">
          <ac:chgData name="Sylvain Baillot" userId="S::sbaillot@insy2s.fr::100668c0-7dbc-4031-b37e-f12834fa3702" providerId="AD" clId="Web-{75EF4532-63DD-DC0B-524F-A86FBF9B6BF6}" dt="2022-08-30T12:17:37.902" v="69"/>
          <ac:spMkLst>
            <pc:docMk/>
            <pc:sldMk cId="205809698" sldId="297"/>
            <ac:spMk id="4" creationId="{2C181924-9C02-3878-ADFC-525F14106A52}"/>
          </ac:spMkLst>
        </pc:spChg>
        <pc:spChg chg="add mod">
          <ac:chgData name="Sylvain Baillot" userId="S::sbaillot@insy2s.fr::100668c0-7dbc-4031-b37e-f12834fa3702" providerId="AD" clId="Web-{75EF4532-63DD-DC0B-524F-A86FBF9B6BF6}" dt="2022-08-30T12:17:57.996" v="74"/>
          <ac:spMkLst>
            <pc:docMk/>
            <pc:sldMk cId="205809698" sldId="297"/>
            <ac:spMk id="5" creationId="{3D7ADF52-EE54-4FE6-FEE6-BFE52B3B385D}"/>
          </ac:spMkLst>
        </pc:spChg>
      </pc:sldChg>
      <pc:sldChg chg="addSp modSp">
        <pc:chgData name="Sylvain Baillot" userId="S::sbaillot@insy2s.fr::100668c0-7dbc-4031-b37e-f12834fa3702" providerId="AD" clId="Web-{75EF4532-63DD-DC0B-524F-A86FBF9B6BF6}" dt="2022-08-30T12:17:57.996" v="74"/>
        <pc:sldMkLst>
          <pc:docMk/>
          <pc:sldMk cId="1636454366" sldId="298"/>
        </pc:sldMkLst>
        <pc:spChg chg="add">
          <ac:chgData name="Sylvain Baillot" userId="S::sbaillot@insy2s.fr::100668c0-7dbc-4031-b37e-f12834fa3702" providerId="AD" clId="Web-{75EF4532-63DD-DC0B-524F-A86FBF9B6BF6}" dt="2022-08-30T12:17:38.886" v="70"/>
          <ac:spMkLst>
            <pc:docMk/>
            <pc:sldMk cId="1636454366" sldId="298"/>
            <ac:spMk id="5" creationId="{2C181924-9C02-3878-ADFC-525F14106A52}"/>
          </ac:spMkLst>
        </pc:spChg>
        <pc:spChg chg="add mod">
          <ac:chgData name="Sylvain Baillot" userId="S::sbaillot@insy2s.fr::100668c0-7dbc-4031-b37e-f12834fa3702" providerId="AD" clId="Web-{75EF4532-63DD-DC0B-524F-A86FBF9B6BF6}" dt="2022-08-30T12:17:57.996" v="74"/>
          <ac:spMkLst>
            <pc:docMk/>
            <pc:sldMk cId="1636454366" sldId="298"/>
            <ac:spMk id="6" creationId="{E61C92A1-9AD0-8C49-25E4-C5F974CC36F8}"/>
          </ac:spMkLst>
        </pc:spChg>
      </pc:sldChg>
      <pc:sldChg chg="addSp modSp">
        <pc:chgData name="Sylvain Baillot" userId="S::sbaillot@insy2s.fr::100668c0-7dbc-4031-b37e-f12834fa3702" providerId="AD" clId="Web-{75EF4532-63DD-DC0B-524F-A86FBF9B6BF6}" dt="2022-08-30T12:17:57.996" v="74"/>
        <pc:sldMkLst>
          <pc:docMk/>
          <pc:sldMk cId="735364328" sldId="299"/>
        </pc:sldMkLst>
        <pc:spChg chg="add">
          <ac:chgData name="Sylvain Baillot" userId="S::sbaillot@insy2s.fr::100668c0-7dbc-4031-b37e-f12834fa3702" providerId="AD" clId="Web-{75EF4532-63DD-DC0B-524F-A86FBF9B6BF6}" dt="2022-08-30T12:17:08.166" v="43"/>
          <ac:spMkLst>
            <pc:docMk/>
            <pc:sldMk cId="735364328" sldId="299"/>
            <ac:spMk id="3" creationId="{2C181924-9C02-3878-ADFC-525F14106A52}"/>
          </ac:spMkLst>
        </pc:spChg>
        <pc:spChg chg="add mod">
          <ac:chgData name="Sylvain Baillot" userId="S::sbaillot@insy2s.fr::100668c0-7dbc-4031-b37e-f12834fa3702" providerId="AD" clId="Web-{75EF4532-63DD-DC0B-524F-A86FBF9B6BF6}" dt="2022-08-30T12:17:57.996" v="74"/>
          <ac:spMkLst>
            <pc:docMk/>
            <pc:sldMk cId="735364328" sldId="299"/>
            <ac:spMk id="4" creationId="{EB487D38-4783-1B2D-A81E-B5567F54449A}"/>
          </ac:spMkLst>
        </pc:spChg>
      </pc:sldChg>
      <pc:sldChg chg="addSp delSp modSp add replId">
        <pc:chgData name="Sylvain Baillot" userId="S::sbaillot@insy2s.fr::100668c0-7dbc-4031-b37e-f12834fa3702" providerId="AD" clId="Web-{75EF4532-63DD-DC0B-524F-A86FBF9B6BF6}" dt="2022-08-30T12:17:57.996" v="74"/>
        <pc:sldMkLst>
          <pc:docMk/>
          <pc:sldMk cId="3292682370" sldId="304"/>
        </pc:sldMkLst>
        <pc:spChg chg="mod">
          <ac:chgData name="Sylvain Baillot" userId="S::sbaillot@insy2s.fr::100668c0-7dbc-4031-b37e-f12834fa3702" providerId="AD" clId="Web-{75EF4532-63DD-DC0B-524F-A86FBF9B6BF6}" dt="2022-08-30T12:15:56.336" v="22" actId="1076"/>
          <ac:spMkLst>
            <pc:docMk/>
            <pc:sldMk cId="3292682370" sldId="304"/>
            <ac:spMk id="2" creationId="{00000000-0000-0000-0000-000000000000}"/>
          </ac:spMkLst>
        </pc:spChg>
        <pc:spChg chg="add mod">
          <ac:chgData name="Sylvain Baillot" userId="S::sbaillot@insy2s.fr::100668c0-7dbc-4031-b37e-f12834fa3702" providerId="AD" clId="Web-{75EF4532-63DD-DC0B-524F-A86FBF9B6BF6}" dt="2022-08-30T12:16:17.274" v="29" actId="20577"/>
          <ac:spMkLst>
            <pc:docMk/>
            <pc:sldMk cId="3292682370" sldId="304"/>
            <ac:spMk id="3" creationId="{50514D25-8F02-19B2-42C2-67287C4AD04F}"/>
          </ac:spMkLst>
        </pc:spChg>
        <pc:spChg chg="add">
          <ac:chgData name="Sylvain Baillot" userId="S::sbaillot@insy2s.fr::100668c0-7dbc-4031-b37e-f12834fa3702" providerId="AD" clId="Web-{75EF4532-63DD-DC0B-524F-A86FBF9B6BF6}" dt="2022-08-30T12:17:07.119" v="42"/>
          <ac:spMkLst>
            <pc:docMk/>
            <pc:sldMk cId="3292682370" sldId="304"/>
            <ac:spMk id="5" creationId="{2C181924-9C02-3878-ADFC-525F14106A52}"/>
          </ac:spMkLst>
        </pc:spChg>
        <pc:spChg chg="add mod">
          <ac:chgData name="Sylvain Baillot" userId="S::sbaillot@insy2s.fr::100668c0-7dbc-4031-b37e-f12834fa3702" providerId="AD" clId="Web-{75EF4532-63DD-DC0B-524F-A86FBF9B6BF6}" dt="2022-08-30T12:17:57.996" v="74"/>
          <ac:spMkLst>
            <pc:docMk/>
            <pc:sldMk cId="3292682370" sldId="304"/>
            <ac:spMk id="6" creationId="{4EE5A634-FD99-E14F-919A-EACD574FF316}"/>
          </ac:spMkLst>
        </pc:spChg>
        <pc:picChg chg="del">
          <ac:chgData name="Sylvain Baillot" userId="S::sbaillot@insy2s.fr::100668c0-7dbc-4031-b37e-f12834fa3702" providerId="AD" clId="Web-{75EF4532-63DD-DC0B-524F-A86FBF9B6BF6}" dt="2022-08-30T12:14:39.583" v="1"/>
          <ac:picMkLst>
            <pc:docMk/>
            <pc:sldMk cId="3292682370" sldId="304"/>
            <ac:picMk id="4" creationId="{00000000-0000-0000-0000-000000000000}"/>
          </ac:picMkLst>
        </pc:picChg>
      </pc:sldChg>
      <pc:sldMasterChg chg="mod modSldLayout">
        <pc:chgData name="Sylvain Baillot" userId="S::sbaillot@insy2s.fr::100668c0-7dbc-4031-b37e-f12834fa3702" providerId="AD" clId="Web-{75EF4532-63DD-DC0B-524F-A86FBF9B6BF6}" dt="2022-08-30T12:17:57.996" v="74"/>
        <pc:sldMasterMkLst>
          <pc:docMk/>
          <pc:sldMasterMk cId="2378502603" sldId="2147483648"/>
        </pc:sldMasterMkLst>
        <pc:sldLayoutChg chg="mod">
          <pc:chgData name="Sylvain Baillot" userId="S::sbaillot@insy2s.fr::100668c0-7dbc-4031-b37e-f12834fa3702" providerId="AD" clId="Web-{75EF4532-63DD-DC0B-524F-A86FBF9B6BF6}" dt="2022-08-30T12:17:57.996" v="74"/>
          <pc:sldLayoutMkLst>
            <pc:docMk/>
            <pc:sldMasterMk cId="2378502603" sldId="2147483648"/>
            <pc:sldLayoutMk cId="306216588" sldId="2147483649"/>
          </pc:sldLayoutMkLst>
        </pc:sldLayoutChg>
        <pc:sldLayoutChg chg="mod">
          <pc:chgData name="Sylvain Baillot" userId="S::sbaillot@insy2s.fr::100668c0-7dbc-4031-b37e-f12834fa3702" providerId="AD" clId="Web-{75EF4532-63DD-DC0B-524F-A86FBF9B6BF6}" dt="2022-08-30T12:17:57.996" v="74"/>
          <pc:sldLayoutMkLst>
            <pc:docMk/>
            <pc:sldMasterMk cId="2378502603" sldId="2147483648"/>
            <pc:sldLayoutMk cId="1959336579" sldId="2147483650"/>
          </pc:sldLayoutMkLst>
        </pc:sldLayoutChg>
        <pc:sldLayoutChg chg="mod">
          <pc:chgData name="Sylvain Baillot" userId="S::sbaillot@insy2s.fr::100668c0-7dbc-4031-b37e-f12834fa3702" providerId="AD" clId="Web-{75EF4532-63DD-DC0B-524F-A86FBF9B6BF6}" dt="2022-08-30T12:17:57.996" v="74"/>
          <pc:sldLayoutMkLst>
            <pc:docMk/>
            <pc:sldMasterMk cId="2378502603" sldId="2147483648"/>
            <pc:sldLayoutMk cId="2003499572" sldId="2147483652"/>
          </pc:sldLayoutMkLst>
        </pc:sldLayoutChg>
      </pc:sldMasterChg>
      <pc:sldMasterChg chg="mod modSldLayout">
        <pc:chgData name="Sylvain Baillot" userId="S::sbaillot@insy2s.fr::100668c0-7dbc-4031-b37e-f12834fa3702" providerId="AD" clId="Web-{75EF4532-63DD-DC0B-524F-A86FBF9B6BF6}" dt="2022-08-30T12:17:57.996" v="74"/>
        <pc:sldMasterMkLst>
          <pc:docMk/>
          <pc:sldMasterMk cId="272767370" sldId="2147483660"/>
        </pc:sldMasterMkLst>
        <pc:sldLayoutChg chg="mod">
          <pc:chgData name="Sylvain Baillot" userId="S::sbaillot@insy2s.fr::100668c0-7dbc-4031-b37e-f12834fa3702" providerId="AD" clId="Web-{75EF4532-63DD-DC0B-524F-A86FBF9B6BF6}" dt="2022-08-30T12:17:57.996" v="74"/>
          <pc:sldLayoutMkLst>
            <pc:docMk/>
            <pc:sldMasterMk cId="272767370" sldId="2147483660"/>
            <pc:sldLayoutMk cId="3751174109" sldId="2147483651"/>
          </pc:sldLayoutMkLst>
        </pc:sldLayoutChg>
        <pc:sldLayoutChg chg="mod">
          <pc:chgData name="Sylvain Baillot" userId="S::sbaillot@insy2s.fr::100668c0-7dbc-4031-b37e-f12834fa3702" providerId="AD" clId="Web-{75EF4532-63DD-DC0B-524F-A86FBF9B6BF6}" dt="2022-08-30T12:17:57.996" v="74"/>
          <pc:sldLayoutMkLst>
            <pc:docMk/>
            <pc:sldMasterMk cId="272767370" sldId="2147483660"/>
            <pc:sldLayoutMk cId="2949589022" sldId="2147483653"/>
          </pc:sldLayoutMkLst>
        </pc:sldLayoutChg>
        <pc:sldLayoutChg chg="mod">
          <pc:chgData name="Sylvain Baillot" userId="S::sbaillot@insy2s.fr::100668c0-7dbc-4031-b37e-f12834fa3702" providerId="AD" clId="Web-{75EF4532-63DD-DC0B-524F-A86FBF9B6BF6}" dt="2022-08-30T12:17:57.996" v="74"/>
          <pc:sldLayoutMkLst>
            <pc:docMk/>
            <pc:sldMasterMk cId="272767370" sldId="2147483660"/>
            <pc:sldLayoutMk cId="1259962736" sldId="2147483654"/>
          </pc:sldLayoutMkLst>
        </pc:sldLayoutChg>
        <pc:sldLayoutChg chg="mod">
          <pc:chgData name="Sylvain Baillot" userId="S::sbaillot@insy2s.fr::100668c0-7dbc-4031-b37e-f12834fa3702" providerId="AD" clId="Web-{75EF4532-63DD-DC0B-524F-A86FBF9B6BF6}" dt="2022-08-30T12:17:57.996" v="74"/>
          <pc:sldLayoutMkLst>
            <pc:docMk/>
            <pc:sldMasterMk cId="272767370" sldId="2147483660"/>
            <pc:sldLayoutMk cId="3430321405" sldId="2147483655"/>
          </pc:sldLayoutMkLst>
        </pc:sldLayoutChg>
        <pc:sldLayoutChg chg="mod">
          <pc:chgData name="Sylvain Baillot" userId="S::sbaillot@insy2s.fr::100668c0-7dbc-4031-b37e-f12834fa3702" providerId="AD" clId="Web-{75EF4532-63DD-DC0B-524F-A86FBF9B6BF6}" dt="2022-08-30T12:17:57.996" v="74"/>
          <pc:sldLayoutMkLst>
            <pc:docMk/>
            <pc:sldMasterMk cId="272767370" sldId="2147483660"/>
            <pc:sldLayoutMk cId="193703574" sldId="2147483656"/>
          </pc:sldLayoutMkLst>
        </pc:sldLayoutChg>
        <pc:sldLayoutChg chg="mod">
          <pc:chgData name="Sylvain Baillot" userId="S::sbaillot@insy2s.fr::100668c0-7dbc-4031-b37e-f12834fa3702" providerId="AD" clId="Web-{75EF4532-63DD-DC0B-524F-A86FBF9B6BF6}" dt="2022-08-30T12:17:57.996" v="74"/>
          <pc:sldLayoutMkLst>
            <pc:docMk/>
            <pc:sldMasterMk cId="272767370" sldId="2147483660"/>
            <pc:sldLayoutMk cId="1745136747" sldId="2147483657"/>
          </pc:sldLayoutMkLst>
        </pc:sldLayoutChg>
        <pc:sldLayoutChg chg="mod">
          <pc:chgData name="Sylvain Baillot" userId="S::sbaillot@insy2s.fr::100668c0-7dbc-4031-b37e-f12834fa3702" providerId="AD" clId="Web-{75EF4532-63DD-DC0B-524F-A86FBF9B6BF6}" dt="2022-08-30T12:17:57.996" v="74"/>
          <pc:sldLayoutMkLst>
            <pc:docMk/>
            <pc:sldMasterMk cId="272767370" sldId="2147483660"/>
            <pc:sldLayoutMk cId="880503314" sldId="2147483658"/>
          </pc:sldLayoutMkLst>
        </pc:sldLayoutChg>
        <pc:sldLayoutChg chg="mod">
          <pc:chgData name="Sylvain Baillot" userId="S::sbaillot@insy2s.fr::100668c0-7dbc-4031-b37e-f12834fa3702" providerId="AD" clId="Web-{75EF4532-63DD-DC0B-524F-A86FBF9B6BF6}" dt="2022-08-30T12:17:57.996" v="74"/>
          <pc:sldLayoutMkLst>
            <pc:docMk/>
            <pc:sldMasterMk cId="272767370" sldId="2147483660"/>
            <pc:sldLayoutMk cId="2161130508" sldId="2147483659"/>
          </pc:sldLayoutMkLst>
        </pc:sldLayoutChg>
        <pc:sldLayoutChg chg="mod">
          <pc:chgData name="Sylvain Baillot" userId="S::sbaillot@insy2s.fr::100668c0-7dbc-4031-b37e-f12834fa3702" providerId="AD" clId="Web-{75EF4532-63DD-DC0B-524F-A86FBF9B6BF6}" dt="2022-08-30T12:17:57.996" v="74"/>
          <pc:sldLayoutMkLst>
            <pc:docMk/>
            <pc:sldMasterMk cId="272767370" sldId="2147483660"/>
            <pc:sldLayoutMk cId="4216589283" sldId="2147483661"/>
          </pc:sldLayoutMkLst>
        </pc:sldLayoutChg>
        <pc:sldLayoutChg chg="mod">
          <pc:chgData name="Sylvain Baillot" userId="S::sbaillot@insy2s.fr::100668c0-7dbc-4031-b37e-f12834fa3702" providerId="AD" clId="Web-{75EF4532-63DD-DC0B-524F-A86FBF9B6BF6}" dt="2022-08-30T12:17:57.996" v="74"/>
          <pc:sldLayoutMkLst>
            <pc:docMk/>
            <pc:sldMasterMk cId="272767370" sldId="2147483660"/>
            <pc:sldLayoutMk cId="2409601523" sldId="2147483662"/>
          </pc:sldLayoutMkLst>
        </pc:sldLayoutChg>
        <pc:sldLayoutChg chg="mod">
          <pc:chgData name="Sylvain Baillot" userId="S::sbaillot@insy2s.fr::100668c0-7dbc-4031-b37e-f12834fa3702" providerId="AD" clId="Web-{75EF4532-63DD-DC0B-524F-A86FBF9B6BF6}" dt="2022-08-30T12:17:57.996" v="74"/>
          <pc:sldLayoutMkLst>
            <pc:docMk/>
            <pc:sldMasterMk cId="272767370" sldId="2147483660"/>
            <pc:sldLayoutMk cId="2879844" sldId="2147483663"/>
          </pc:sldLayoutMkLst>
        </pc:sldLayoutChg>
      </pc:sldMasterChg>
    </pc:docChg>
  </pc:docChgLst>
  <pc:docChgLst>
    <pc:chgData name="Timothe  Gauquelin" userId="S::tgauquelin@insy2s.fr::1a02e829-1023-48d7-99d6-2f92a8341ab3" providerId="AD" clId="Web-{0F49BF4A-1306-4D54-E56F-935157CE0A87}"/>
    <pc:docChg chg="modSld">
      <pc:chgData name="Timothe  Gauquelin" userId="S::tgauquelin@insy2s.fr::1a02e829-1023-48d7-99d6-2f92a8341ab3" providerId="AD" clId="Web-{0F49BF4A-1306-4D54-E56F-935157CE0A87}" dt="2022-10-02T18:51:40.513" v="322" actId="20577"/>
      <pc:docMkLst>
        <pc:docMk/>
      </pc:docMkLst>
      <pc:sldChg chg="modSp">
        <pc:chgData name="Timothe  Gauquelin" userId="S::tgauquelin@insy2s.fr::1a02e829-1023-48d7-99d6-2f92a8341ab3" providerId="AD" clId="Web-{0F49BF4A-1306-4D54-E56F-935157CE0A87}" dt="2022-10-02T10:23:22.294" v="13" actId="20577"/>
        <pc:sldMkLst>
          <pc:docMk/>
          <pc:sldMk cId="1322397602" sldId="259"/>
        </pc:sldMkLst>
        <pc:spChg chg="mod">
          <ac:chgData name="Timothe  Gauquelin" userId="S::tgauquelin@insy2s.fr::1a02e829-1023-48d7-99d6-2f92a8341ab3" providerId="AD" clId="Web-{0F49BF4A-1306-4D54-E56F-935157CE0A87}" dt="2022-10-02T10:22:04.370" v="1" actId="14100"/>
          <ac:spMkLst>
            <pc:docMk/>
            <pc:sldMk cId="1322397602" sldId="259"/>
            <ac:spMk id="2" creationId="{00000000-0000-0000-0000-000000000000}"/>
          </ac:spMkLst>
        </pc:spChg>
        <pc:spChg chg="mod">
          <ac:chgData name="Timothe  Gauquelin" userId="S::tgauquelin@insy2s.fr::1a02e829-1023-48d7-99d6-2f92a8341ab3" providerId="AD" clId="Web-{0F49BF4A-1306-4D54-E56F-935157CE0A87}" dt="2022-10-02T10:23:22.294" v="13" actId="20577"/>
          <ac:spMkLst>
            <pc:docMk/>
            <pc:sldMk cId="1322397602" sldId="259"/>
            <ac:spMk id="3" creationId="{00000000-0000-0000-0000-000000000000}"/>
          </ac:spMkLst>
        </pc:spChg>
      </pc:sldChg>
      <pc:sldChg chg="modSp">
        <pc:chgData name="Timothe  Gauquelin" userId="S::tgauquelin@insy2s.fr::1a02e829-1023-48d7-99d6-2f92a8341ab3" providerId="AD" clId="Web-{0F49BF4A-1306-4D54-E56F-935157CE0A87}" dt="2022-10-02T10:23:31.935" v="15" actId="14100"/>
        <pc:sldMkLst>
          <pc:docMk/>
          <pc:sldMk cId="1308378891" sldId="260"/>
        </pc:sldMkLst>
        <pc:spChg chg="mod">
          <ac:chgData name="Timothe  Gauquelin" userId="S::tgauquelin@insy2s.fr::1a02e829-1023-48d7-99d6-2f92a8341ab3" providerId="AD" clId="Web-{0F49BF4A-1306-4D54-E56F-935157CE0A87}" dt="2022-10-02T10:23:31.935" v="15" actId="14100"/>
          <ac:spMkLst>
            <pc:docMk/>
            <pc:sldMk cId="1308378891" sldId="260"/>
            <ac:spMk id="2" creationId="{00000000-0000-0000-0000-000000000000}"/>
          </ac:spMkLst>
        </pc:spChg>
      </pc:sldChg>
      <pc:sldChg chg="modSp">
        <pc:chgData name="Timothe  Gauquelin" userId="S::tgauquelin@insy2s.fr::1a02e829-1023-48d7-99d6-2f92a8341ab3" providerId="AD" clId="Web-{0F49BF4A-1306-4D54-E56F-935157CE0A87}" dt="2022-10-02T18:51:40.513" v="322" actId="20577"/>
        <pc:sldMkLst>
          <pc:docMk/>
          <pc:sldMk cId="3202554531" sldId="261"/>
        </pc:sldMkLst>
        <pc:spChg chg="mod">
          <ac:chgData name="Timothe  Gauquelin" userId="S::tgauquelin@insy2s.fr::1a02e829-1023-48d7-99d6-2f92a8341ab3" providerId="AD" clId="Web-{0F49BF4A-1306-4D54-E56F-935157CE0A87}" dt="2022-10-02T18:51:40.513" v="322" actId="20577"/>
          <ac:spMkLst>
            <pc:docMk/>
            <pc:sldMk cId="3202554531" sldId="261"/>
            <ac:spMk id="3" creationId="{00000000-0000-0000-0000-000000000000}"/>
          </ac:spMkLst>
        </pc:spChg>
      </pc:sldChg>
      <pc:sldChg chg="modSp addAnim delAnim">
        <pc:chgData name="Timothe  Gauquelin" userId="S::tgauquelin@insy2s.fr::1a02e829-1023-48d7-99d6-2f92a8341ab3" providerId="AD" clId="Web-{0F49BF4A-1306-4D54-E56F-935157CE0A87}" dt="2022-10-02T10:44:26.257" v="98" actId="20577"/>
        <pc:sldMkLst>
          <pc:docMk/>
          <pc:sldMk cId="504543154" sldId="263"/>
        </pc:sldMkLst>
        <pc:spChg chg="mod">
          <ac:chgData name="Timothe  Gauquelin" userId="S::tgauquelin@insy2s.fr::1a02e829-1023-48d7-99d6-2f92a8341ab3" providerId="AD" clId="Web-{0F49BF4A-1306-4D54-E56F-935157CE0A87}" dt="2022-10-02T10:43:49.130" v="91" actId="14100"/>
          <ac:spMkLst>
            <pc:docMk/>
            <pc:sldMk cId="504543154" sldId="263"/>
            <ac:spMk id="2" creationId="{00000000-0000-0000-0000-000000000000}"/>
          </ac:spMkLst>
        </pc:spChg>
        <pc:spChg chg="mod">
          <ac:chgData name="Timothe  Gauquelin" userId="S::tgauquelin@insy2s.fr::1a02e829-1023-48d7-99d6-2f92a8341ab3" providerId="AD" clId="Web-{0F49BF4A-1306-4D54-E56F-935157CE0A87}" dt="2022-10-02T10:44:26.257" v="98" actId="20577"/>
          <ac:spMkLst>
            <pc:docMk/>
            <pc:sldMk cId="504543154" sldId="263"/>
            <ac:spMk id="3" creationId="{00000000-0000-0000-0000-000000000000}"/>
          </ac:spMkLst>
        </pc:spChg>
      </pc:sldChg>
      <pc:sldChg chg="modSp">
        <pc:chgData name="Timothe  Gauquelin" userId="S::tgauquelin@insy2s.fr::1a02e829-1023-48d7-99d6-2f92a8341ab3" providerId="AD" clId="Web-{0F49BF4A-1306-4D54-E56F-935157CE0A87}" dt="2022-10-02T10:48:11.732" v="105" actId="14100"/>
        <pc:sldMkLst>
          <pc:docMk/>
          <pc:sldMk cId="2854429247" sldId="265"/>
        </pc:sldMkLst>
        <pc:spChg chg="mod">
          <ac:chgData name="Timothe  Gauquelin" userId="S::tgauquelin@insy2s.fr::1a02e829-1023-48d7-99d6-2f92a8341ab3" providerId="AD" clId="Web-{0F49BF4A-1306-4D54-E56F-935157CE0A87}" dt="2022-10-02T10:48:11.732" v="105" actId="14100"/>
          <ac:spMkLst>
            <pc:docMk/>
            <pc:sldMk cId="2854429247" sldId="265"/>
            <ac:spMk id="2" creationId="{00000000-0000-0000-0000-000000000000}"/>
          </ac:spMkLst>
        </pc:spChg>
      </pc:sldChg>
      <pc:sldChg chg="modSp">
        <pc:chgData name="Timothe  Gauquelin" userId="S::tgauquelin@insy2s.fr::1a02e829-1023-48d7-99d6-2f92a8341ab3" providerId="AD" clId="Web-{0F49BF4A-1306-4D54-E56F-935157CE0A87}" dt="2022-10-02T10:45:31.790" v="103" actId="20577"/>
        <pc:sldMkLst>
          <pc:docMk/>
          <pc:sldMk cId="1725406716" sldId="266"/>
        </pc:sldMkLst>
        <pc:spChg chg="mod">
          <ac:chgData name="Timothe  Gauquelin" userId="S::tgauquelin@insy2s.fr::1a02e829-1023-48d7-99d6-2f92a8341ab3" providerId="AD" clId="Web-{0F49BF4A-1306-4D54-E56F-935157CE0A87}" dt="2022-10-02T10:45:31.790" v="103" actId="20577"/>
          <ac:spMkLst>
            <pc:docMk/>
            <pc:sldMk cId="1725406716" sldId="266"/>
            <ac:spMk id="2" creationId="{00000000-0000-0000-0000-000000000000}"/>
          </ac:spMkLst>
        </pc:spChg>
        <pc:picChg chg="mod">
          <ac:chgData name="Timothe  Gauquelin" userId="S::tgauquelin@insy2s.fr::1a02e829-1023-48d7-99d6-2f92a8341ab3" providerId="AD" clId="Web-{0F49BF4A-1306-4D54-E56F-935157CE0A87}" dt="2022-10-02T10:44:55.055" v="101" actId="14100"/>
          <ac:picMkLst>
            <pc:docMk/>
            <pc:sldMk cId="1725406716" sldId="266"/>
            <ac:picMk id="4" creationId="{00000000-0000-0000-0000-000000000000}"/>
          </ac:picMkLst>
        </pc:picChg>
      </pc:sldChg>
      <pc:sldChg chg="modSp">
        <pc:chgData name="Timothe  Gauquelin" userId="S::tgauquelin@insy2s.fr::1a02e829-1023-48d7-99d6-2f92a8341ab3" providerId="AD" clId="Web-{0F49BF4A-1306-4D54-E56F-935157CE0A87}" dt="2022-10-02T10:55:34.818" v="175" actId="20577"/>
        <pc:sldMkLst>
          <pc:docMk/>
          <pc:sldMk cId="1086652366" sldId="267"/>
        </pc:sldMkLst>
        <pc:spChg chg="mod">
          <ac:chgData name="Timothe  Gauquelin" userId="S::tgauquelin@insy2s.fr::1a02e829-1023-48d7-99d6-2f92a8341ab3" providerId="AD" clId="Web-{0F49BF4A-1306-4D54-E56F-935157CE0A87}" dt="2022-10-02T10:55:34.818" v="175" actId="20577"/>
          <ac:spMkLst>
            <pc:docMk/>
            <pc:sldMk cId="1086652366" sldId="267"/>
            <ac:spMk id="3" creationId="{00000000-0000-0000-0000-000000000000}"/>
          </ac:spMkLst>
        </pc:spChg>
      </pc:sldChg>
      <pc:sldChg chg="modSp">
        <pc:chgData name="Timothe  Gauquelin" userId="S::tgauquelin@insy2s.fr::1a02e829-1023-48d7-99d6-2f92a8341ab3" providerId="AD" clId="Web-{0F49BF4A-1306-4D54-E56F-935157CE0A87}" dt="2022-10-02T10:57:38.905" v="209" actId="20577"/>
        <pc:sldMkLst>
          <pc:docMk/>
          <pc:sldMk cId="4282110732" sldId="268"/>
        </pc:sldMkLst>
        <pc:spChg chg="mod">
          <ac:chgData name="Timothe  Gauquelin" userId="S::tgauquelin@insy2s.fr::1a02e829-1023-48d7-99d6-2f92a8341ab3" providerId="AD" clId="Web-{0F49BF4A-1306-4D54-E56F-935157CE0A87}" dt="2022-10-02T10:57:38.905" v="209" actId="20577"/>
          <ac:spMkLst>
            <pc:docMk/>
            <pc:sldMk cId="4282110732" sldId="268"/>
            <ac:spMk id="3" creationId="{00000000-0000-0000-0000-000000000000}"/>
          </ac:spMkLst>
        </pc:spChg>
      </pc:sldChg>
      <pc:sldChg chg="modSp">
        <pc:chgData name="Timothe  Gauquelin" userId="S::tgauquelin@insy2s.fr::1a02e829-1023-48d7-99d6-2f92a8341ab3" providerId="AD" clId="Web-{0F49BF4A-1306-4D54-E56F-935157CE0A87}" dt="2022-10-02T10:58:17.281" v="213" actId="20577"/>
        <pc:sldMkLst>
          <pc:docMk/>
          <pc:sldMk cId="4262188571" sldId="269"/>
        </pc:sldMkLst>
        <pc:spChg chg="mod">
          <ac:chgData name="Timothe  Gauquelin" userId="S::tgauquelin@insy2s.fr::1a02e829-1023-48d7-99d6-2f92a8341ab3" providerId="AD" clId="Web-{0F49BF4A-1306-4D54-E56F-935157CE0A87}" dt="2022-10-02T10:58:17.281" v="213" actId="20577"/>
          <ac:spMkLst>
            <pc:docMk/>
            <pc:sldMk cId="4262188571" sldId="269"/>
            <ac:spMk id="3" creationId="{00000000-0000-0000-0000-000000000000}"/>
          </ac:spMkLst>
        </pc:spChg>
      </pc:sldChg>
      <pc:sldChg chg="modSp">
        <pc:chgData name="Timothe  Gauquelin" userId="S::tgauquelin@insy2s.fr::1a02e829-1023-48d7-99d6-2f92a8341ab3" providerId="AD" clId="Web-{0F49BF4A-1306-4D54-E56F-935157CE0A87}" dt="2022-10-02T10:31:45.011" v="52" actId="20577"/>
        <pc:sldMkLst>
          <pc:docMk/>
          <pc:sldMk cId="3805896934" sldId="270"/>
        </pc:sldMkLst>
        <pc:spChg chg="mod">
          <ac:chgData name="Timothe  Gauquelin" userId="S::tgauquelin@insy2s.fr::1a02e829-1023-48d7-99d6-2f92a8341ab3" providerId="AD" clId="Web-{0F49BF4A-1306-4D54-E56F-935157CE0A87}" dt="2022-10-02T10:25:20.455" v="17" actId="14100"/>
          <ac:spMkLst>
            <pc:docMk/>
            <pc:sldMk cId="3805896934" sldId="270"/>
            <ac:spMk id="2" creationId="{00000000-0000-0000-0000-000000000000}"/>
          </ac:spMkLst>
        </pc:spChg>
        <pc:spChg chg="mod">
          <ac:chgData name="Timothe  Gauquelin" userId="S::tgauquelin@insy2s.fr::1a02e829-1023-48d7-99d6-2f92a8341ab3" providerId="AD" clId="Web-{0F49BF4A-1306-4D54-E56F-935157CE0A87}" dt="2022-10-02T10:31:45.011" v="52" actId="20577"/>
          <ac:spMkLst>
            <pc:docMk/>
            <pc:sldMk cId="3805896934" sldId="270"/>
            <ac:spMk id="3" creationId="{00000000-0000-0000-0000-000000000000}"/>
          </ac:spMkLst>
        </pc:spChg>
      </pc:sldChg>
      <pc:sldChg chg="modSp">
        <pc:chgData name="Timothe  Gauquelin" userId="S::tgauquelin@insy2s.fr::1a02e829-1023-48d7-99d6-2f92a8341ab3" providerId="AD" clId="Web-{0F49BF4A-1306-4D54-E56F-935157CE0A87}" dt="2022-10-02T10:48:45.030" v="111" actId="14100"/>
        <pc:sldMkLst>
          <pc:docMk/>
          <pc:sldMk cId="1951690643" sldId="271"/>
        </pc:sldMkLst>
        <pc:spChg chg="mod">
          <ac:chgData name="Timothe  Gauquelin" userId="S::tgauquelin@insy2s.fr::1a02e829-1023-48d7-99d6-2f92a8341ab3" providerId="AD" clId="Web-{0F49BF4A-1306-4D54-E56F-935157CE0A87}" dt="2022-10-02T10:48:45.030" v="111" actId="14100"/>
          <ac:spMkLst>
            <pc:docMk/>
            <pc:sldMk cId="1951690643" sldId="271"/>
            <ac:spMk id="2" creationId="{00000000-0000-0000-0000-000000000000}"/>
          </ac:spMkLst>
        </pc:spChg>
      </pc:sldChg>
      <pc:sldChg chg="modSp">
        <pc:chgData name="Timothe  Gauquelin" userId="S::tgauquelin@insy2s.fr::1a02e829-1023-48d7-99d6-2f92a8341ab3" providerId="AD" clId="Web-{0F49BF4A-1306-4D54-E56F-935157CE0A87}" dt="2022-10-02T10:49:12.031" v="114" actId="1076"/>
        <pc:sldMkLst>
          <pc:docMk/>
          <pc:sldMk cId="1236932111" sldId="272"/>
        </pc:sldMkLst>
        <pc:spChg chg="mod">
          <ac:chgData name="Timothe  Gauquelin" userId="S::tgauquelin@insy2s.fr::1a02e829-1023-48d7-99d6-2f92a8341ab3" providerId="AD" clId="Web-{0F49BF4A-1306-4D54-E56F-935157CE0A87}" dt="2022-10-02T10:49:02.827" v="113" actId="14100"/>
          <ac:spMkLst>
            <pc:docMk/>
            <pc:sldMk cId="1236932111" sldId="272"/>
            <ac:spMk id="2" creationId="{00000000-0000-0000-0000-000000000000}"/>
          </ac:spMkLst>
        </pc:spChg>
        <pc:spChg chg="mod">
          <ac:chgData name="Timothe  Gauquelin" userId="S::tgauquelin@insy2s.fr::1a02e829-1023-48d7-99d6-2f92a8341ab3" providerId="AD" clId="Web-{0F49BF4A-1306-4D54-E56F-935157CE0A87}" dt="2022-10-02T10:49:12.031" v="114" actId="1076"/>
          <ac:spMkLst>
            <pc:docMk/>
            <pc:sldMk cId="1236932111" sldId="272"/>
            <ac:spMk id="3" creationId="{00000000-0000-0000-0000-000000000000}"/>
          </ac:spMkLst>
        </pc:spChg>
      </pc:sldChg>
      <pc:sldChg chg="modSp">
        <pc:chgData name="Timothe  Gauquelin" userId="S::tgauquelin@insy2s.fr::1a02e829-1023-48d7-99d6-2f92a8341ab3" providerId="AD" clId="Web-{0F49BF4A-1306-4D54-E56F-935157CE0A87}" dt="2022-10-02T11:00:04.768" v="218" actId="1076"/>
        <pc:sldMkLst>
          <pc:docMk/>
          <pc:sldMk cId="3014017803" sldId="273"/>
        </pc:sldMkLst>
        <pc:spChg chg="mod">
          <ac:chgData name="Timothe  Gauquelin" userId="S::tgauquelin@insy2s.fr::1a02e829-1023-48d7-99d6-2f92a8341ab3" providerId="AD" clId="Web-{0F49BF4A-1306-4D54-E56F-935157CE0A87}" dt="2022-10-02T10:49:20.781" v="116" actId="14100"/>
          <ac:spMkLst>
            <pc:docMk/>
            <pc:sldMk cId="3014017803" sldId="273"/>
            <ac:spMk id="2" creationId="{00000000-0000-0000-0000-000000000000}"/>
          </ac:spMkLst>
        </pc:spChg>
        <pc:spChg chg="mod">
          <ac:chgData name="Timothe  Gauquelin" userId="S::tgauquelin@insy2s.fr::1a02e829-1023-48d7-99d6-2f92a8341ab3" providerId="AD" clId="Web-{0F49BF4A-1306-4D54-E56F-935157CE0A87}" dt="2022-10-02T11:00:04.768" v="218" actId="1076"/>
          <ac:spMkLst>
            <pc:docMk/>
            <pc:sldMk cId="3014017803" sldId="273"/>
            <ac:spMk id="3" creationId="{00000000-0000-0000-0000-000000000000}"/>
          </ac:spMkLst>
        </pc:spChg>
      </pc:sldChg>
      <pc:sldChg chg="modSp">
        <pc:chgData name="Timothe  Gauquelin" userId="S::tgauquelin@insy2s.fr::1a02e829-1023-48d7-99d6-2f92a8341ab3" providerId="AD" clId="Web-{0F49BF4A-1306-4D54-E56F-935157CE0A87}" dt="2022-10-02T11:00:50.004" v="226" actId="20577"/>
        <pc:sldMkLst>
          <pc:docMk/>
          <pc:sldMk cId="702906273" sldId="274"/>
        </pc:sldMkLst>
        <pc:spChg chg="mod">
          <ac:chgData name="Timothe  Gauquelin" userId="S::tgauquelin@insy2s.fr::1a02e829-1023-48d7-99d6-2f92a8341ab3" providerId="AD" clId="Web-{0F49BF4A-1306-4D54-E56F-935157CE0A87}" dt="2022-10-02T10:49:41.969" v="121" actId="14100"/>
          <ac:spMkLst>
            <pc:docMk/>
            <pc:sldMk cId="702906273" sldId="274"/>
            <ac:spMk id="2" creationId="{00000000-0000-0000-0000-000000000000}"/>
          </ac:spMkLst>
        </pc:spChg>
        <pc:spChg chg="mod">
          <ac:chgData name="Timothe  Gauquelin" userId="S::tgauquelin@insy2s.fr::1a02e829-1023-48d7-99d6-2f92a8341ab3" providerId="AD" clId="Web-{0F49BF4A-1306-4D54-E56F-935157CE0A87}" dt="2022-10-02T11:00:50.004" v="226" actId="20577"/>
          <ac:spMkLst>
            <pc:docMk/>
            <pc:sldMk cId="702906273" sldId="274"/>
            <ac:spMk id="3" creationId="{00000000-0000-0000-0000-000000000000}"/>
          </ac:spMkLst>
        </pc:spChg>
      </pc:sldChg>
      <pc:sldChg chg="modSp">
        <pc:chgData name="Timothe  Gauquelin" userId="S::tgauquelin@insy2s.fr::1a02e829-1023-48d7-99d6-2f92a8341ab3" providerId="AD" clId="Web-{0F49BF4A-1306-4D54-E56F-935157CE0A87}" dt="2022-10-02T11:01:53.678" v="238" actId="14100"/>
        <pc:sldMkLst>
          <pc:docMk/>
          <pc:sldMk cId="3267307483" sldId="275"/>
        </pc:sldMkLst>
        <pc:spChg chg="mod">
          <ac:chgData name="Timothe  Gauquelin" userId="S::tgauquelin@insy2s.fr::1a02e829-1023-48d7-99d6-2f92a8341ab3" providerId="AD" clId="Web-{0F49BF4A-1306-4D54-E56F-935157CE0A87}" dt="2022-10-02T11:01:53.678" v="238" actId="14100"/>
          <ac:spMkLst>
            <pc:docMk/>
            <pc:sldMk cId="3267307483" sldId="275"/>
            <ac:spMk id="2" creationId="{00000000-0000-0000-0000-000000000000}"/>
          </ac:spMkLst>
        </pc:spChg>
      </pc:sldChg>
      <pc:sldChg chg="modSp">
        <pc:chgData name="Timothe  Gauquelin" userId="S::tgauquelin@insy2s.fr::1a02e829-1023-48d7-99d6-2f92a8341ab3" providerId="AD" clId="Web-{0F49BF4A-1306-4D54-E56F-935157CE0A87}" dt="2022-10-02T11:06:20.842" v="288" actId="1076"/>
        <pc:sldMkLst>
          <pc:docMk/>
          <pc:sldMk cId="2449828008" sldId="276"/>
        </pc:sldMkLst>
        <pc:spChg chg="mod">
          <ac:chgData name="Timothe  Gauquelin" userId="S::tgauquelin@insy2s.fr::1a02e829-1023-48d7-99d6-2f92a8341ab3" providerId="AD" clId="Web-{0F49BF4A-1306-4D54-E56F-935157CE0A87}" dt="2022-10-02T11:06:20.842" v="288" actId="1076"/>
          <ac:spMkLst>
            <pc:docMk/>
            <pc:sldMk cId="2449828008" sldId="276"/>
            <ac:spMk id="2" creationId="{00000000-0000-0000-0000-000000000000}"/>
          </ac:spMkLst>
        </pc:spChg>
      </pc:sldChg>
      <pc:sldChg chg="modSp">
        <pc:chgData name="Timothe  Gauquelin" userId="S::tgauquelin@insy2s.fr::1a02e829-1023-48d7-99d6-2f92a8341ab3" providerId="AD" clId="Web-{0F49BF4A-1306-4D54-E56F-935157CE0A87}" dt="2022-10-02T11:06:43.874" v="290" actId="14100"/>
        <pc:sldMkLst>
          <pc:docMk/>
          <pc:sldMk cId="411069223" sldId="277"/>
        </pc:sldMkLst>
        <pc:spChg chg="mod">
          <ac:chgData name="Timothe  Gauquelin" userId="S::tgauquelin@insy2s.fr::1a02e829-1023-48d7-99d6-2f92a8341ab3" providerId="AD" clId="Web-{0F49BF4A-1306-4D54-E56F-935157CE0A87}" dt="2022-10-02T11:06:43.874" v="290" actId="14100"/>
          <ac:spMkLst>
            <pc:docMk/>
            <pc:sldMk cId="411069223" sldId="277"/>
            <ac:spMk id="2" creationId="{00000000-0000-0000-0000-000000000000}"/>
          </ac:spMkLst>
        </pc:spChg>
      </pc:sldChg>
      <pc:sldChg chg="modSp">
        <pc:chgData name="Timothe  Gauquelin" userId="S::tgauquelin@insy2s.fr::1a02e829-1023-48d7-99d6-2f92a8341ab3" providerId="AD" clId="Web-{0F49BF4A-1306-4D54-E56F-935157CE0A87}" dt="2022-10-02T11:07:06.078" v="293" actId="14100"/>
        <pc:sldMkLst>
          <pc:docMk/>
          <pc:sldMk cId="3099207743" sldId="278"/>
        </pc:sldMkLst>
        <pc:spChg chg="mod">
          <ac:chgData name="Timothe  Gauquelin" userId="S::tgauquelin@insy2s.fr::1a02e829-1023-48d7-99d6-2f92a8341ab3" providerId="AD" clId="Web-{0F49BF4A-1306-4D54-E56F-935157CE0A87}" dt="2022-10-02T11:07:01.499" v="292" actId="14100"/>
          <ac:spMkLst>
            <pc:docMk/>
            <pc:sldMk cId="3099207743" sldId="278"/>
            <ac:spMk id="2" creationId="{00000000-0000-0000-0000-000000000000}"/>
          </ac:spMkLst>
        </pc:spChg>
        <pc:spChg chg="mod">
          <ac:chgData name="Timothe  Gauquelin" userId="S::tgauquelin@insy2s.fr::1a02e829-1023-48d7-99d6-2f92a8341ab3" providerId="AD" clId="Web-{0F49BF4A-1306-4D54-E56F-935157CE0A87}" dt="2022-10-02T11:07:06.078" v="293" actId="14100"/>
          <ac:spMkLst>
            <pc:docMk/>
            <pc:sldMk cId="3099207743" sldId="278"/>
            <ac:spMk id="3" creationId="{00000000-0000-0000-0000-000000000000}"/>
          </ac:spMkLst>
        </pc:spChg>
      </pc:sldChg>
      <pc:sldChg chg="modSp">
        <pc:chgData name="Timothe  Gauquelin" userId="S::tgauquelin@insy2s.fr::1a02e829-1023-48d7-99d6-2f92a8341ab3" providerId="AD" clId="Web-{0F49BF4A-1306-4D54-E56F-935157CE0A87}" dt="2022-10-02T11:07:15.781" v="295" actId="14100"/>
        <pc:sldMkLst>
          <pc:docMk/>
          <pc:sldMk cId="3869779632" sldId="279"/>
        </pc:sldMkLst>
        <pc:spChg chg="mod">
          <ac:chgData name="Timothe  Gauquelin" userId="S::tgauquelin@insy2s.fr::1a02e829-1023-48d7-99d6-2f92a8341ab3" providerId="AD" clId="Web-{0F49BF4A-1306-4D54-E56F-935157CE0A87}" dt="2022-10-02T11:07:15.781" v="295" actId="14100"/>
          <ac:spMkLst>
            <pc:docMk/>
            <pc:sldMk cId="3869779632" sldId="279"/>
            <ac:spMk id="2" creationId="{00000000-0000-0000-0000-000000000000}"/>
          </ac:spMkLst>
        </pc:spChg>
      </pc:sldChg>
      <pc:sldChg chg="modSp">
        <pc:chgData name="Timothe  Gauquelin" userId="S::tgauquelin@insy2s.fr::1a02e829-1023-48d7-99d6-2f92a8341ab3" providerId="AD" clId="Web-{0F49BF4A-1306-4D54-E56F-935157CE0A87}" dt="2022-10-02T11:07:46.251" v="309" actId="20577"/>
        <pc:sldMkLst>
          <pc:docMk/>
          <pc:sldMk cId="1589344439" sldId="280"/>
        </pc:sldMkLst>
        <pc:spChg chg="mod">
          <ac:chgData name="Timothe  Gauquelin" userId="S::tgauquelin@insy2s.fr::1a02e829-1023-48d7-99d6-2f92a8341ab3" providerId="AD" clId="Web-{0F49BF4A-1306-4D54-E56F-935157CE0A87}" dt="2022-10-02T11:07:26.656" v="297" actId="14100"/>
          <ac:spMkLst>
            <pc:docMk/>
            <pc:sldMk cId="1589344439" sldId="280"/>
            <ac:spMk id="2" creationId="{00000000-0000-0000-0000-000000000000}"/>
          </ac:spMkLst>
        </pc:spChg>
        <pc:spChg chg="mod">
          <ac:chgData name="Timothe  Gauquelin" userId="S::tgauquelin@insy2s.fr::1a02e829-1023-48d7-99d6-2f92a8341ab3" providerId="AD" clId="Web-{0F49BF4A-1306-4D54-E56F-935157CE0A87}" dt="2022-10-02T11:07:46.251" v="309" actId="20577"/>
          <ac:spMkLst>
            <pc:docMk/>
            <pc:sldMk cId="1589344439" sldId="280"/>
            <ac:spMk id="3" creationId="{00000000-0000-0000-0000-000000000000}"/>
          </ac:spMkLst>
        </pc:spChg>
      </pc:sldChg>
      <pc:sldChg chg="modSp">
        <pc:chgData name="Timothe  Gauquelin" userId="S::tgauquelin@insy2s.fr::1a02e829-1023-48d7-99d6-2f92a8341ab3" providerId="AD" clId="Web-{0F49BF4A-1306-4D54-E56F-935157CE0A87}" dt="2022-10-02T11:08:11.893" v="314" actId="14100"/>
        <pc:sldMkLst>
          <pc:docMk/>
          <pc:sldMk cId="2143198619" sldId="281"/>
        </pc:sldMkLst>
        <pc:spChg chg="mod">
          <ac:chgData name="Timothe  Gauquelin" userId="S::tgauquelin@insy2s.fr::1a02e829-1023-48d7-99d6-2f92a8341ab3" providerId="AD" clId="Web-{0F49BF4A-1306-4D54-E56F-935157CE0A87}" dt="2022-10-02T11:08:06.220" v="313" actId="14100"/>
          <ac:spMkLst>
            <pc:docMk/>
            <pc:sldMk cId="2143198619" sldId="281"/>
            <ac:spMk id="2" creationId="{00000000-0000-0000-0000-000000000000}"/>
          </ac:spMkLst>
        </pc:spChg>
        <pc:spChg chg="mod">
          <ac:chgData name="Timothe  Gauquelin" userId="S::tgauquelin@insy2s.fr::1a02e829-1023-48d7-99d6-2f92a8341ab3" providerId="AD" clId="Web-{0F49BF4A-1306-4D54-E56F-935157CE0A87}" dt="2022-10-02T11:08:11.893" v="314" actId="14100"/>
          <ac:spMkLst>
            <pc:docMk/>
            <pc:sldMk cId="2143198619" sldId="281"/>
            <ac:spMk id="3" creationId="{00000000-0000-0000-0000-000000000000}"/>
          </ac:spMkLst>
        </pc:spChg>
      </pc:sldChg>
      <pc:sldChg chg="modSp">
        <pc:chgData name="Timothe  Gauquelin" userId="S::tgauquelin@insy2s.fr::1a02e829-1023-48d7-99d6-2f92a8341ab3" providerId="AD" clId="Web-{0F49BF4A-1306-4D54-E56F-935157CE0A87}" dt="2022-10-02T11:08:24.580" v="317" actId="14100"/>
        <pc:sldMkLst>
          <pc:docMk/>
          <pc:sldMk cId="1992940953" sldId="282"/>
        </pc:sldMkLst>
        <pc:spChg chg="mod">
          <ac:chgData name="Timothe  Gauquelin" userId="S::tgauquelin@insy2s.fr::1a02e829-1023-48d7-99d6-2f92a8341ab3" providerId="AD" clId="Web-{0F49BF4A-1306-4D54-E56F-935157CE0A87}" dt="2022-10-02T11:08:20.987" v="316" actId="14100"/>
          <ac:spMkLst>
            <pc:docMk/>
            <pc:sldMk cId="1992940953" sldId="282"/>
            <ac:spMk id="2" creationId="{00000000-0000-0000-0000-000000000000}"/>
          </ac:spMkLst>
        </pc:spChg>
        <pc:spChg chg="mod">
          <ac:chgData name="Timothe  Gauquelin" userId="S::tgauquelin@insy2s.fr::1a02e829-1023-48d7-99d6-2f92a8341ab3" providerId="AD" clId="Web-{0F49BF4A-1306-4D54-E56F-935157CE0A87}" dt="2022-10-02T11:08:24.580" v="317" actId="14100"/>
          <ac:spMkLst>
            <pc:docMk/>
            <pc:sldMk cId="1992940953" sldId="282"/>
            <ac:spMk id="3" creationId="{00000000-0000-0000-0000-000000000000}"/>
          </ac:spMkLst>
        </pc:spChg>
      </pc:sldChg>
      <pc:sldChg chg="modSp">
        <pc:chgData name="Timothe  Gauquelin" userId="S::tgauquelin@insy2s.fr::1a02e829-1023-48d7-99d6-2f92a8341ab3" providerId="AD" clId="Web-{0F49BF4A-1306-4D54-E56F-935157CE0A87}" dt="2022-10-02T11:04:16.370" v="268" actId="20577"/>
        <pc:sldMkLst>
          <pc:docMk/>
          <pc:sldMk cId="3146273215" sldId="283"/>
        </pc:sldMkLst>
        <pc:spChg chg="mod">
          <ac:chgData name="Timothe  Gauquelin" userId="S::tgauquelin@insy2s.fr::1a02e829-1023-48d7-99d6-2f92a8341ab3" providerId="AD" clId="Web-{0F49BF4A-1306-4D54-E56F-935157CE0A87}" dt="2022-10-02T11:04:13.229" v="266" actId="14100"/>
          <ac:spMkLst>
            <pc:docMk/>
            <pc:sldMk cId="3146273215" sldId="283"/>
            <ac:spMk id="2" creationId="{00000000-0000-0000-0000-000000000000}"/>
          </ac:spMkLst>
        </pc:spChg>
        <pc:spChg chg="mod">
          <ac:chgData name="Timothe  Gauquelin" userId="S::tgauquelin@insy2s.fr::1a02e829-1023-48d7-99d6-2f92a8341ab3" providerId="AD" clId="Web-{0F49BF4A-1306-4D54-E56F-935157CE0A87}" dt="2022-10-02T11:04:16.370" v="268" actId="20577"/>
          <ac:spMkLst>
            <pc:docMk/>
            <pc:sldMk cId="3146273215" sldId="283"/>
            <ac:spMk id="3" creationId="{00000000-0000-0000-0000-000000000000}"/>
          </ac:spMkLst>
        </pc:spChg>
      </pc:sldChg>
      <pc:sldChg chg="modSp">
        <pc:chgData name="Timothe  Gauquelin" userId="S::tgauquelin@insy2s.fr::1a02e829-1023-48d7-99d6-2f92a8341ab3" providerId="AD" clId="Web-{0F49BF4A-1306-4D54-E56F-935157CE0A87}" dt="2022-10-02T11:00:26.925" v="221" actId="20577"/>
        <pc:sldMkLst>
          <pc:docMk/>
          <pc:sldMk cId="2778288021" sldId="284"/>
        </pc:sldMkLst>
        <pc:spChg chg="mod">
          <ac:chgData name="Timothe  Gauquelin" userId="S::tgauquelin@insy2s.fr::1a02e829-1023-48d7-99d6-2f92a8341ab3" providerId="AD" clId="Web-{0F49BF4A-1306-4D54-E56F-935157CE0A87}" dt="2022-10-02T11:00:26.925" v="221" actId="20577"/>
          <ac:spMkLst>
            <pc:docMk/>
            <pc:sldMk cId="2778288021" sldId="284"/>
            <ac:spMk id="3" creationId="{00000000-0000-0000-0000-000000000000}"/>
          </ac:spMkLst>
        </pc:spChg>
      </pc:sldChg>
      <pc:sldChg chg="modSp">
        <pc:chgData name="Timothe  Gauquelin" userId="S::tgauquelin@insy2s.fr::1a02e829-1023-48d7-99d6-2f92a8341ab3" providerId="AD" clId="Web-{0F49BF4A-1306-4D54-E56F-935157CE0A87}" dt="2022-10-02T11:02:12.460" v="240" actId="20577"/>
        <pc:sldMkLst>
          <pc:docMk/>
          <pc:sldMk cId="1346535724" sldId="285"/>
        </pc:sldMkLst>
        <pc:spChg chg="mod">
          <ac:chgData name="Timothe  Gauquelin" userId="S::tgauquelin@insy2s.fr::1a02e829-1023-48d7-99d6-2f92a8341ab3" providerId="AD" clId="Web-{0F49BF4A-1306-4D54-E56F-935157CE0A87}" dt="2022-10-02T11:02:12.460" v="240" actId="20577"/>
          <ac:spMkLst>
            <pc:docMk/>
            <pc:sldMk cId="1346535724" sldId="285"/>
            <ac:spMk id="3" creationId="{00000000-0000-0000-0000-000000000000}"/>
          </ac:spMkLst>
        </pc:spChg>
      </pc:sldChg>
      <pc:sldChg chg="modSp">
        <pc:chgData name="Timothe  Gauquelin" userId="S::tgauquelin@insy2s.fr::1a02e829-1023-48d7-99d6-2f92a8341ab3" providerId="AD" clId="Web-{0F49BF4A-1306-4D54-E56F-935157CE0A87}" dt="2022-10-02T11:04:00.432" v="264" actId="20577"/>
        <pc:sldMkLst>
          <pc:docMk/>
          <pc:sldMk cId="1317191010" sldId="286"/>
        </pc:sldMkLst>
        <pc:spChg chg="mod">
          <ac:chgData name="Timothe  Gauquelin" userId="S::tgauquelin@insy2s.fr::1a02e829-1023-48d7-99d6-2f92a8341ab3" providerId="AD" clId="Web-{0F49BF4A-1306-4D54-E56F-935157CE0A87}" dt="2022-10-02T11:04:00.432" v="264" actId="20577"/>
          <ac:spMkLst>
            <pc:docMk/>
            <pc:sldMk cId="1317191010" sldId="286"/>
            <ac:spMk id="3" creationId="{00000000-0000-0000-0000-000000000000}"/>
          </ac:spMkLst>
        </pc:spChg>
      </pc:sldChg>
      <pc:sldChg chg="modSp">
        <pc:chgData name="Timothe  Gauquelin" userId="S::tgauquelin@insy2s.fr::1a02e829-1023-48d7-99d6-2f92a8341ab3" providerId="AD" clId="Web-{0F49BF4A-1306-4D54-E56F-935157CE0A87}" dt="2022-10-02T11:01:11.067" v="232" actId="20577"/>
        <pc:sldMkLst>
          <pc:docMk/>
          <pc:sldMk cId="3171536842" sldId="287"/>
        </pc:sldMkLst>
        <pc:spChg chg="mod">
          <ac:chgData name="Timothe  Gauquelin" userId="S::tgauquelin@insy2s.fr::1a02e829-1023-48d7-99d6-2f92a8341ab3" providerId="AD" clId="Web-{0F49BF4A-1306-4D54-E56F-935157CE0A87}" dt="2022-10-02T11:01:11.067" v="232" actId="20577"/>
          <ac:spMkLst>
            <pc:docMk/>
            <pc:sldMk cId="3171536842" sldId="287"/>
            <ac:spMk id="3" creationId="{00000000-0000-0000-0000-000000000000}"/>
          </ac:spMkLst>
        </pc:spChg>
      </pc:sldChg>
      <pc:sldChg chg="modSp">
        <pc:chgData name="Timothe  Gauquelin" userId="S::tgauquelin@insy2s.fr::1a02e829-1023-48d7-99d6-2f92a8341ab3" providerId="AD" clId="Web-{0F49BF4A-1306-4D54-E56F-935157CE0A87}" dt="2022-10-02T11:01:22.583" v="234" actId="20577"/>
        <pc:sldMkLst>
          <pc:docMk/>
          <pc:sldMk cId="2188050502" sldId="288"/>
        </pc:sldMkLst>
        <pc:spChg chg="mod">
          <ac:chgData name="Timothe  Gauquelin" userId="S::tgauquelin@insy2s.fr::1a02e829-1023-48d7-99d6-2f92a8341ab3" providerId="AD" clId="Web-{0F49BF4A-1306-4D54-E56F-935157CE0A87}" dt="2022-10-02T11:01:22.583" v="234" actId="20577"/>
          <ac:spMkLst>
            <pc:docMk/>
            <pc:sldMk cId="2188050502" sldId="288"/>
            <ac:spMk id="3" creationId="{00000000-0000-0000-0000-000000000000}"/>
          </ac:spMkLst>
        </pc:spChg>
      </pc:sldChg>
      <pc:sldChg chg="modSp">
        <pc:chgData name="Timothe  Gauquelin" userId="S::tgauquelin@insy2s.fr::1a02e829-1023-48d7-99d6-2f92a8341ab3" providerId="AD" clId="Web-{0F49BF4A-1306-4D54-E56F-935157CE0A87}" dt="2022-10-02T11:01:31.162" v="236" actId="20577"/>
        <pc:sldMkLst>
          <pc:docMk/>
          <pc:sldMk cId="3273011255" sldId="289"/>
        </pc:sldMkLst>
        <pc:spChg chg="mod">
          <ac:chgData name="Timothe  Gauquelin" userId="S::tgauquelin@insy2s.fr::1a02e829-1023-48d7-99d6-2f92a8341ab3" providerId="AD" clId="Web-{0F49BF4A-1306-4D54-E56F-935157CE0A87}" dt="2022-10-02T11:01:31.162" v="236" actId="20577"/>
          <ac:spMkLst>
            <pc:docMk/>
            <pc:sldMk cId="3273011255" sldId="289"/>
            <ac:spMk id="3" creationId="{00000000-0000-0000-0000-000000000000}"/>
          </ac:spMkLst>
        </pc:spChg>
      </pc:sldChg>
      <pc:sldChg chg="modSp">
        <pc:chgData name="Timothe  Gauquelin" userId="S::tgauquelin@insy2s.fr::1a02e829-1023-48d7-99d6-2f92a8341ab3" providerId="AD" clId="Web-{0F49BF4A-1306-4D54-E56F-935157CE0A87}" dt="2022-10-02T11:05:40.622" v="285" actId="20577"/>
        <pc:sldMkLst>
          <pc:docMk/>
          <pc:sldMk cId="2801889574" sldId="290"/>
        </pc:sldMkLst>
        <pc:spChg chg="mod">
          <ac:chgData name="Timothe  Gauquelin" userId="S::tgauquelin@insy2s.fr::1a02e829-1023-48d7-99d6-2f92a8341ab3" providerId="AD" clId="Web-{0F49BF4A-1306-4D54-E56F-935157CE0A87}" dt="2022-10-02T11:04:47.511" v="277" actId="20577"/>
          <ac:spMkLst>
            <pc:docMk/>
            <pc:sldMk cId="2801889574" sldId="290"/>
            <ac:spMk id="2" creationId="{00000000-0000-0000-0000-000000000000}"/>
          </ac:spMkLst>
        </pc:spChg>
        <pc:spChg chg="mod">
          <ac:chgData name="Timothe  Gauquelin" userId="S::tgauquelin@insy2s.fr::1a02e829-1023-48d7-99d6-2f92a8341ab3" providerId="AD" clId="Web-{0F49BF4A-1306-4D54-E56F-935157CE0A87}" dt="2022-10-02T11:05:40.622" v="285" actId="20577"/>
          <ac:spMkLst>
            <pc:docMk/>
            <pc:sldMk cId="2801889574" sldId="290"/>
            <ac:spMk id="3" creationId="{00000000-0000-0000-0000-000000000000}"/>
          </ac:spMkLst>
        </pc:spChg>
      </pc:sldChg>
      <pc:sldChg chg="modSp">
        <pc:chgData name="Timothe  Gauquelin" userId="S::tgauquelin@insy2s.fr::1a02e829-1023-48d7-99d6-2f92a8341ab3" providerId="AD" clId="Web-{0F49BF4A-1306-4D54-E56F-935157CE0A87}" dt="2022-10-02T11:05:14.606" v="283" actId="20577"/>
        <pc:sldMkLst>
          <pc:docMk/>
          <pc:sldMk cId="1057939162" sldId="291"/>
        </pc:sldMkLst>
        <pc:spChg chg="mod">
          <ac:chgData name="Timothe  Gauquelin" userId="S::tgauquelin@insy2s.fr::1a02e829-1023-48d7-99d6-2f92a8341ab3" providerId="AD" clId="Web-{0F49BF4A-1306-4D54-E56F-935157CE0A87}" dt="2022-10-02T11:05:02.777" v="279" actId="14100"/>
          <ac:spMkLst>
            <pc:docMk/>
            <pc:sldMk cId="1057939162" sldId="291"/>
            <ac:spMk id="2" creationId="{00000000-0000-0000-0000-000000000000}"/>
          </ac:spMkLst>
        </pc:spChg>
        <pc:spChg chg="mod">
          <ac:chgData name="Timothe  Gauquelin" userId="S::tgauquelin@insy2s.fr::1a02e829-1023-48d7-99d6-2f92a8341ab3" providerId="AD" clId="Web-{0F49BF4A-1306-4D54-E56F-935157CE0A87}" dt="2022-10-02T11:05:14.606" v="283" actId="20577"/>
          <ac:spMkLst>
            <pc:docMk/>
            <pc:sldMk cId="1057939162" sldId="291"/>
            <ac:spMk id="3" creationId="{00000000-0000-0000-0000-000000000000}"/>
          </ac:spMkLst>
        </pc:spChg>
      </pc:sldChg>
      <pc:sldChg chg="modSp">
        <pc:chgData name="Timothe  Gauquelin" userId="S::tgauquelin@insy2s.fr::1a02e829-1023-48d7-99d6-2f92a8341ab3" providerId="AD" clId="Web-{0F49BF4A-1306-4D54-E56F-935157CE0A87}" dt="2022-10-02T11:07:57.610" v="311" actId="14100"/>
        <pc:sldMkLst>
          <pc:docMk/>
          <pc:sldMk cId="2276460834" sldId="295"/>
        </pc:sldMkLst>
        <pc:spChg chg="mod">
          <ac:chgData name="Timothe  Gauquelin" userId="S::tgauquelin@insy2s.fr::1a02e829-1023-48d7-99d6-2f92a8341ab3" providerId="AD" clId="Web-{0F49BF4A-1306-4D54-E56F-935157CE0A87}" dt="2022-10-02T11:07:57.610" v="311" actId="14100"/>
          <ac:spMkLst>
            <pc:docMk/>
            <pc:sldMk cId="2276460834" sldId="295"/>
            <ac:spMk id="2" creationId="{00000000-0000-0000-0000-000000000000}"/>
          </ac:spMkLst>
        </pc:spChg>
      </pc:sldChg>
      <pc:sldChg chg="modSp">
        <pc:chgData name="Timothe  Gauquelin" userId="S::tgauquelin@insy2s.fr::1a02e829-1023-48d7-99d6-2f92a8341ab3" providerId="AD" clId="Web-{0F49BF4A-1306-4D54-E56F-935157CE0A87}" dt="2022-10-02T11:08:34.393" v="319" actId="14100"/>
        <pc:sldMkLst>
          <pc:docMk/>
          <pc:sldMk cId="205809698" sldId="297"/>
        </pc:sldMkLst>
        <pc:spChg chg="mod">
          <ac:chgData name="Timothe  Gauquelin" userId="S::tgauquelin@insy2s.fr::1a02e829-1023-48d7-99d6-2f92a8341ab3" providerId="AD" clId="Web-{0F49BF4A-1306-4D54-E56F-935157CE0A87}" dt="2022-10-02T11:08:34.393" v="319" actId="14100"/>
          <ac:spMkLst>
            <pc:docMk/>
            <pc:sldMk cId="205809698" sldId="297"/>
            <ac:spMk id="2" creationId="{00000000-0000-0000-0000-000000000000}"/>
          </ac:spMkLst>
        </pc:spChg>
      </pc:sldChg>
      <pc:sldChg chg="modSp">
        <pc:chgData name="Timothe  Gauquelin" userId="S::tgauquelin@insy2s.fr::1a02e829-1023-48d7-99d6-2f92a8341ab3" providerId="AD" clId="Web-{0F49BF4A-1306-4D54-E56F-935157CE0A87}" dt="2022-10-02T11:08:44.065" v="321" actId="14100"/>
        <pc:sldMkLst>
          <pc:docMk/>
          <pc:sldMk cId="1636454366" sldId="298"/>
        </pc:sldMkLst>
        <pc:spChg chg="mod">
          <ac:chgData name="Timothe  Gauquelin" userId="S::tgauquelin@insy2s.fr::1a02e829-1023-48d7-99d6-2f92a8341ab3" providerId="AD" clId="Web-{0F49BF4A-1306-4D54-E56F-935157CE0A87}" dt="2022-10-02T11:08:44.065" v="321" actId="14100"/>
          <ac:spMkLst>
            <pc:docMk/>
            <pc:sldMk cId="1636454366" sldId="298"/>
            <ac:spMk id="2" creationId="{00000000-0000-0000-0000-000000000000}"/>
          </ac:spMkLst>
        </pc:spChg>
      </pc:sldChg>
      <pc:sldChg chg="modSp">
        <pc:chgData name="Timothe  Gauquelin" userId="S::tgauquelin@insy2s.fr::1a02e829-1023-48d7-99d6-2f92a8341ab3" providerId="AD" clId="Web-{0F49BF4A-1306-4D54-E56F-935157CE0A87}" dt="2022-10-02T10:48:27.264" v="109" actId="14100"/>
        <pc:sldMkLst>
          <pc:docMk/>
          <pc:sldMk cId="3292682370" sldId="304"/>
        </pc:sldMkLst>
        <pc:spChg chg="mod">
          <ac:chgData name="Timothe  Gauquelin" userId="S::tgauquelin@insy2s.fr::1a02e829-1023-48d7-99d6-2f92a8341ab3" providerId="AD" clId="Web-{0F49BF4A-1306-4D54-E56F-935157CE0A87}" dt="2022-10-02T10:48:27.264" v="109" actId="14100"/>
          <ac:spMkLst>
            <pc:docMk/>
            <pc:sldMk cId="3292682370" sldId="304"/>
            <ac:spMk id="2" creationId="{00000000-0000-0000-0000-000000000000}"/>
          </ac:spMkLst>
        </pc:spChg>
      </pc:sldChg>
    </pc:docChg>
  </pc:docChgLst>
  <pc:docChgLst>
    <pc:chgData name="Hugues Quaeghebeur" userId="S::hquaeghebeur@insy2s.fr::eeb86afd-2b9a-4c2d-bd36-2b729ff23bcb" providerId="AD" clId="Web-{52BA22F1-D33D-F187-163F-DECB8CAEFCB4}"/>
    <pc:docChg chg="addSld delSld modSld addMainMaster modMainMaster">
      <pc:chgData name="Hugues Quaeghebeur" userId="S::hquaeghebeur@insy2s.fr::eeb86afd-2b9a-4c2d-bd36-2b729ff23bcb" providerId="AD" clId="Web-{52BA22F1-D33D-F187-163F-DECB8CAEFCB4}" dt="2022-08-29T08:19:59.266" v="137" actId="20577"/>
      <pc:docMkLst>
        <pc:docMk/>
      </pc:docMkLst>
      <pc:sldChg chg="modSp mod modClrScheme chgLayout">
        <pc:chgData name="Hugues Quaeghebeur" userId="S::hquaeghebeur@insy2s.fr::eeb86afd-2b9a-4c2d-bd36-2b729ff23bcb" providerId="AD" clId="Web-{52BA22F1-D33D-F187-163F-DECB8CAEFCB4}" dt="2022-08-29T08:19:59.266" v="137" actId="20577"/>
        <pc:sldMkLst>
          <pc:docMk/>
          <pc:sldMk cId="1322397602" sldId="259"/>
        </pc:sldMkLst>
        <pc:spChg chg="mod ord">
          <ac:chgData name="Hugues Quaeghebeur" userId="S::hquaeghebeur@insy2s.fr::eeb86afd-2b9a-4c2d-bd36-2b729ff23bcb" providerId="AD" clId="Web-{52BA22F1-D33D-F187-163F-DECB8CAEFCB4}" dt="2022-08-29T08:19:59.266" v="137" actId="20577"/>
          <ac:spMkLst>
            <pc:docMk/>
            <pc:sldMk cId="1322397602" sldId="259"/>
            <ac:spMk id="2" creationId="{00000000-0000-0000-0000-000000000000}"/>
          </ac:spMkLst>
        </pc:spChg>
        <pc:spChg chg="mod ord">
          <ac:chgData name="Hugues Quaeghebeur" userId="S::hquaeghebeur@insy2s.fr::eeb86afd-2b9a-4c2d-bd36-2b729ff23bcb" providerId="AD" clId="Web-{52BA22F1-D33D-F187-163F-DECB8CAEFCB4}" dt="2022-08-29T08:07:49.175" v="32" actId="1076"/>
          <ac:spMkLst>
            <pc:docMk/>
            <pc:sldMk cId="1322397602" sldId="259"/>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9:53.969" v="136" actId="20577"/>
        <pc:sldMkLst>
          <pc:docMk/>
          <pc:sldMk cId="1308378891" sldId="260"/>
        </pc:sldMkLst>
        <pc:spChg chg="mod ord">
          <ac:chgData name="Hugues Quaeghebeur" userId="S::hquaeghebeur@insy2s.fr::eeb86afd-2b9a-4c2d-bd36-2b729ff23bcb" providerId="AD" clId="Web-{52BA22F1-D33D-F187-163F-DECB8CAEFCB4}" dt="2022-08-29T08:19:53.969" v="136" actId="20577"/>
          <ac:spMkLst>
            <pc:docMk/>
            <pc:sldMk cId="1308378891" sldId="260"/>
            <ac:spMk id="2" creationId="{00000000-0000-0000-0000-000000000000}"/>
          </ac:spMkLst>
        </pc:spChg>
        <pc:spChg chg="mod ord">
          <ac:chgData name="Hugues Quaeghebeur" userId="S::hquaeghebeur@insy2s.fr::eeb86afd-2b9a-4c2d-bd36-2b729ff23bcb" providerId="AD" clId="Web-{52BA22F1-D33D-F187-163F-DECB8CAEFCB4}" dt="2022-08-29T08:07:31.877" v="31" actId="1076"/>
          <ac:spMkLst>
            <pc:docMk/>
            <pc:sldMk cId="1308378891" sldId="260"/>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07:00.517" v="29" actId="1076"/>
        <pc:sldMkLst>
          <pc:docMk/>
          <pc:sldMk cId="3202554531" sldId="261"/>
        </pc:sldMkLst>
        <pc:spChg chg="mod ord">
          <ac:chgData name="Hugues Quaeghebeur" userId="S::hquaeghebeur@insy2s.fr::eeb86afd-2b9a-4c2d-bd36-2b729ff23bcb" providerId="AD" clId="Web-{52BA22F1-D33D-F187-163F-DECB8CAEFCB4}" dt="2022-08-29T08:07:00.517" v="29" actId="1076"/>
          <ac:spMkLst>
            <pc:docMk/>
            <pc:sldMk cId="3202554531" sldId="261"/>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06:42.625" v="28" actId="1076"/>
        <pc:sldMkLst>
          <pc:docMk/>
          <pc:sldMk cId="728287059" sldId="262"/>
        </pc:sldMkLst>
        <pc:picChg chg="mod ord">
          <ac:chgData name="Hugues Quaeghebeur" userId="S::hquaeghebeur@insy2s.fr::eeb86afd-2b9a-4c2d-bd36-2b729ff23bcb" providerId="AD" clId="Web-{52BA22F1-D33D-F187-163F-DECB8CAEFCB4}" dt="2022-08-29T08:06:42.625" v="28" actId="1076"/>
          <ac:picMkLst>
            <pc:docMk/>
            <pc:sldMk cId="728287059" sldId="262"/>
            <ac:picMk id="4" creationId="{00000000-0000-0000-0000-000000000000}"/>
          </ac:picMkLst>
        </pc:picChg>
      </pc:sldChg>
      <pc:sldChg chg="modSp mod modClrScheme chgLayout">
        <pc:chgData name="Hugues Quaeghebeur" userId="S::hquaeghebeur@insy2s.fr::eeb86afd-2b9a-4c2d-bd36-2b729ff23bcb" providerId="AD" clId="Web-{52BA22F1-D33D-F187-163F-DECB8CAEFCB4}" dt="2022-08-29T08:19:32.531" v="133" actId="1076"/>
        <pc:sldMkLst>
          <pc:docMk/>
          <pc:sldMk cId="504543154" sldId="263"/>
        </pc:sldMkLst>
        <pc:spChg chg="mod ord">
          <ac:chgData name="Hugues Quaeghebeur" userId="S::hquaeghebeur@insy2s.fr::eeb86afd-2b9a-4c2d-bd36-2b729ff23bcb" providerId="AD" clId="Web-{52BA22F1-D33D-F187-163F-DECB8CAEFCB4}" dt="2022-08-29T08:19:22.780" v="132" actId="20577"/>
          <ac:spMkLst>
            <pc:docMk/>
            <pc:sldMk cId="504543154" sldId="263"/>
            <ac:spMk id="2" creationId="{00000000-0000-0000-0000-000000000000}"/>
          </ac:spMkLst>
        </pc:spChg>
        <pc:spChg chg="mod ord">
          <ac:chgData name="Hugues Quaeghebeur" userId="S::hquaeghebeur@insy2s.fr::eeb86afd-2b9a-4c2d-bd36-2b729ff23bcb" providerId="AD" clId="Web-{52BA22F1-D33D-F187-163F-DECB8CAEFCB4}" dt="2022-08-29T08:19:32.531" v="133" actId="1076"/>
          <ac:spMkLst>
            <pc:docMk/>
            <pc:sldMk cId="504543154" sldId="263"/>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9:16.702" v="131" actId="1076"/>
        <pc:sldMkLst>
          <pc:docMk/>
          <pc:sldMk cId="2619813049" sldId="264"/>
        </pc:sldMkLst>
        <pc:picChg chg="mod ord">
          <ac:chgData name="Hugues Quaeghebeur" userId="S::hquaeghebeur@insy2s.fr::eeb86afd-2b9a-4c2d-bd36-2b729ff23bcb" providerId="AD" clId="Web-{52BA22F1-D33D-F187-163F-DECB8CAEFCB4}" dt="2022-08-29T08:19:16.702" v="131" actId="1076"/>
          <ac:picMkLst>
            <pc:docMk/>
            <pc:sldMk cId="2619813049" sldId="264"/>
            <ac:picMk id="4" creationId="{00000000-0000-0000-0000-000000000000}"/>
          </ac:picMkLst>
        </pc:picChg>
      </pc:sldChg>
      <pc:sldChg chg="modSp mod modClrScheme chgLayout">
        <pc:chgData name="Hugues Quaeghebeur" userId="S::hquaeghebeur@insy2s.fr::eeb86afd-2b9a-4c2d-bd36-2b729ff23bcb" providerId="AD" clId="Web-{52BA22F1-D33D-F187-163F-DECB8CAEFCB4}" dt="2022-08-29T08:18:22.919" v="125" actId="1076"/>
        <pc:sldMkLst>
          <pc:docMk/>
          <pc:sldMk cId="2854429247" sldId="265"/>
        </pc:sldMkLst>
        <pc:spChg chg="mod ord">
          <ac:chgData name="Hugues Quaeghebeur" userId="S::hquaeghebeur@insy2s.fr::eeb86afd-2b9a-4c2d-bd36-2b729ff23bcb" providerId="AD" clId="Web-{52BA22F1-D33D-F187-163F-DECB8CAEFCB4}" dt="2022-08-29T08:18:14.465" v="124" actId="20577"/>
          <ac:spMkLst>
            <pc:docMk/>
            <pc:sldMk cId="2854429247" sldId="265"/>
            <ac:spMk id="2" creationId="{00000000-0000-0000-0000-000000000000}"/>
          </ac:spMkLst>
        </pc:spChg>
        <pc:picChg chg="mod ord">
          <ac:chgData name="Hugues Quaeghebeur" userId="S::hquaeghebeur@insy2s.fr::eeb86afd-2b9a-4c2d-bd36-2b729ff23bcb" providerId="AD" clId="Web-{52BA22F1-D33D-F187-163F-DECB8CAEFCB4}" dt="2022-08-29T08:18:22.919" v="125" actId="1076"/>
          <ac:picMkLst>
            <pc:docMk/>
            <pc:sldMk cId="2854429247" sldId="265"/>
            <ac:picMk id="4" creationId="{00000000-0000-0000-0000-000000000000}"/>
          </ac:picMkLst>
        </pc:picChg>
      </pc:sldChg>
      <pc:sldChg chg="modSp mod modClrScheme chgLayout">
        <pc:chgData name="Hugues Quaeghebeur" userId="S::hquaeghebeur@insy2s.fr::eeb86afd-2b9a-4c2d-bd36-2b729ff23bcb" providerId="AD" clId="Web-{52BA22F1-D33D-F187-163F-DECB8CAEFCB4}" dt="2022-08-29T08:19:09.077" v="130" actId="1076"/>
        <pc:sldMkLst>
          <pc:docMk/>
          <pc:sldMk cId="1725406716" sldId="266"/>
        </pc:sldMkLst>
        <pc:spChg chg="mod ord">
          <ac:chgData name="Hugues Quaeghebeur" userId="S::hquaeghebeur@insy2s.fr::eeb86afd-2b9a-4c2d-bd36-2b729ff23bcb" providerId="AD" clId="Web-{52BA22F1-D33D-F187-163F-DECB8CAEFCB4}" dt="2022-08-29T08:18:59.404" v="129" actId="20577"/>
          <ac:spMkLst>
            <pc:docMk/>
            <pc:sldMk cId="1725406716" sldId="266"/>
            <ac:spMk id="2" creationId="{00000000-0000-0000-0000-000000000000}"/>
          </ac:spMkLst>
        </pc:spChg>
        <pc:picChg chg="mod ord">
          <ac:chgData name="Hugues Quaeghebeur" userId="S::hquaeghebeur@insy2s.fr::eeb86afd-2b9a-4c2d-bd36-2b729ff23bcb" providerId="AD" clId="Web-{52BA22F1-D33D-F187-163F-DECB8CAEFCB4}" dt="2022-08-29T08:19:09.077" v="130" actId="1076"/>
          <ac:picMkLst>
            <pc:docMk/>
            <pc:sldMk cId="1725406716" sldId="266"/>
            <ac:picMk id="4" creationId="{00000000-0000-0000-0000-000000000000}"/>
          </ac:picMkLst>
        </pc:picChg>
      </pc:sldChg>
      <pc:sldChg chg="modSp mod modClrScheme chgLayout">
        <pc:chgData name="Hugues Quaeghebeur" userId="S::hquaeghebeur@insy2s.fr::eeb86afd-2b9a-4c2d-bd36-2b729ff23bcb" providerId="AD" clId="Web-{52BA22F1-D33D-F187-163F-DECB8CAEFCB4}" dt="2022-08-29T08:18:51.498" v="128" actId="1076"/>
        <pc:sldMkLst>
          <pc:docMk/>
          <pc:sldMk cId="1086652366" sldId="267"/>
        </pc:sldMkLst>
        <pc:spChg chg="mod ord">
          <ac:chgData name="Hugues Quaeghebeur" userId="S::hquaeghebeur@insy2s.fr::eeb86afd-2b9a-4c2d-bd36-2b729ff23bcb" providerId="AD" clId="Web-{52BA22F1-D33D-F187-163F-DECB8CAEFCB4}" dt="2022-08-29T08:18:51.498" v="128" actId="1076"/>
          <ac:spMkLst>
            <pc:docMk/>
            <pc:sldMk cId="1086652366" sldId="267"/>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8:41.826" v="127" actId="1076"/>
        <pc:sldMkLst>
          <pc:docMk/>
          <pc:sldMk cId="4282110732" sldId="268"/>
        </pc:sldMkLst>
        <pc:spChg chg="mod ord">
          <ac:chgData name="Hugues Quaeghebeur" userId="S::hquaeghebeur@insy2s.fr::eeb86afd-2b9a-4c2d-bd36-2b729ff23bcb" providerId="AD" clId="Web-{52BA22F1-D33D-F187-163F-DECB8CAEFCB4}" dt="2022-08-29T08:18:41.826" v="127" actId="1076"/>
          <ac:spMkLst>
            <pc:docMk/>
            <pc:sldMk cId="4282110732" sldId="268"/>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8:32.325" v="126" actId="1076"/>
        <pc:sldMkLst>
          <pc:docMk/>
          <pc:sldMk cId="4262188571" sldId="269"/>
        </pc:sldMkLst>
        <pc:spChg chg="mod ord">
          <ac:chgData name="Hugues Quaeghebeur" userId="S::hquaeghebeur@insy2s.fr::eeb86afd-2b9a-4c2d-bd36-2b729ff23bcb" providerId="AD" clId="Web-{52BA22F1-D33D-F187-163F-DECB8CAEFCB4}" dt="2022-08-29T08:18:32.325" v="126" actId="1076"/>
          <ac:spMkLst>
            <pc:docMk/>
            <pc:sldMk cId="4262188571" sldId="269"/>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9:43.765" v="135" actId="1076"/>
        <pc:sldMkLst>
          <pc:docMk/>
          <pc:sldMk cId="3805896934" sldId="270"/>
        </pc:sldMkLst>
        <pc:spChg chg="mod ord">
          <ac:chgData name="Hugues Quaeghebeur" userId="S::hquaeghebeur@insy2s.fr::eeb86afd-2b9a-4c2d-bd36-2b729ff23bcb" providerId="AD" clId="Web-{52BA22F1-D33D-F187-163F-DECB8CAEFCB4}" dt="2022-08-29T08:19:37.078" v="134" actId="20577"/>
          <ac:spMkLst>
            <pc:docMk/>
            <pc:sldMk cId="3805896934" sldId="270"/>
            <ac:spMk id="2" creationId="{00000000-0000-0000-0000-000000000000}"/>
          </ac:spMkLst>
        </pc:spChg>
        <pc:spChg chg="mod ord">
          <ac:chgData name="Hugues Quaeghebeur" userId="S::hquaeghebeur@insy2s.fr::eeb86afd-2b9a-4c2d-bd36-2b729ff23bcb" providerId="AD" clId="Web-{52BA22F1-D33D-F187-163F-DECB8CAEFCB4}" dt="2022-08-29T08:19:43.765" v="135" actId="1076"/>
          <ac:spMkLst>
            <pc:docMk/>
            <pc:sldMk cId="3805896934" sldId="270"/>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7:51.761" v="122" actId="1076"/>
        <pc:sldMkLst>
          <pc:docMk/>
          <pc:sldMk cId="1951690643" sldId="271"/>
        </pc:sldMkLst>
        <pc:spChg chg="mod ord">
          <ac:chgData name="Hugues Quaeghebeur" userId="S::hquaeghebeur@insy2s.fr::eeb86afd-2b9a-4c2d-bd36-2b729ff23bcb" providerId="AD" clId="Web-{52BA22F1-D33D-F187-163F-DECB8CAEFCB4}" dt="2022-08-29T08:17:34.151" v="119" actId="20577"/>
          <ac:spMkLst>
            <pc:docMk/>
            <pc:sldMk cId="1951690643" sldId="271"/>
            <ac:spMk id="2" creationId="{00000000-0000-0000-0000-000000000000}"/>
          </ac:spMkLst>
        </pc:spChg>
        <pc:spChg chg="mod ord">
          <ac:chgData name="Hugues Quaeghebeur" userId="S::hquaeghebeur@insy2s.fr::eeb86afd-2b9a-4c2d-bd36-2b729ff23bcb" providerId="AD" clId="Web-{52BA22F1-D33D-F187-163F-DECB8CAEFCB4}" dt="2022-08-29T08:17:46.636" v="121" actId="1076"/>
          <ac:spMkLst>
            <pc:docMk/>
            <pc:sldMk cId="1951690643" sldId="271"/>
            <ac:spMk id="3" creationId="{00000000-0000-0000-0000-000000000000}"/>
          </ac:spMkLst>
        </pc:spChg>
        <pc:picChg chg="mod">
          <ac:chgData name="Hugues Quaeghebeur" userId="S::hquaeghebeur@insy2s.fr::eeb86afd-2b9a-4c2d-bd36-2b729ff23bcb" providerId="AD" clId="Web-{52BA22F1-D33D-F187-163F-DECB8CAEFCB4}" dt="2022-08-29T08:17:51.761" v="122" actId="1076"/>
          <ac:picMkLst>
            <pc:docMk/>
            <pc:sldMk cId="1951690643" sldId="271"/>
            <ac:picMk id="4" creationId="{00000000-0000-0000-0000-000000000000}"/>
          </ac:picMkLst>
        </pc:picChg>
      </pc:sldChg>
      <pc:sldChg chg="modSp mod modClrScheme chgLayout">
        <pc:chgData name="Hugues Quaeghebeur" userId="S::hquaeghebeur@insy2s.fr::eeb86afd-2b9a-4c2d-bd36-2b729ff23bcb" providerId="AD" clId="Web-{52BA22F1-D33D-F187-163F-DECB8CAEFCB4}" dt="2022-08-29T08:17:26.541" v="118" actId="1076"/>
        <pc:sldMkLst>
          <pc:docMk/>
          <pc:sldMk cId="1236932111" sldId="272"/>
        </pc:sldMkLst>
        <pc:spChg chg="mod ord">
          <ac:chgData name="Hugues Quaeghebeur" userId="S::hquaeghebeur@insy2s.fr::eeb86afd-2b9a-4c2d-bd36-2b729ff23bcb" providerId="AD" clId="Web-{52BA22F1-D33D-F187-163F-DECB8CAEFCB4}" dt="2022-08-29T08:17:17.760" v="117" actId="20577"/>
          <ac:spMkLst>
            <pc:docMk/>
            <pc:sldMk cId="1236932111" sldId="272"/>
            <ac:spMk id="2" creationId="{00000000-0000-0000-0000-000000000000}"/>
          </ac:spMkLst>
        </pc:spChg>
        <pc:spChg chg="mod ord">
          <ac:chgData name="Hugues Quaeghebeur" userId="S::hquaeghebeur@insy2s.fr::eeb86afd-2b9a-4c2d-bd36-2b729ff23bcb" providerId="AD" clId="Web-{52BA22F1-D33D-F187-163F-DECB8CAEFCB4}" dt="2022-08-29T08:17:26.541" v="118" actId="1076"/>
          <ac:spMkLst>
            <pc:docMk/>
            <pc:sldMk cId="1236932111" sldId="272"/>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7:12.728" v="116" actId="1076"/>
        <pc:sldMkLst>
          <pc:docMk/>
          <pc:sldMk cId="3014017803" sldId="273"/>
        </pc:sldMkLst>
        <pc:spChg chg="mod ord">
          <ac:chgData name="Hugues Quaeghebeur" userId="S::hquaeghebeur@insy2s.fr::eeb86afd-2b9a-4c2d-bd36-2b729ff23bcb" providerId="AD" clId="Web-{52BA22F1-D33D-F187-163F-DECB8CAEFCB4}" dt="2022-08-29T08:17:05.337" v="115" actId="20577"/>
          <ac:spMkLst>
            <pc:docMk/>
            <pc:sldMk cId="3014017803" sldId="273"/>
            <ac:spMk id="2" creationId="{00000000-0000-0000-0000-000000000000}"/>
          </ac:spMkLst>
        </pc:spChg>
        <pc:spChg chg="mod ord">
          <ac:chgData name="Hugues Quaeghebeur" userId="S::hquaeghebeur@insy2s.fr::eeb86afd-2b9a-4c2d-bd36-2b729ff23bcb" providerId="AD" clId="Web-{52BA22F1-D33D-F187-163F-DECB8CAEFCB4}" dt="2022-08-29T08:17:12.728" v="116" actId="1076"/>
          <ac:spMkLst>
            <pc:docMk/>
            <pc:sldMk cId="3014017803" sldId="273"/>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6:49.305" v="113" actId="1076"/>
        <pc:sldMkLst>
          <pc:docMk/>
          <pc:sldMk cId="702906273" sldId="274"/>
        </pc:sldMkLst>
        <pc:spChg chg="mod ord">
          <ac:chgData name="Hugues Quaeghebeur" userId="S::hquaeghebeur@insy2s.fr::eeb86afd-2b9a-4c2d-bd36-2b729ff23bcb" providerId="AD" clId="Web-{52BA22F1-D33D-F187-163F-DECB8CAEFCB4}" dt="2022-08-29T08:16:42.774" v="112" actId="20577"/>
          <ac:spMkLst>
            <pc:docMk/>
            <pc:sldMk cId="702906273" sldId="274"/>
            <ac:spMk id="2" creationId="{00000000-0000-0000-0000-000000000000}"/>
          </ac:spMkLst>
        </pc:spChg>
        <pc:spChg chg="mod ord">
          <ac:chgData name="Hugues Quaeghebeur" userId="S::hquaeghebeur@insy2s.fr::eeb86afd-2b9a-4c2d-bd36-2b729ff23bcb" providerId="AD" clId="Web-{52BA22F1-D33D-F187-163F-DECB8CAEFCB4}" dt="2022-08-29T08:16:49.305" v="113" actId="1076"/>
          <ac:spMkLst>
            <pc:docMk/>
            <pc:sldMk cId="702906273" sldId="274"/>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5:46.834" v="106" actId="1076"/>
        <pc:sldMkLst>
          <pc:docMk/>
          <pc:sldMk cId="3267307483" sldId="275"/>
        </pc:sldMkLst>
        <pc:spChg chg="mod ord">
          <ac:chgData name="Hugues Quaeghebeur" userId="S::hquaeghebeur@insy2s.fr::eeb86afd-2b9a-4c2d-bd36-2b729ff23bcb" providerId="AD" clId="Web-{52BA22F1-D33D-F187-163F-DECB8CAEFCB4}" dt="2022-08-29T08:15:41.084" v="105" actId="20577"/>
          <ac:spMkLst>
            <pc:docMk/>
            <pc:sldMk cId="3267307483" sldId="275"/>
            <ac:spMk id="2" creationId="{00000000-0000-0000-0000-000000000000}"/>
          </ac:spMkLst>
        </pc:spChg>
        <pc:spChg chg="mod ord">
          <ac:chgData name="Hugues Quaeghebeur" userId="S::hquaeghebeur@insy2s.fr::eeb86afd-2b9a-4c2d-bd36-2b729ff23bcb" providerId="AD" clId="Web-{52BA22F1-D33D-F187-163F-DECB8CAEFCB4}" dt="2022-08-29T08:15:46.834" v="106" actId="1076"/>
          <ac:spMkLst>
            <pc:docMk/>
            <pc:sldMk cId="3267307483" sldId="275"/>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3:33.813" v="96" actId="1076"/>
        <pc:sldMkLst>
          <pc:docMk/>
          <pc:sldMk cId="2449828008" sldId="276"/>
        </pc:sldMkLst>
        <pc:spChg chg="mod ord">
          <ac:chgData name="Hugues Quaeghebeur" userId="S::hquaeghebeur@insy2s.fr::eeb86afd-2b9a-4c2d-bd36-2b729ff23bcb" providerId="AD" clId="Web-{52BA22F1-D33D-F187-163F-DECB8CAEFCB4}" dt="2022-08-29T08:13:20.078" v="95" actId="20577"/>
          <ac:spMkLst>
            <pc:docMk/>
            <pc:sldMk cId="2449828008" sldId="276"/>
            <ac:spMk id="2" creationId="{00000000-0000-0000-0000-000000000000}"/>
          </ac:spMkLst>
        </pc:spChg>
        <pc:picChg chg="mod">
          <ac:chgData name="Hugues Quaeghebeur" userId="S::hquaeghebeur@insy2s.fr::eeb86afd-2b9a-4c2d-bd36-2b729ff23bcb" providerId="AD" clId="Web-{52BA22F1-D33D-F187-163F-DECB8CAEFCB4}" dt="2022-08-29T08:13:33.813" v="96" actId="1076"/>
          <ac:picMkLst>
            <pc:docMk/>
            <pc:sldMk cId="2449828008" sldId="276"/>
            <ac:picMk id="9" creationId="{1B2B4ADE-C551-4C98-BC66-F472060C7A70}"/>
          </ac:picMkLst>
        </pc:picChg>
      </pc:sldChg>
      <pc:sldChg chg="modSp mod modClrScheme chgLayout">
        <pc:chgData name="Hugues Quaeghebeur" userId="S::hquaeghebeur@insy2s.fr::eeb86afd-2b9a-4c2d-bd36-2b729ff23bcb" providerId="AD" clId="Web-{52BA22F1-D33D-F187-163F-DECB8CAEFCB4}" dt="2022-08-29T08:13:02.140" v="93" actId="1076"/>
        <pc:sldMkLst>
          <pc:docMk/>
          <pc:sldMk cId="411069223" sldId="277"/>
        </pc:sldMkLst>
        <pc:spChg chg="mod ord">
          <ac:chgData name="Hugues Quaeghebeur" userId="S::hquaeghebeur@insy2s.fr::eeb86afd-2b9a-4c2d-bd36-2b729ff23bcb" providerId="AD" clId="Web-{52BA22F1-D33D-F187-163F-DECB8CAEFCB4}" dt="2022-08-29T08:12:56.609" v="92" actId="20577"/>
          <ac:spMkLst>
            <pc:docMk/>
            <pc:sldMk cId="411069223" sldId="277"/>
            <ac:spMk id="2" creationId="{00000000-0000-0000-0000-000000000000}"/>
          </ac:spMkLst>
        </pc:spChg>
        <pc:spChg chg="mod ord">
          <ac:chgData name="Hugues Quaeghebeur" userId="S::hquaeghebeur@insy2s.fr::eeb86afd-2b9a-4c2d-bd36-2b729ff23bcb" providerId="AD" clId="Web-{52BA22F1-D33D-F187-163F-DECB8CAEFCB4}" dt="2022-08-29T08:13:02.140" v="93" actId="1076"/>
          <ac:spMkLst>
            <pc:docMk/>
            <pc:sldMk cId="411069223" sldId="277"/>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2:47.343" v="91" actId="1076"/>
        <pc:sldMkLst>
          <pc:docMk/>
          <pc:sldMk cId="3099207743" sldId="278"/>
        </pc:sldMkLst>
        <pc:spChg chg="mod ord">
          <ac:chgData name="Hugues Quaeghebeur" userId="S::hquaeghebeur@insy2s.fr::eeb86afd-2b9a-4c2d-bd36-2b729ff23bcb" providerId="AD" clId="Web-{52BA22F1-D33D-F187-163F-DECB8CAEFCB4}" dt="2022-08-29T08:12:36.686" v="90" actId="20577"/>
          <ac:spMkLst>
            <pc:docMk/>
            <pc:sldMk cId="3099207743" sldId="278"/>
            <ac:spMk id="2" creationId="{00000000-0000-0000-0000-000000000000}"/>
          </ac:spMkLst>
        </pc:spChg>
        <pc:spChg chg="mod ord">
          <ac:chgData name="Hugues Quaeghebeur" userId="S::hquaeghebeur@insy2s.fr::eeb86afd-2b9a-4c2d-bd36-2b729ff23bcb" providerId="AD" clId="Web-{52BA22F1-D33D-F187-163F-DECB8CAEFCB4}" dt="2022-08-29T08:12:47.343" v="91" actId="1076"/>
          <ac:spMkLst>
            <pc:docMk/>
            <pc:sldMk cId="3099207743" sldId="278"/>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2:30.623" v="89" actId="1076"/>
        <pc:sldMkLst>
          <pc:docMk/>
          <pc:sldMk cId="3869779632" sldId="279"/>
        </pc:sldMkLst>
        <pc:spChg chg="mod ord">
          <ac:chgData name="Hugues Quaeghebeur" userId="S::hquaeghebeur@insy2s.fr::eeb86afd-2b9a-4c2d-bd36-2b729ff23bcb" providerId="AD" clId="Web-{52BA22F1-D33D-F187-163F-DECB8CAEFCB4}" dt="2022-08-29T08:12:22.889" v="88" actId="20577"/>
          <ac:spMkLst>
            <pc:docMk/>
            <pc:sldMk cId="3869779632" sldId="279"/>
            <ac:spMk id="2" creationId="{00000000-0000-0000-0000-000000000000}"/>
          </ac:spMkLst>
        </pc:spChg>
        <pc:spChg chg="mod ord">
          <ac:chgData name="Hugues Quaeghebeur" userId="S::hquaeghebeur@insy2s.fr::eeb86afd-2b9a-4c2d-bd36-2b729ff23bcb" providerId="AD" clId="Web-{52BA22F1-D33D-F187-163F-DECB8CAEFCB4}" dt="2022-08-29T08:12:30.623" v="89" actId="1076"/>
          <ac:spMkLst>
            <pc:docMk/>
            <pc:sldMk cId="3869779632" sldId="279"/>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2:07.763" v="87" actId="1076"/>
        <pc:sldMkLst>
          <pc:docMk/>
          <pc:sldMk cId="1589344439" sldId="280"/>
        </pc:sldMkLst>
        <pc:spChg chg="mod ord">
          <ac:chgData name="Hugues Quaeghebeur" userId="S::hquaeghebeur@insy2s.fr::eeb86afd-2b9a-4c2d-bd36-2b729ff23bcb" providerId="AD" clId="Web-{52BA22F1-D33D-F187-163F-DECB8CAEFCB4}" dt="2022-08-29T08:12:00.247" v="86" actId="20577"/>
          <ac:spMkLst>
            <pc:docMk/>
            <pc:sldMk cId="1589344439" sldId="280"/>
            <ac:spMk id="2" creationId="{00000000-0000-0000-0000-000000000000}"/>
          </ac:spMkLst>
        </pc:spChg>
        <pc:spChg chg="mod ord">
          <ac:chgData name="Hugues Quaeghebeur" userId="S::hquaeghebeur@insy2s.fr::eeb86afd-2b9a-4c2d-bd36-2b729ff23bcb" providerId="AD" clId="Web-{52BA22F1-D33D-F187-163F-DECB8CAEFCB4}" dt="2022-08-29T08:12:07.763" v="87" actId="1076"/>
          <ac:spMkLst>
            <pc:docMk/>
            <pc:sldMk cId="1589344439" sldId="280"/>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1:38.746" v="83" actId="1076"/>
        <pc:sldMkLst>
          <pc:docMk/>
          <pc:sldMk cId="2143198619" sldId="281"/>
        </pc:sldMkLst>
        <pc:spChg chg="mod ord">
          <ac:chgData name="Hugues Quaeghebeur" userId="S::hquaeghebeur@insy2s.fr::eeb86afd-2b9a-4c2d-bd36-2b729ff23bcb" providerId="AD" clId="Web-{52BA22F1-D33D-F187-163F-DECB8CAEFCB4}" dt="2022-08-29T08:11:28.949" v="82" actId="20577"/>
          <ac:spMkLst>
            <pc:docMk/>
            <pc:sldMk cId="2143198619" sldId="281"/>
            <ac:spMk id="2" creationId="{00000000-0000-0000-0000-000000000000}"/>
          </ac:spMkLst>
        </pc:spChg>
        <pc:spChg chg="mod ord">
          <ac:chgData name="Hugues Quaeghebeur" userId="S::hquaeghebeur@insy2s.fr::eeb86afd-2b9a-4c2d-bd36-2b729ff23bcb" providerId="AD" clId="Web-{52BA22F1-D33D-F187-163F-DECB8CAEFCB4}" dt="2022-08-29T08:11:38.746" v="83" actId="1076"/>
          <ac:spMkLst>
            <pc:docMk/>
            <pc:sldMk cId="2143198619" sldId="281"/>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1:18.667" v="81" actId="1076"/>
        <pc:sldMkLst>
          <pc:docMk/>
          <pc:sldMk cId="1992940953" sldId="282"/>
        </pc:sldMkLst>
        <pc:spChg chg="mod ord">
          <ac:chgData name="Hugues Quaeghebeur" userId="S::hquaeghebeur@insy2s.fr::eeb86afd-2b9a-4c2d-bd36-2b729ff23bcb" providerId="AD" clId="Web-{52BA22F1-D33D-F187-163F-DECB8CAEFCB4}" dt="2022-08-29T08:11:11.761" v="80" actId="20577"/>
          <ac:spMkLst>
            <pc:docMk/>
            <pc:sldMk cId="1992940953" sldId="282"/>
            <ac:spMk id="2" creationId="{00000000-0000-0000-0000-000000000000}"/>
          </ac:spMkLst>
        </pc:spChg>
        <pc:spChg chg="mod ord">
          <ac:chgData name="Hugues Quaeghebeur" userId="S::hquaeghebeur@insy2s.fr::eeb86afd-2b9a-4c2d-bd36-2b729ff23bcb" providerId="AD" clId="Web-{52BA22F1-D33D-F187-163F-DECB8CAEFCB4}" dt="2022-08-29T08:11:18.667" v="81" actId="1076"/>
          <ac:spMkLst>
            <pc:docMk/>
            <pc:sldMk cId="1992940953" sldId="282"/>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4:11.643" v="102" actId="1076"/>
        <pc:sldMkLst>
          <pc:docMk/>
          <pc:sldMk cId="3146273215" sldId="283"/>
        </pc:sldMkLst>
        <pc:spChg chg="mod ord">
          <ac:chgData name="Hugues Quaeghebeur" userId="S::hquaeghebeur@insy2s.fr::eeb86afd-2b9a-4c2d-bd36-2b729ff23bcb" providerId="AD" clId="Web-{52BA22F1-D33D-F187-163F-DECB8CAEFCB4}" dt="2022-08-29T08:14:07.596" v="101" actId="20577"/>
          <ac:spMkLst>
            <pc:docMk/>
            <pc:sldMk cId="3146273215" sldId="283"/>
            <ac:spMk id="2" creationId="{00000000-0000-0000-0000-000000000000}"/>
          </ac:spMkLst>
        </pc:spChg>
        <pc:spChg chg="mod ord">
          <ac:chgData name="Hugues Quaeghebeur" userId="S::hquaeghebeur@insy2s.fr::eeb86afd-2b9a-4c2d-bd36-2b729ff23bcb" providerId="AD" clId="Web-{52BA22F1-D33D-F187-163F-DECB8CAEFCB4}" dt="2022-08-29T08:14:11.643" v="102" actId="1076"/>
          <ac:spMkLst>
            <pc:docMk/>
            <pc:sldMk cId="3146273215" sldId="283"/>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7:00.103" v="114" actId="1076"/>
        <pc:sldMkLst>
          <pc:docMk/>
          <pc:sldMk cId="2778288021" sldId="284"/>
        </pc:sldMkLst>
        <pc:spChg chg="mod ord">
          <ac:chgData name="Hugues Quaeghebeur" userId="S::hquaeghebeur@insy2s.fr::eeb86afd-2b9a-4c2d-bd36-2b729ff23bcb" providerId="AD" clId="Web-{52BA22F1-D33D-F187-163F-DECB8CAEFCB4}" dt="2022-08-29T08:17:00.103" v="114" actId="1076"/>
          <ac:spMkLst>
            <pc:docMk/>
            <pc:sldMk cId="2778288021" sldId="284"/>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5:36.506" v="104" actId="1076"/>
        <pc:sldMkLst>
          <pc:docMk/>
          <pc:sldMk cId="1346535724" sldId="285"/>
        </pc:sldMkLst>
        <pc:spChg chg="mod ord">
          <ac:chgData name="Hugues Quaeghebeur" userId="S::hquaeghebeur@insy2s.fr::eeb86afd-2b9a-4c2d-bd36-2b729ff23bcb" providerId="AD" clId="Web-{52BA22F1-D33D-F187-163F-DECB8CAEFCB4}" dt="2022-08-29T08:15:36.506" v="104" actId="1076"/>
          <ac:spMkLst>
            <pc:docMk/>
            <pc:sldMk cId="1346535724" sldId="285"/>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5:21.724" v="103" actId="1076"/>
        <pc:sldMkLst>
          <pc:docMk/>
          <pc:sldMk cId="1317191010" sldId="286"/>
        </pc:sldMkLst>
        <pc:spChg chg="mod ord">
          <ac:chgData name="Hugues Quaeghebeur" userId="S::hquaeghebeur@insy2s.fr::eeb86afd-2b9a-4c2d-bd36-2b729ff23bcb" providerId="AD" clId="Web-{52BA22F1-D33D-F187-163F-DECB8CAEFCB4}" dt="2022-08-29T08:15:21.724" v="103" actId="1076"/>
          <ac:spMkLst>
            <pc:docMk/>
            <pc:sldMk cId="1317191010" sldId="286"/>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6:38.149" v="111" actId="1076"/>
        <pc:sldMkLst>
          <pc:docMk/>
          <pc:sldMk cId="3171536842" sldId="287"/>
        </pc:sldMkLst>
        <pc:spChg chg="mod ord">
          <ac:chgData name="Hugues Quaeghebeur" userId="S::hquaeghebeur@insy2s.fr::eeb86afd-2b9a-4c2d-bd36-2b729ff23bcb" providerId="AD" clId="Web-{52BA22F1-D33D-F187-163F-DECB8CAEFCB4}" dt="2022-08-29T08:16:38.149" v="111" actId="1076"/>
          <ac:spMkLst>
            <pc:docMk/>
            <pc:sldMk cId="3171536842" sldId="287"/>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6:27.930" v="110" actId="1076"/>
        <pc:sldMkLst>
          <pc:docMk/>
          <pc:sldMk cId="2188050502" sldId="288"/>
        </pc:sldMkLst>
        <pc:spChg chg="mod ord">
          <ac:chgData name="Hugues Quaeghebeur" userId="S::hquaeghebeur@insy2s.fr::eeb86afd-2b9a-4c2d-bd36-2b729ff23bcb" providerId="AD" clId="Web-{52BA22F1-D33D-F187-163F-DECB8CAEFCB4}" dt="2022-08-29T08:16:27.930" v="110" actId="1076"/>
          <ac:spMkLst>
            <pc:docMk/>
            <pc:sldMk cId="2188050502" sldId="288"/>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6:19.945" v="109" actId="1076"/>
        <pc:sldMkLst>
          <pc:docMk/>
          <pc:sldMk cId="3273011255" sldId="289"/>
        </pc:sldMkLst>
        <pc:spChg chg="mod ord">
          <ac:chgData name="Hugues Quaeghebeur" userId="S::hquaeghebeur@insy2s.fr::eeb86afd-2b9a-4c2d-bd36-2b729ff23bcb" providerId="AD" clId="Web-{52BA22F1-D33D-F187-163F-DECB8CAEFCB4}" dt="2022-08-29T08:16:19.945" v="109" actId="1076"/>
          <ac:spMkLst>
            <pc:docMk/>
            <pc:sldMk cId="3273011255" sldId="289"/>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3:59.955" v="100" actId="1076"/>
        <pc:sldMkLst>
          <pc:docMk/>
          <pc:sldMk cId="2801889574" sldId="290"/>
        </pc:sldMkLst>
        <pc:spChg chg="mod ord">
          <ac:chgData name="Hugues Quaeghebeur" userId="S::hquaeghebeur@insy2s.fr::eeb86afd-2b9a-4c2d-bd36-2b729ff23bcb" providerId="AD" clId="Web-{52BA22F1-D33D-F187-163F-DECB8CAEFCB4}" dt="2022-08-29T08:13:55.564" v="99" actId="20577"/>
          <ac:spMkLst>
            <pc:docMk/>
            <pc:sldMk cId="2801889574" sldId="290"/>
            <ac:spMk id="2" creationId="{00000000-0000-0000-0000-000000000000}"/>
          </ac:spMkLst>
        </pc:spChg>
        <pc:spChg chg="mod ord">
          <ac:chgData name="Hugues Quaeghebeur" userId="S::hquaeghebeur@insy2s.fr::eeb86afd-2b9a-4c2d-bd36-2b729ff23bcb" providerId="AD" clId="Web-{52BA22F1-D33D-F187-163F-DECB8CAEFCB4}" dt="2022-08-29T08:13:59.955" v="100" actId="1076"/>
          <ac:spMkLst>
            <pc:docMk/>
            <pc:sldMk cId="2801889574" sldId="290"/>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3:50.017" v="98" actId="1076"/>
        <pc:sldMkLst>
          <pc:docMk/>
          <pc:sldMk cId="1057939162" sldId="291"/>
        </pc:sldMkLst>
        <pc:spChg chg="mod ord">
          <ac:chgData name="Hugues Quaeghebeur" userId="S::hquaeghebeur@insy2s.fr::eeb86afd-2b9a-4c2d-bd36-2b729ff23bcb" providerId="AD" clId="Web-{52BA22F1-D33D-F187-163F-DECB8CAEFCB4}" dt="2022-08-29T08:13:44.470" v="97" actId="20577"/>
          <ac:spMkLst>
            <pc:docMk/>
            <pc:sldMk cId="1057939162" sldId="291"/>
            <ac:spMk id="2" creationId="{00000000-0000-0000-0000-000000000000}"/>
          </ac:spMkLst>
        </pc:spChg>
        <pc:spChg chg="mod ord">
          <ac:chgData name="Hugues Quaeghebeur" userId="S::hquaeghebeur@insy2s.fr::eeb86afd-2b9a-4c2d-bd36-2b729ff23bcb" providerId="AD" clId="Web-{52BA22F1-D33D-F187-163F-DECB8CAEFCB4}" dt="2022-08-29T08:13:50.017" v="98" actId="1076"/>
          <ac:spMkLst>
            <pc:docMk/>
            <pc:sldMk cId="1057939162" sldId="291"/>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09:03.646" v="57"/>
        <pc:sldMkLst>
          <pc:docMk/>
          <pc:sldMk cId="3786353069" sldId="292"/>
        </pc:sldMkLst>
        <pc:spChg chg="mod ord">
          <ac:chgData name="Hugues Quaeghebeur" userId="S::hquaeghebeur@insy2s.fr::eeb86afd-2b9a-4c2d-bd36-2b729ff23bcb" providerId="AD" clId="Web-{52BA22F1-D33D-F187-163F-DECB8CAEFCB4}" dt="2022-08-29T08:09:03.646" v="57"/>
          <ac:spMkLst>
            <pc:docMk/>
            <pc:sldMk cId="3786353069" sldId="292"/>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6:01.429" v="108" actId="1076"/>
        <pc:sldMkLst>
          <pc:docMk/>
          <pc:sldMk cId="307358896" sldId="293"/>
        </pc:sldMkLst>
        <pc:picChg chg="mod ord">
          <ac:chgData name="Hugues Quaeghebeur" userId="S::hquaeghebeur@insy2s.fr::eeb86afd-2b9a-4c2d-bd36-2b729ff23bcb" providerId="AD" clId="Web-{52BA22F1-D33D-F187-163F-DECB8CAEFCB4}" dt="2022-08-29T08:16:01.429" v="108" actId="1076"/>
          <ac:picMkLst>
            <pc:docMk/>
            <pc:sldMk cId="307358896" sldId="293"/>
            <ac:picMk id="4" creationId="{00000000-0000-0000-0000-000000000000}"/>
          </ac:picMkLst>
        </pc:picChg>
      </pc:sldChg>
      <pc:sldChg chg="modSp mod modClrScheme chgLayout">
        <pc:chgData name="Hugues Quaeghebeur" userId="S::hquaeghebeur@insy2s.fr::eeb86afd-2b9a-4c2d-bd36-2b729ff23bcb" providerId="AD" clId="Web-{52BA22F1-D33D-F187-163F-DECB8CAEFCB4}" dt="2022-08-29T08:13:12.531" v="94" actId="1076"/>
        <pc:sldMkLst>
          <pc:docMk/>
          <pc:sldMk cId="3850678222" sldId="294"/>
        </pc:sldMkLst>
        <pc:spChg chg="mod ord">
          <ac:chgData name="Hugues Quaeghebeur" userId="S::hquaeghebeur@insy2s.fr::eeb86afd-2b9a-4c2d-bd36-2b729ff23bcb" providerId="AD" clId="Web-{52BA22F1-D33D-F187-163F-DECB8CAEFCB4}" dt="2022-08-29T08:13:12.531" v="94" actId="1076"/>
          <ac:spMkLst>
            <pc:docMk/>
            <pc:sldMk cId="3850678222" sldId="294"/>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1:50.809" v="85" actId="1076"/>
        <pc:sldMkLst>
          <pc:docMk/>
          <pc:sldMk cId="2276460834" sldId="295"/>
        </pc:sldMkLst>
        <pc:spChg chg="mod ord">
          <ac:chgData name="Hugues Quaeghebeur" userId="S::hquaeghebeur@insy2s.fr::eeb86afd-2b9a-4c2d-bd36-2b729ff23bcb" providerId="AD" clId="Web-{52BA22F1-D33D-F187-163F-DECB8CAEFCB4}" dt="2022-08-29T08:11:45.465" v="84" actId="20577"/>
          <ac:spMkLst>
            <pc:docMk/>
            <pc:sldMk cId="2276460834" sldId="295"/>
            <ac:spMk id="2" creationId="{00000000-0000-0000-0000-000000000000}"/>
          </ac:spMkLst>
        </pc:spChg>
        <pc:spChg chg="mod ord">
          <ac:chgData name="Hugues Quaeghebeur" userId="S::hquaeghebeur@insy2s.fr::eeb86afd-2b9a-4c2d-bd36-2b729ff23bcb" providerId="AD" clId="Web-{52BA22F1-D33D-F187-163F-DECB8CAEFCB4}" dt="2022-08-29T08:11:50.809" v="85" actId="1076"/>
          <ac:spMkLst>
            <pc:docMk/>
            <pc:sldMk cId="2276460834" sldId="295"/>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09:23.288" v="70" actId="1076"/>
        <pc:sldMkLst>
          <pc:docMk/>
          <pc:sldMk cId="4001262171" sldId="296"/>
        </pc:sldMkLst>
        <pc:spChg chg="mod ord">
          <ac:chgData name="Hugues Quaeghebeur" userId="S::hquaeghebeur@insy2s.fr::eeb86afd-2b9a-4c2d-bd36-2b729ff23bcb" providerId="AD" clId="Web-{52BA22F1-D33D-F187-163F-DECB8CAEFCB4}" dt="2022-08-29T08:09:23.288" v="70" actId="1076"/>
          <ac:spMkLst>
            <pc:docMk/>
            <pc:sldMk cId="4001262171" sldId="296"/>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1:05.651" v="79" actId="20577"/>
        <pc:sldMkLst>
          <pc:docMk/>
          <pc:sldMk cId="205809698" sldId="297"/>
        </pc:sldMkLst>
        <pc:spChg chg="mod ord">
          <ac:chgData name="Hugues Quaeghebeur" userId="S::hquaeghebeur@insy2s.fr::eeb86afd-2b9a-4c2d-bd36-2b729ff23bcb" providerId="AD" clId="Web-{52BA22F1-D33D-F187-163F-DECB8CAEFCB4}" dt="2022-08-29T08:11:05.651" v="79" actId="20577"/>
          <ac:spMkLst>
            <pc:docMk/>
            <pc:sldMk cId="205809698" sldId="297"/>
            <ac:spMk id="2" creationId="{00000000-0000-0000-0000-000000000000}"/>
          </ac:spMkLst>
        </pc:spChg>
        <pc:spChg chg="mod ord">
          <ac:chgData name="Hugues Quaeghebeur" userId="S::hquaeghebeur@insy2s.fr::eeb86afd-2b9a-4c2d-bd36-2b729ff23bcb" providerId="AD" clId="Web-{52BA22F1-D33D-F187-163F-DECB8CAEFCB4}" dt="2022-08-29T08:09:56.523" v="74" actId="1076"/>
          <ac:spMkLst>
            <pc:docMk/>
            <pc:sldMk cId="205809698" sldId="297"/>
            <ac:spMk id="3" creationId="{00000000-0000-0000-0000-000000000000}"/>
          </ac:spMkLst>
        </pc:spChg>
      </pc:sldChg>
      <pc:sldChg chg="modSp mod modClrScheme chgLayout">
        <pc:chgData name="Hugues Quaeghebeur" userId="S::hquaeghebeur@insy2s.fr::eeb86afd-2b9a-4c2d-bd36-2b729ff23bcb" providerId="AD" clId="Web-{52BA22F1-D33D-F187-163F-DECB8CAEFCB4}" dt="2022-08-29T08:10:55.385" v="78" actId="20577"/>
        <pc:sldMkLst>
          <pc:docMk/>
          <pc:sldMk cId="1636454366" sldId="298"/>
        </pc:sldMkLst>
        <pc:spChg chg="mod ord">
          <ac:chgData name="Hugues Quaeghebeur" userId="S::hquaeghebeur@insy2s.fr::eeb86afd-2b9a-4c2d-bd36-2b729ff23bcb" providerId="AD" clId="Web-{52BA22F1-D33D-F187-163F-DECB8CAEFCB4}" dt="2022-08-29T08:10:55.385" v="78" actId="20577"/>
          <ac:spMkLst>
            <pc:docMk/>
            <pc:sldMk cId="1636454366" sldId="298"/>
            <ac:spMk id="2" creationId="{00000000-0000-0000-0000-000000000000}"/>
          </ac:spMkLst>
        </pc:spChg>
        <pc:spChg chg="mod ord">
          <ac:chgData name="Hugues Quaeghebeur" userId="S::hquaeghebeur@insy2s.fr::eeb86afd-2b9a-4c2d-bd36-2b729ff23bcb" providerId="AD" clId="Web-{52BA22F1-D33D-F187-163F-DECB8CAEFCB4}" dt="2022-08-29T08:09:37.632" v="71" actId="1076"/>
          <ac:spMkLst>
            <pc:docMk/>
            <pc:sldMk cId="1636454366" sldId="298"/>
            <ac:spMk id="3" creationId="{00000000-0000-0000-0000-000000000000}"/>
          </ac:spMkLst>
        </pc:spChg>
        <pc:picChg chg="mod">
          <ac:chgData name="Hugues Quaeghebeur" userId="S::hquaeghebeur@insy2s.fr::eeb86afd-2b9a-4c2d-bd36-2b729ff23bcb" providerId="AD" clId="Web-{52BA22F1-D33D-F187-163F-DECB8CAEFCB4}" dt="2022-08-29T08:09:44.398" v="73" actId="1076"/>
          <ac:picMkLst>
            <pc:docMk/>
            <pc:sldMk cId="1636454366" sldId="298"/>
            <ac:picMk id="4" creationId="{00000000-0000-0000-0000-000000000000}"/>
          </ac:picMkLst>
        </pc:picChg>
      </pc:sldChg>
      <pc:sldChg chg="delSp modSp mod modClrScheme chgLayout">
        <pc:chgData name="Hugues Quaeghebeur" userId="S::hquaeghebeur@insy2s.fr::eeb86afd-2b9a-4c2d-bd36-2b729ff23bcb" providerId="AD" clId="Web-{52BA22F1-D33D-F187-163F-DECB8CAEFCB4}" dt="2022-08-29T08:18:07.715" v="123" actId="1076"/>
        <pc:sldMkLst>
          <pc:docMk/>
          <pc:sldMk cId="735364328" sldId="299"/>
        </pc:sldMkLst>
        <pc:spChg chg="mod ord">
          <ac:chgData name="Hugues Quaeghebeur" userId="S::hquaeghebeur@insy2s.fr::eeb86afd-2b9a-4c2d-bd36-2b729ff23bcb" providerId="AD" clId="Web-{52BA22F1-D33D-F187-163F-DECB8CAEFCB4}" dt="2022-08-29T08:18:07.715" v="123" actId="1076"/>
          <ac:spMkLst>
            <pc:docMk/>
            <pc:sldMk cId="735364328" sldId="299"/>
            <ac:spMk id="2" creationId="{90A1C1E8-892C-4997-ACD1-8A715984F186}"/>
          </ac:spMkLst>
        </pc:spChg>
        <pc:spChg chg="del">
          <ac:chgData name="Hugues Quaeghebeur" userId="S::hquaeghebeur@insy2s.fr::eeb86afd-2b9a-4c2d-bd36-2b729ff23bcb" providerId="AD" clId="Web-{52BA22F1-D33D-F187-163F-DECB8CAEFCB4}" dt="2022-08-29T08:09:02.771" v="41"/>
          <ac:spMkLst>
            <pc:docMk/>
            <pc:sldMk cId="735364328" sldId="299"/>
            <ac:spMk id="3" creationId="{B400C5F0-5B03-4D7F-995D-ADC2846EF54B}"/>
          </ac:spMkLst>
        </pc:spChg>
      </pc:sldChg>
      <pc:sldChg chg="addSp delSp modSp del">
        <pc:chgData name="Hugues Quaeghebeur" userId="S::hquaeghebeur@insy2s.fr::eeb86afd-2b9a-4c2d-bd36-2b729ff23bcb" providerId="AD" clId="Web-{52BA22F1-D33D-F187-163F-DECB8CAEFCB4}" dt="2022-08-29T08:05:48.842" v="24"/>
        <pc:sldMkLst>
          <pc:docMk/>
          <pc:sldMk cId="1986898072" sldId="300"/>
        </pc:sldMkLst>
        <pc:spChg chg="add del mod">
          <ac:chgData name="Hugues Quaeghebeur" userId="S::hquaeghebeur@insy2s.fr::eeb86afd-2b9a-4c2d-bd36-2b729ff23bcb" providerId="AD" clId="Web-{52BA22F1-D33D-F187-163F-DECB8CAEFCB4}" dt="2022-08-29T08:02:41.788" v="3"/>
          <ac:spMkLst>
            <pc:docMk/>
            <pc:sldMk cId="1986898072" sldId="300"/>
            <ac:spMk id="3" creationId="{33F17273-8A6B-E50C-868C-4BC9597C27C5}"/>
          </ac:spMkLst>
        </pc:spChg>
        <pc:spChg chg="add del mod">
          <ac:chgData name="Hugues Quaeghebeur" userId="S::hquaeghebeur@insy2s.fr::eeb86afd-2b9a-4c2d-bd36-2b729ff23bcb" providerId="AD" clId="Web-{52BA22F1-D33D-F187-163F-DECB8CAEFCB4}" dt="2022-08-29T08:02:56.195" v="7"/>
          <ac:spMkLst>
            <pc:docMk/>
            <pc:sldMk cId="1986898072" sldId="300"/>
            <ac:spMk id="5" creationId="{DBF2AF8C-EE12-D0AA-AC09-4E7B15BCD57B}"/>
          </ac:spMkLst>
        </pc:spChg>
      </pc:sldChg>
      <pc:sldChg chg="del">
        <pc:chgData name="Hugues Quaeghebeur" userId="S::hquaeghebeur@insy2s.fr::eeb86afd-2b9a-4c2d-bd36-2b729ff23bcb" providerId="AD" clId="Web-{52BA22F1-D33D-F187-163F-DECB8CAEFCB4}" dt="2022-08-29T08:15:50.819" v="107"/>
        <pc:sldMkLst>
          <pc:docMk/>
          <pc:sldMk cId="3848316239" sldId="301"/>
        </pc:sldMkLst>
      </pc:sldChg>
      <pc:sldChg chg="add del">
        <pc:chgData name="Hugues Quaeghebeur" userId="S::hquaeghebeur@insy2s.fr::eeb86afd-2b9a-4c2d-bd36-2b729ff23bcb" providerId="AD" clId="Web-{52BA22F1-D33D-F187-163F-DECB8CAEFCB4}" dt="2022-08-29T08:05:45.482" v="23"/>
        <pc:sldMkLst>
          <pc:docMk/>
          <pc:sldMk cId="2711495571" sldId="302"/>
        </pc:sldMkLst>
      </pc:sldChg>
      <pc:sldChg chg="delSp modSp add">
        <pc:chgData name="Hugues Quaeghebeur" userId="S::hquaeghebeur@insy2s.fr::eeb86afd-2b9a-4c2d-bd36-2b729ff23bcb" providerId="AD" clId="Web-{52BA22F1-D33D-F187-163F-DECB8CAEFCB4}" dt="2022-08-29T08:06:08.014" v="26"/>
        <pc:sldMkLst>
          <pc:docMk/>
          <pc:sldMk cId="2778970946" sldId="303"/>
        </pc:sldMkLst>
        <pc:spChg chg="mod">
          <ac:chgData name="Hugues Quaeghebeur" userId="S::hquaeghebeur@insy2s.fr::eeb86afd-2b9a-4c2d-bd36-2b729ff23bcb" providerId="AD" clId="Web-{52BA22F1-D33D-F187-163F-DECB8CAEFCB4}" dt="2022-08-29T08:05:39.435" v="22" actId="20577"/>
          <ac:spMkLst>
            <pc:docMk/>
            <pc:sldMk cId="2778970946" sldId="303"/>
            <ac:spMk id="12" creationId="{38ABCA23-F494-41D2-97F4-DB0651D7BAB4}"/>
          </ac:spMkLst>
        </pc:spChg>
        <pc:spChg chg="del">
          <ac:chgData name="Hugues Quaeghebeur" userId="S::hquaeghebeur@insy2s.fr::eeb86afd-2b9a-4c2d-bd36-2b729ff23bcb" providerId="AD" clId="Web-{52BA22F1-D33D-F187-163F-DECB8CAEFCB4}" dt="2022-08-29T08:06:08.014" v="26"/>
          <ac:spMkLst>
            <pc:docMk/>
            <pc:sldMk cId="2778970946" sldId="303"/>
            <ac:spMk id="13" creationId="{3F2F984E-5968-4624-8FF5-B3C6734F4947}"/>
          </ac:spMkLst>
        </pc:spChg>
        <pc:spChg chg="del">
          <ac:chgData name="Hugues Quaeghebeur" userId="S::hquaeghebeur@insy2s.fr::eeb86afd-2b9a-4c2d-bd36-2b729ff23bcb" providerId="AD" clId="Web-{52BA22F1-D33D-F187-163F-DECB8CAEFCB4}" dt="2022-08-29T08:06:00.514" v="25"/>
          <ac:spMkLst>
            <pc:docMk/>
            <pc:sldMk cId="2778970946" sldId="303"/>
            <ac:spMk id="23" creationId="{5E5CF5C7-3C47-4CBC-9A1E-0E0F00FF3487}"/>
          </ac:spMkLst>
        </pc:spChg>
      </pc:sldChg>
      <pc:sldMasterChg chg="add addSldLayout">
        <pc:chgData name="Hugues Quaeghebeur" userId="S::hquaeghebeur@insy2s.fr::eeb86afd-2b9a-4c2d-bd36-2b729ff23bcb" providerId="AD" clId="Web-{52BA22F1-D33D-F187-163F-DECB8CAEFCB4}" dt="2022-08-29T08:03:18.914" v="8"/>
        <pc:sldMasterMkLst>
          <pc:docMk/>
          <pc:sldMasterMk cId="2378502603" sldId="2147483648"/>
        </pc:sldMasterMkLst>
        <pc:sldLayoutChg chg="add">
          <pc:chgData name="Hugues Quaeghebeur" userId="S::hquaeghebeur@insy2s.fr::eeb86afd-2b9a-4c2d-bd36-2b729ff23bcb" providerId="AD" clId="Web-{52BA22F1-D33D-F187-163F-DECB8CAEFCB4}" dt="2022-08-29T08:03:18.914" v="8"/>
          <pc:sldLayoutMkLst>
            <pc:docMk/>
            <pc:sldMasterMk cId="2378502603" sldId="2147483648"/>
            <pc:sldLayoutMk cId="306216588" sldId="2147483649"/>
          </pc:sldLayoutMkLst>
        </pc:sldLayoutChg>
        <pc:sldLayoutChg chg="add">
          <pc:chgData name="Hugues Quaeghebeur" userId="S::hquaeghebeur@insy2s.fr::eeb86afd-2b9a-4c2d-bd36-2b729ff23bcb" providerId="AD" clId="Web-{52BA22F1-D33D-F187-163F-DECB8CAEFCB4}" dt="2022-08-29T08:03:18.914" v="8"/>
          <pc:sldLayoutMkLst>
            <pc:docMk/>
            <pc:sldMasterMk cId="2378502603" sldId="2147483648"/>
            <pc:sldLayoutMk cId="1959336579" sldId="2147483650"/>
          </pc:sldLayoutMkLst>
        </pc:sldLayoutChg>
        <pc:sldLayoutChg chg="add">
          <pc:chgData name="Hugues Quaeghebeur" userId="S::hquaeghebeur@insy2s.fr::eeb86afd-2b9a-4c2d-bd36-2b729ff23bcb" providerId="AD" clId="Web-{52BA22F1-D33D-F187-163F-DECB8CAEFCB4}" dt="2022-08-29T08:03:18.914" v="8"/>
          <pc:sldLayoutMkLst>
            <pc:docMk/>
            <pc:sldMasterMk cId="2378502603" sldId="2147483648"/>
            <pc:sldLayoutMk cId="2003499572" sldId="2147483652"/>
          </pc:sldLayoutMkLst>
        </pc:sldLayoutChg>
      </pc:sldMasterChg>
      <pc:sldMasterChg chg="replId modSldLayout">
        <pc:chgData name="Hugues Quaeghebeur" userId="S::hquaeghebeur@insy2s.fr::eeb86afd-2b9a-4c2d-bd36-2b729ff23bcb" providerId="AD" clId="Web-{52BA22F1-D33D-F187-163F-DECB8CAEFCB4}" dt="2022-08-29T08:03:18.914" v="8"/>
        <pc:sldMasterMkLst>
          <pc:docMk/>
          <pc:sldMasterMk cId="272767370" sldId="2147483660"/>
        </pc:sldMasterMkLst>
        <pc:sldLayoutChg chg="replId">
          <pc:chgData name="Hugues Quaeghebeur" userId="S::hquaeghebeur@insy2s.fr::eeb86afd-2b9a-4c2d-bd36-2b729ff23bcb" providerId="AD" clId="Web-{52BA22F1-D33D-F187-163F-DECB8CAEFCB4}" dt="2022-08-29T08:03:18.914" v="8"/>
          <pc:sldLayoutMkLst>
            <pc:docMk/>
            <pc:sldMasterMk cId="272767370" sldId="2147483660"/>
            <pc:sldLayoutMk cId="4216589283" sldId="2147483661"/>
          </pc:sldLayoutMkLst>
        </pc:sldLayoutChg>
        <pc:sldLayoutChg chg="replId">
          <pc:chgData name="Hugues Quaeghebeur" userId="S::hquaeghebeur@insy2s.fr::eeb86afd-2b9a-4c2d-bd36-2b729ff23bcb" providerId="AD" clId="Web-{52BA22F1-D33D-F187-163F-DECB8CAEFCB4}" dt="2022-08-29T08:03:18.914" v="8"/>
          <pc:sldLayoutMkLst>
            <pc:docMk/>
            <pc:sldMasterMk cId="272767370" sldId="2147483660"/>
            <pc:sldLayoutMk cId="2409601523" sldId="2147483662"/>
          </pc:sldLayoutMkLst>
        </pc:sldLayoutChg>
        <pc:sldLayoutChg chg="replId">
          <pc:chgData name="Hugues Quaeghebeur" userId="S::hquaeghebeur@insy2s.fr::eeb86afd-2b9a-4c2d-bd36-2b729ff23bcb" providerId="AD" clId="Web-{52BA22F1-D33D-F187-163F-DECB8CAEFCB4}" dt="2022-08-29T08:03:18.914" v="8"/>
          <pc:sldLayoutMkLst>
            <pc:docMk/>
            <pc:sldMasterMk cId="272767370" sldId="2147483660"/>
            <pc:sldLayoutMk cId="2879844" sldId="214748366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0A24B88A-D692-44DD-9A75-4C8E32DF40E6}" type="datetimeFigureOut">
              <a:rPr lang="fr-FR" smtClean="0"/>
              <a:t>02/10/2022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a:t>
            </a:fld>
            <a:endParaRPr lang="fr-FR"/>
          </a:p>
        </p:txBody>
      </p:sp>
    </p:spTree>
    <p:extLst>
      <p:ext uri="{BB962C8B-B14F-4D97-AF65-F5344CB8AC3E}">
        <p14:creationId xmlns:p14="http://schemas.microsoft.com/office/powerpoint/2010/main" val="421658928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24B88A-D692-44DD-9A75-4C8E32DF40E6}" type="datetimeFigureOut">
              <a:rPr lang="fr-FR" smtClean="0"/>
              <a:t>02/10/2022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a:t>
            </a:fld>
            <a:endParaRPr lang="fr-FR"/>
          </a:p>
        </p:txBody>
      </p:sp>
    </p:spTree>
    <p:extLst>
      <p:ext uri="{BB962C8B-B14F-4D97-AF65-F5344CB8AC3E}">
        <p14:creationId xmlns:p14="http://schemas.microsoft.com/office/powerpoint/2010/main" val="880503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24B88A-D692-44DD-9A75-4C8E32DF40E6}" type="datetimeFigureOut">
              <a:rPr lang="fr-FR" smtClean="0"/>
              <a:t>02/10/2022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a:t>
            </a:fld>
            <a:endParaRPr lang="fr-FR"/>
          </a:p>
        </p:txBody>
      </p:sp>
    </p:spTree>
    <p:extLst>
      <p:ext uri="{BB962C8B-B14F-4D97-AF65-F5344CB8AC3E}">
        <p14:creationId xmlns:p14="http://schemas.microsoft.com/office/powerpoint/2010/main" val="216113050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de Garde">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D23335CA-BA10-4E8E-A1CA-9D7F19E976E0}"/>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36952" y="1844621"/>
            <a:ext cx="2936169" cy="2733675"/>
          </a:xfrm>
          <a:prstGeom prst="rect">
            <a:avLst/>
          </a:prstGeom>
          <a:noFill/>
        </p:spPr>
      </p:pic>
      <p:grpSp>
        <p:nvGrpSpPr>
          <p:cNvPr id="6" name="Groupe 5">
            <a:extLst>
              <a:ext uri="{FF2B5EF4-FFF2-40B4-BE49-F238E27FC236}">
                <a16:creationId xmlns:a16="http://schemas.microsoft.com/office/drawing/2014/main" id="{876956D8-1182-4981-9715-B0C3B2E16BF0}"/>
              </a:ext>
            </a:extLst>
          </p:cNvPr>
          <p:cNvGrpSpPr/>
          <p:nvPr userDrawn="1"/>
        </p:nvGrpSpPr>
        <p:grpSpPr>
          <a:xfrm>
            <a:off x="5344527" y="206428"/>
            <a:ext cx="6847473" cy="6438975"/>
            <a:chOff x="5344527" y="122676"/>
            <a:chExt cx="6914003" cy="6551601"/>
          </a:xfrm>
          <a:solidFill>
            <a:srgbClr val="E7E6E6"/>
          </a:solidFill>
          <a:effectLst/>
        </p:grpSpPr>
        <p:sp>
          <p:nvSpPr>
            <p:cNvPr id="9" name="Rectangle 8">
              <a:extLst>
                <a:ext uri="{FF2B5EF4-FFF2-40B4-BE49-F238E27FC236}">
                  <a16:creationId xmlns:a16="http://schemas.microsoft.com/office/drawing/2014/main" id="{D26EA9C7-709A-45DE-A16A-C83CB0529923}"/>
                </a:ext>
              </a:extLst>
            </p:cNvPr>
            <p:cNvSpPr/>
            <p:nvPr/>
          </p:nvSpPr>
          <p:spPr>
            <a:xfrm>
              <a:off x="5344527" y="528515"/>
              <a:ext cx="6914003" cy="6145762"/>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3CAF545F-8334-4D57-9CFD-12048C61DF1B}"/>
                </a:ext>
              </a:extLst>
            </p:cNvPr>
            <p:cNvSpPr/>
            <p:nvPr userDrawn="1"/>
          </p:nvSpPr>
          <p:spPr>
            <a:xfrm>
              <a:off x="6486037" y="122676"/>
              <a:ext cx="5772493" cy="522489"/>
            </a:xfrm>
            <a:custGeom>
              <a:avLst/>
              <a:gdLst>
                <a:gd name="connsiteX0" fmla="*/ 0 w 5281588"/>
                <a:gd name="connsiteY0" fmla="*/ 0 h 497965"/>
                <a:gd name="connsiteX1" fmla="*/ 5281588 w 5281588"/>
                <a:gd name="connsiteY1" fmla="*/ 0 h 497965"/>
                <a:gd name="connsiteX2" fmla="*/ 5281588 w 5281588"/>
                <a:gd name="connsiteY2" fmla="*/ 497965 h 497965"/>
                <a:gd name="connsiteX3" fmla="*/ 0 w 5281588"/>
                <a:gd name="connsiteY3" fmla="*/ 497965 h 497965"/>
                <a:gd name="connsiteX4" fmla="*/ 0 w 5281588"/>
                <a:gd name="connsiteY4" fmla="*/ 0 h 497965"/>
                <a:gd name="connsiteX0" fmla="*/ 490953 w 5772541"/>
                <a:gd name="connsiteY0" fmla="*/ 0 h 528650"/>
                <a:gd name="connsiteX1" fmla="*/ 5772541 w 5772541"/>
                <a:gd name="connsiteY1" fmla="*/ 0 h 528650"/>
                <a:gd name="connsiteX2" fmla="*/ 5772541 w 5772541"/>
                <a:gd name="connsiteY2" fmla="*/ 497965 h 528650"/>
                <a:gd name="connsiteX3" fmla="*/ 0 w 5772541"/>
                <a:gd name="connsiteY3" fmla="*/ 528650 h 528650"/>
                <a:gd name="connsiteX4" fmla="*/ 490953 w 5772541"/>
                <a:gd name="connsiteY4" fmla="*/ 0 h 528650"/>
                <a:gd name="connsiteX0" fmla="*/ 441857 w 5723445"/>
                <a:gd name="connsiteY0" fmla="*/ 0 h 497965"/>
                <a:gd name="connsiteX1" fmla="*/ 5723445 w 5723445"/>
                <a:gd name="connsiteY1" fmla="*/ 0 h 497965"/>
                <a:gd name="connsiteX2" fmla="*/ 5723445 w 5723445"/>
                <a:gd name="connsiteY2" fmla="*/ 497965 h 497965"/>
                <a:gd name="connsiteX3" fmla="*/ 0 w 5723445"/>
                <a:gd name="connsiteY3" fmla="*/ 479554 h 497965"/>
                <a:gd name="connsiteX4" fmla="*/ 441857 w 5723445"/>
                <a:gd name="connsiteY4" fmla="*/ 0 h 497965"/>
                <a:gd name="connsiteX0" fmla="*/ 455871 w 5737459"/>
                <a:gd name="connsiteY0" fmla="*/ 0 h 497965"/>
                <a:gd name="connsiteX1" fmla="*/ 5737459 w 5737459"/>
                <a:gd name="connsiteY1" fmla="*/ 0 h 497965"/>
                <a:gd name="connsiteX2" fmla="*/ 5737459 w 5737459"/>
                <a:gd name="connsiteY2" fmla="*/ 497965 h 497965"/>
                <a:gd name="connsiteX3" fmla="*/ 0 w 5737459"/>
                <a:gd name="connsiteY3" fmla="*/ 493568 h 497965"/>
                <a:gd name="connsiteX4" fmla="*/ 455871 w 5737459"/>
                <a:gd name="connsiteY4" fmla="*/ 0 h 497965"/>
                <a:gd name="connsiteX0" fmla="*/ 490905 w 5772493"/>
                <a:gd name="connsiteY0" fmla="*/ 0 h 504078"/>
                <a:gd name="connsiteX1" fmla="*/ 5772493 w 5772493"/>
                <a:gd name="connsiteY1" fmla="*/ 0 h 504078"/>
                <a:gd name="connsiteX2" fmla="*/ 5772493 w 5772493"/>
                <a:gd name="connsiteY2" fmla="*/ 497965 h 504078"/>
                <a:gd name="connsiteX3" fmla="*/ 0 w 5772493"/>
                <a:gd name="connsiteY3" fmla="*/ 504078 h 504078"/>
                <a:gd name="connsiteX4" fmla="*/ 490905 w 5772493"/>
                <a:gd name="connsiteY4" fmla="*/ 0 h 504078"/>
                <a:gd name="connsiteX0" fmla="*/ 490905 w 5772493"/>
                <a:gd name="connsiteY0" fmla="*/ 0 h 522489"/>
                <a:gd name="connsiteX1" fmla="*/ 5772493 w 5772493"/>
                <a:gd name="connsiteY1" fmla="*/ 0 h 522489"/>
                <a:gd name="connsiteX2" fmla="*/ 5772493 w 5772493"/>
                <a:gd name="connsiteY2" fmla="*/ 522489 h 522489"/>
                <a:gd name="connsiteX3" fmla="*/ 0 w 5772493"/>
                <a:gd name="connsiteY3" fmla="*/ 504078 h 522489"/>
                <a:gd name="connsiteX4" fmla="*/ 490905 w 5772493"/>
                <a:gd name="connsiteY4" fmla="*/ 0 h 522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493" h="522489">
                  <a:moveTo>
                    <a:pt x="490905" y="0"/>
                  </a:moveTo>
                  <a:lnTo>
                    <a:pt x="5772493" y="0"/>
                  </a:lnTo>
                  <a:lnTo>
                    <a:pt x="5772493" y="522489"/>
                  </a:lnTo>
                  <a:lnTo>
                    <a:pt x="0" y="504078"/>
                  </a:lnTo>
                  <a:lnTo>
                    <a:pt x="490905" y="0"/>
                  </a:ln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grpSp>
      <p:sp>
        <p:nvSpPr>
          <p:cNvPr id="7" name="Rectangle 1">
            <a:extLst>
              <a:ext uri="{FF2B5EF4-FFF2-40B4-BE49-F238E27FC236}">
                <a16:creationId xmlns:a16="http://schemas.microsoft.com/office/drawing/2014/main" id="{D1785B3C-6C3B-44C4-962D-F8B1B431BA61}"/>
              </a:ext>
            </a:extLst>
          </p:cNvPr>
          <p:cNvSpPr/>
          <p:nvPr userDrawn="1"/>
        </p:nvSpPr>
        <p:spPr>
          <a:xfrm flipV="1">
            <a:off x="5754133" y="473893"/>
            <a:ext cx="1608750" cy="383540"/>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 name="connsiteX0" fmla="*/ 0 w 2792344"/>
              <a:gd name="connsiteY0" fmla="*/ 0 h 514001"/>
              <a:gd name="connsiteX1" fmla="*/ 2778276 w 2792344"/>
              <a:gd name="connsiteY1" fmla="*/ 0 h 514001"/>
              <a:gd name="connsiteX2" fmla="*/ 2792344 w 2792344"/>
              <a:gd name="connsiteY2" fmla="*/ 514001 h 514001"/>
              <a:gd name="connsiteX3" fmla="*/ 607180 w 2792344"/>
              <a:gd name="connsiteY3" fmla="*/ 513997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607180" y="513997"/>
                </a:lnTo>
                <a:lnTo>
                  <a:pt x="0" y="0"/>
                </a:lnTo>
                <a:close/>
              </a:path>
            </a:pathLst>
          </a:custGeom>
          <a:solidFill>
            <a:srgbClr val="EE740F"/>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55" name="Groupe 54">
            <a:extLst>
              <a:ext uri="{FF2B5EF4-FFF2-40B4-BE49-F238E27FC236}">
                <a16:creationId xmlns:a16="http://schemas.microsoft.com/office/drawing/2014/main" id="{432DBF58-80D6-4AD4-8AC0-04C3DC3916D4}"/>
              </a:ext>
            </a:extLst>
          </p:cNvPr>
          <p:cNvGrpSpPr/>
          <p:nvPr userDrawn="1"/>
        </p:nvGrpSpPr>
        <p:grpSpPr>
          <a:xfrm>
            <a:off x="5414376" y="336852"/>
            <a:ext cx="6777624" cy="6188548"/>
            <a:chOff x="5414376" y="320984"/>
            <a:chExt cx="6777624" cy="6188548"/>
          </a:xfrm>
          <a:blipFill>
            <a:blip r:embed="rId4"/>
            <a:stretch>
              <a:fillRect/>
            </a:stretch>
          </a:blipFill>
        </p:grpSpPr>
        <p:sp>
          <p:nvSpPr>
            <p:cNvPr id="35" name="Rectangle 34">
              <a:extLst>
                <a:ext uri="{FF2B5EF4-FFF2-40B4-BE49-F238E27FC236}">
                  <a16:creationId xmlns:a16="http://schemas.microsoft.com/office/drawing/2014/main" id="{CFF4BE96-29E9-45FE-A98C-B3C3E67BA17A}"/>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Rectangle 53">
              <a:extLst>
                <a:ext uri="{FF2B5EF4-FFF2-40B4-BE49-F238E27FC236}">
                  <a16:creationId xmlns:a16="http://schemas.microsoft.com/office/drawing/2014/main" id="{01522337-5292-4677-98CD-5D034CAD0F80}"/>
                </a:ext>
              </a:extLst>
            </p:cNvPr>
            <p:cNvSpPr/>
            <p:nvPr userDrawn="1"/>
          </p:nvSpPr>
          <p:spPr>
            <a:xfrm>
              <a:off x="6822436" y="320984"/>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56" name="Groupe 55">
            <a:extLst>
              <a:ext uri="{FF2B5EF4-FFF2-40B4-BE49-F238E27FC236}">
                <a16:creationId xmlns:a16="http://schemas.microsoft.com/office/drawing/2014/main" id="{EE866178-2AB3-46C0-BE65-FB98D9FCAF69}"/>
              </a:ext>
            </a:extLst>
          </p:cNvPr>
          <p:cNvGrpSpPr/>
          <p:nvPr userDrawn="1"/>
        </p:nvGrpSpPr>
        <p:grpSpPr>
          <a:xfrm>
            <a:off x="5414722" y="324094"/>
            <a:ext cx="6777624" cy="6197054"/>
            <a:chOff x="5414376" y="312478"/>
            <a:chExt cx="6777624" cy="6197054"/>
          </a:xfrm>
          <a:gradFill>
            <a:gsLst>
              <a:gs pos="0">
                <a:srgbClr val="0056AC">
                  <a:alpha val="78000"/>
                </a:srgbClr>
              </a:gs>
              <a:gs pos="100000">
                <a:srgbClr val="0B84FF"/>
              </a:gs>
              <a:gs pos="18000">
                <a:srgbClr val="0B84FF">
                  <a:alpha val="84000"/>
                </a:srgbClr>
              </a:gs>
            </a:gsLst>
            <a:lin ang="0" scaled="0"/>
          </a:gradFill>
        </p:grpSpPr>
        <p:sp>
          <p:nvSpPr>
            <p:cNvPr id="57" name="Rectangle 56">
              <a:extLst>
                <a:ext uri="{FF2B5EF4-FFF2-40B4-BE49-F238E27FC236}">
                  <a16:creationId xmlns:a16="http://schemas.microsoft.com/office/drawing/2014/main" id="{13770ECC-A4CF-4ABD-98FE-3720D8AB0624}"/>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Rectangle 53">
              <a:extLst>
                <a:ext uri="{FF2B5EF4-FFF2-40B4-BE49-F238E27FC236}">
                  <a16:creationId xmlns:a16="http://schemas.microsoft.com/office/drawing/2014/main" id="{CBECCD16-FC33-4CF6-89E5-C76BF6185CC7}"/>
                </a:ext>
              </a:extLst>
            </p:cNvPr>
            <p:cNvSpPr/>
            <p:nvPr userDrawn="1"/>
          </p:nvSpPr>
          <p:spPr>
            <a:xfrm>
              <a:off x="6822436" y="312478"/>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38" name="Groupe 37">
            <a:extLst>
              <a:ext uri="{FF2B5EF4-FFF2-40B4-BE49-F238E27FC236}">
                <a16:creationId xmlns:a16="http://schemas.microsoft.com/office/drawing/2014/main" id="{65E2DFFD-937D-4ADB-9992-A122C3EF1C2C}"/>
              </a:ext>
            </a:extLst>
          </p:cNvPr>
          <p:cNvGrpSpPr/>
          <p:nvPr userDrawn="1"/>
        </p:nvGrpSpPr>
        <p:grpSpPr>
          <a:xfrm>
            <a:off x="5001994" y="399516"/>
            <a:ext cx="444186" cy="6361044"/>
            <a:chOff x="5001994" y="399516"/>
            <a:chExt cx="444186" cy="6361044"/>
          </a:xfrm>
        </p:grpSpPr>
        <p:sp>
          <p:nvSpPr>
            <p:cNvPr id="11" name="Rectangle 115">
              <a:extLst>
                <a:ext uri="{FF2B5EF4-FFF2-40B4-BE49-F238E27FC236}">
                  <a16:creationId xmlns:a16="http://schemas.microsoft.com/office/drawing/2014/main" id="{6461F0FD-B715-446E-9E00-E25C7EA7694D}"/>
                </a:ext>
              </a:extLst>
            </p:cNvPr>
            <p:cNvSpPr/>
            <p:nvPr/>
          </p:nvSpPr>
          <p:spPr>
            <a:xfrm>
              <a:off x="5001994" y="399516"/>
              <a:ext cx="370520" cy="6361044"/>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28920"/>
                <a:gd name="connsiteY0" fmla="*/ 0 h 8963111"/>
                <a:gd name="connsiteX1" fmla="*/ 228600 w 228920"/>
                <a:gd name="connsiteY1" fmla="*/ 0 h 8963111"/>
                <a:gd name="connsiteX2" fmla="*/ 227948 w 228920"/>
                <a:gd name="connsiteY2" fmla="*/ 8963111 h 8963111"/>
                <a:gd name="connsiteX3" fmla="*/ 0 w 228920"/>
                <a:gd name="connsiteY3" fmla="*/ 8782050 h 8963111"/>
                <a:gd name="connsiteX4" fmla="*/ 0 w 228920"/>
                <a:gd name="connsiteY4" fmla="*/ 0 h 8963111"/>
                <a:gd name="connsiteX0" fmla="*/ 0 w 227948"/>
                <a:gd name="connsiteY0" fmla="*/ 91048 h 9054159"/>
                <a:gd name="connsiteX1" fmla="*/ 226287 w 227948"/>
                <a:gd name="connsiteY1" fmla="*/ 0 h 9054159"/>
                <a:gd name="connsiteX2" fmla="*/ 227948 w 227948"/>
                <a:gd name="connsiteY2" fmla="*/ 9054159 h 9054159"/>
                <a:gd name="connsiteX3" fmla="*/ 0 w 227948"/>
                <a:gd name="connsiteY3" fmla="*/ 8873098 h 9054159"/>
                <a:gd name="connsiteX4" fmla="*/ 0 w 227948"/>
                <a:gd name="connsiteY4" fmla="*/ 91048 h 9054159"/>
                <a:gd name="connsiteX0" fmla="*/ 0 w 227948"/>
                <a:gd name="connsiteY0" fmla="*/ 91048 h 9022763"/>
                <a:gd name="connsiteX1" fmla="*/ 226287 w 227948"/>
                <a:gd name="connsiteY1" fmla="*/ 0 h 9022763"/>
                <a:gd name="connsiteX2" fmla="*/ 227948 w 227948"/>
                <a:gd name="connsiteY2" fmla="*/ 9022763 h 9022763"/>
                <a:gd name="connsiteX3" fmla="*/ 0 w 227948"/>
                <a:gd name="connsiteY3" fmla="*/ 8873098 h 9022763"/>
                <a:gd name="connsiteX4" fmla="*/ 0 w 227948"/>
                <a:gd name="connsiteY4" fmla="*/ 91048 h 9022763"/>
                <a:gd name="connsiteX0" fmla="*/ 0 w 226489"/>
                <a:gd name="connsiteY0" fmla="*/ 91048 h 8996077"/>
                <a:gd name="connsiteX1" fmla="*/ 226287 w 226489"/>
                <a:gd name="connsiteY1" fmla="*/ 0 h 8996077"/>
                <a:gd name="connsiteX2" fmla="*/ 223304 w 226489"/>
                <a:gd name="connsiteY2" fmla="*/ 8996077 h 8996077"/>
                <a:gd name="connsiteX3" fmla="*/ 0 w 226489"/>
                <a:gd name="connsiteY3" fmla="*/ 8873098 h 8996077"/>
                <a:gd name="connsiteX4" fmla="*/ 0 w 226489"/>
                <a:gd name="connsiteY4" fmla="*/ 91048 h 8996077"/>
                <a:gd name="connsiteX0" fmla="*/ 0 w 226490"/>
                <a:gd name="connsiteY0" fmla="*/ 91048 h 8978810"/>
                <a:gd name="connsiteX1" fmla="*/ 226287 w 226490"/>
                <a:gd name="connsiteY1" fmla="*/ 0 h 8978810"/>
                <a:gd name="connsiteX2" fmla="*/ 223305 w 226490"/>
                <a:gd name="connsiteY2" fmla="*/ 8978810 h 8978810"/>
                <a:gd name="connsiteX3" fmla="*/ 0 w 226490"/>
                <a:gd name="connsiteY3" fmla="*/ 8873098 h 8978810"/>
                <a:gd name="connsiteX4" fmla="*/ 0 w 226490"/>
                <a:gd name="connsiteY4" fmla="*/ 91048 h 8978810"/>
                <a:gd name="connsiteX0" fmla="*/ 0 w 226490"/>
                <a:gd name="connsiteY0" fmla="*/ 91048 h 8966252"/>
                <a:gd name="connsiteX1" fmla="*/ 226287 w 226490"/>
                <a:gd name="connsiteY1" fmla="*/ 0 h 8966252"/>
                <a:gd name="connsiteX2" fmla="*/ 223306 w 226490"/>
                <a:gd name="connsiteY2" fmla="*/ 8966252 h 8966252"/>
                <a:gd name="connsiteX3" fmla="*/ 0 w 226490"/>
                <a:gd name="connsiteY3" fmla="*/ 8873098 h 8966252"/>
                <a:gd name="connsiteX4" fmla="*/ 0 w 226490"/>
                <a:gd name="connsiteY4" fmla="*/ 91048 h 8966252"/>
                <a:gd name="connsiteX0" fmla="*/ 0 w 226490"/>
                <a:gd name="connsiteY0" fmla="*/ 91048 h 8953694"/>
                <a:gd name="connsiteX1" fmla="*/ 226287 w 226490"/>
                <a:gd name="connsiteY1" fmla="*/ 0 h 8953694"/>
                <a:gd name="connsiteX2" fmla="*/ 223306 w 226490"/>
                <a:gd name="connsiteY2" fmla="*/ 8953694 h 8953694"/>
                <a:gd name="connsiteX3" fmla="*/ 0 w 226490"/>
                <a:gd name="connsiteY3" fmla="*/ 8873098 h 8953694"/>
                <a:gd name="connsiteX4" fmla="*/ 0 w 226490"/>
                <a:gd name="connsiteY4" fmla="*/ 91048 h 8953694"/>
                <a:gd name="connsiteX0" fmla="*/ 0 w 226428"/>
                <a:gd name="connsiteY0" fmla="*/ 91048 h 8970161"/>
                <a:gd name="connsiteX1" fmla="*/ 226287 w 226428"/>
                <a:gd name="connsiteY1" fmla="*/ 0 h 8970161"/>
                <a:gd name="connsiteX2" fmla="*/ 220513 w 226428"/>
                <a:gd name="connsiteY2" fmla="*/ 8970161 h 8970161"/>
                <a:gd name="connsiteX3" fmla="*/ 0 w 226428"/>
                <a:gd name="connsiteY3" fmla="*/ 8873098 h 8970161"/>
                <a:gd name="connsiteX4" fmla="*/ 0 w 226428"/>
                <a:gd name="connsiteY4" fmla="*/ 91048 h 8970161"/>
                <a:gd name="connsiteX0" fmla="*/ 0 w 226428"/>
                <a:gd name="connsiteY0" fmla="*/ 91048 h 8976749"/>
                <a:gd name="connsiteX1" fmla="*/ 226287 w 226428"/>
                <a:gd name="connsiteY1" fmla="*/ 0 h 8976749"/>
                <a:gd name="connsiteX2" fmla="*/ 220513 w 226428"/>
                <a:gd name="connsiteY2" fmla="*/ 8976749 h 8976749"/>
                <a:gd name="connsiteX3" fmla="*/ 0 w 226428"/>
                <a:gd name="connsiteY3" fmla="*/ 8873098 h 8976749"/>
                <a:gd name="connsiteX4" fmla="*/ 0 w 226428"/>
                <a:gd name="connsiteY4" fmla="*/ 91048 h 8976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28" h="8976749">
                  <a:moveTo>
                    <a:pt x="0" y="91048"/>
                  </a:moveTo>
                  <a:lnTo>
                    <a:pt x="226287" y="0"/>
                  </a:lnTo>
                  <a:cubicBezTo>
                    <a:pt x="227612" y="2972407"/>
                    <a:pt x="219188" y="6004342"/>
                    <a:pt x="220513" y="8976749"/>
                  </a:cubicBezTo>
                  <a:lnTo>
                    <a:pt x="0" y="8873098"/>
                  </a:lnTo>
                  <a:lnTo>
                    <a:pt x="0" y="91048"/>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12" name="Rectangle 115">
              <a:extLst>
                <a:ext uri="{FF2B5EF4-FFF2-40B4-BE49-F238E27FC236}">
                  <a16:creationId xmlns:a16="http://schemas.microsoft.com/office/drawing/2014/main" id="{5BA19053-E1EB-47B7-8BBF-7EF29F3F342D}"/>
                </a:ext>
              </a:extLst>
            </p:cNvPr>
            <p:cNvSpPr/>
            <p:nvPr/>
          </p:nvSpPr>
          <p:spPr>
            <a:xfrm>
              <a:off x="5129839" y="445485"/>
              <a:ext cx="316341" cy="6268767"/>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32576"/>
                <a:gd name="connsiteY0" fmla="*/ 112473 h 9029695"/>
                <a:gd name="connsiteX1" fmla="*/ 226969 w 232576"/>
                <a:gd name="connsiteY1" fmla="*/ 0 h 9029695"/>
                <a:gd name="connsiteX2" fmla="*/ 232576 w 232576"/>
                <a:gd name="connsiteY2" fmla="*/ 9029695 h 9029695"/>
                <a:gd name="connsiteX3" fmla="*/ 0 w 232576"/>
                <a:gd name="connsiteY3" fmla="*/ 8894523 h 9029695"/>
                <a:gd name="connsiteX4" fmla="*/ 0 w 232576"/>
                <a:gd name="connsiteY4" fmla="*/ 112473 h 9029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76" h="9029695">
                  <a:moveTo>
                    <a:pt x="0" y="112473"/>
                  </a:moveTo>
                  <a:lnTo>
                    <a:pt x="226969" y="0"/>
                  </a:lnTo>
                  <a:cubicBezTo>
                    <a:pt x="228294" y="2972407"/>
                    <a:pt x="231251" y="6057288"/>
                    <a:pt x="232576" y="9029695"/>
                  </a:cubicBezTo>
                  <a:lnTo>
                    <a:pt x="0" y="8894523"/>
                  </a:lnTo>
                  <a:lnTo>
                    <a:pt x="0" y="112473"/>
                  </a:lnTo>
                  <a:close/>
                </a:path>
              </a:pathLst>
            </a:cu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sp>
        <p:nvSpPr>
          <p:cNvPr id="33" name="Rectangle 32">
            <a:extLst>
              <a:ext uri="{FF2B5EF4-FFF2-40B4-BE49-F238E27FC236}">
                <a16:creationId xmlns:a16="http://schemas.microsoft.com/office/drawing/2014/main" id="{CC2048EA-E5AA-46AE-853D-702ED3509C0C}"/>
              </a:ext>
            </a:extLst>
          </p:cNvPr>
          <p:cNvSpPr/>
          <p:nvPr/>
        </p:nvSpPr>
        <p:spPr>
          <a:xfrm>
            <a:off x="12168093" y="0"/>
            <a:ext cx="131482" cy="6911788"/>
          </a:xfrm>
          <a:prstGeom prst="rect">
            <a:avLst/>
          </a:prstGeom>
          <a:solidFill>
            <a:srgbClr val="E7E6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0621658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ge vierge">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595959"/>
                  </a:solidFill>
                  <a:effectLst/>
                  <a:ea typeface="Calibri" panose="020F0502020204030204" pitchFamily="34" charset="0"/>
                  <a:cs typeface="Times New Roman" panose="02020603050405020304" pitchFamily="18" charset="0"/>
                </a:rPr>
                <a:t> </a:t>
              </a:r>
            </a:p>
          </p:txBody>
        </p:sp>
      </p:grpSp>
      <p:pic>
        <p:nvPicPr>
          <p:cNvPr id="19" name="Graphique 218">
            <a:extLst>
              <a:ext uri="{FF2B5EF4-FFF2-40B4-BE49-F238E27FC236}">
                <a16:creationId xmlns:a16="http://schemas.microsoft.com/office/drawing/2014/main" id="{8E597506-F4FD-42D0-B9E2-AC24130153BB}"/>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20" name="Zone de texte 2">
            <a:extLst>
              <a:ext uri="{FF2B5EF4-FFF2-40B4-BE49-F238E27FC236}">
                <a16:creationId xmlns:a16="http://schemas.microsoft.com/office/drawing/2014/main" id="{6AC5D1C9-CAE9-4F63-8951-890E93FA81AB}"/>
              </a:ext>
            </a:extLst>
          </p:cNvPr>
          <p:cNvSpPr txBox="1">
            <a:spLocks noChangeArrowheads="1"/>
          </p:cNvSpPr>
          <p:nvPr userDrawn="1"/>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1200" b="0" i="1"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Document interne</a:t>
            </a:r>
            <a:endParaRPr kumimoji="0" lang="fr-FR" altLang="ja-JP" sz="1800" b="0" i="0" u="none" strike="noStrike" cap="none" normalizeH="0" baseline="0" dirty="0">
              <a:ln>
                <a:noFill/>
              </a:ln>
              <a:solidFill>
                <a:schemeClr val="tx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Ellipse 11">
            <a:extLst>
              <a:ext uri="{FF2B5EF4-FFF2-40B4-BE49-F238E27FC236}">
                <a16:creationId xmlns:a16="http://schemas.microsoft.com/office/drawing/2014/main" id="{5C106265-8F0C-412E-8F2E-3B371931A6F5}"/>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4" name="Espace réservé du numéro de diapositive 5">
            <a:extLst>
              <a:ext uri="{FF2B5EF4-FFF2-40B4-BE49-F238E27FC236}">
                <a16:creationId xmlns:a16="http://schemas.microsoft.com/office/drawing/2014/main" id="{29D5E497-9CE7-4DE1-9557-5298BA843D6C}"/>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a:t>
            </a:fld>
            <a:endParaRPr lang="fr-FR" dirty="0"/>
          </a:p>
        </p:txBody>
      </p:sp>
    </p:spTree>
    <p:extLst>
      <p:ext uri="{BB962C8B-B14F-4D97-AF65-F5344CB8AC3E}">
        <p14:creationId xmlns:p14="http://schemas.microsoft.com/office/powerpoint/2010/main" val="19593365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amp; Contenu">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595959"/>
                  </a:solidFill>
                  <a:effectLst/>
                  <a:ea typeface="Calibri" panose="020F0502020204030204" pitchFamily="34" charset="0"/>
                  <a:cs typeface="Times New Roman" panose="02020603050405020304" pitchFamily="18" charset="0"/>
                </a:rPr>
                <a:t> </a:t>
              </a:r>
            </a:p>
          </p:txBody>
        </p:sp>
      </p:grpSp>
      <p:pic>
        <p:nvPicPr>
          <p:cNvPr id="19" name="Graphique 218">
            <a:extLst>
              <a:ext uri="{FF2B5EF4-FFF2-40B4-BE49-F238E27FC236}">
                <a16:creationId xmlns:a16="http://schemas.microsoft.com/office/drawing/2014/main" id="{8E597506-F4FD-42D0-B9E2-AC24130153BB}"/>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20" name="Zone de texte 2">
            <a:extLst>
              <a:ext uri="{FF2B5EF4-FFF2-40B4-BE49-F238E27FC236}">
                <a16:creationId xmlns:a16="http://schemas.microsoft.com/office/drawing/2014/main" id="{6AC5D1C9-CAE9-4F63-8951-890E93FA81AB}"/>
              </a:ext>
            </a:extLst>
          </p:cNvPr>
          <p:cNvSpPr txBox="1">
            <a:spLocks noChangeArrowheads="1"/>
          </p:cNvSpPr>
          <p:nvPr userDrawn="1"/>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1200" b="0" i="1"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Document interne</a:t>
            </a:r>
            <a:endParaRPr kumimoji="0" lang="fr-FR" altLang="ja-JP" sz="1800" b="0" i="0" u="none" strike="noStrike" cap="none" normalizeH="0" baseline="0" dirty="0">
              <a:ln>
                <a:noFill/>
              </a:ln>
              <a:solidFill>
                <a:schemeClr val="tx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re 1">
            <a:extLst>
              <a:ext uri="{FF2B5EF4-FFF2-40B4-BE49-F238E27FC236}">
                <a16:creationId xmlns:a16="http://schemas.microsoft.com/office/drawing/2014/main" id="{F1BE16D4-2D12-466F-A300-10A1C1FF537B}"/>
              </a:ext>
            </a:extLst>
          </p:cNvPr>
          <p:cNvSpPr>
            <a:spLocks noGrp="1"/>
          </p:cNvSpPr>
          <p:nvPr>
            <p:ph type="title"/>
          </p:nvPr>
        </p:nvSpPr>
        <p:spPr>
          <a:xfrm>
            <a:off x="838200" y="365125"/>
            <a:ext cx="10515600" cy="1325563"/>
          </a:xfrm>
        </p:spPr>
        <p:txBody>
          <a:bodyPr/>
          <a:lstStyle>
            <a:lvl1pPr>
              <a:defRPr>
                <a:solidFill>
                  <a:srgbClr val="0B84FF"/>
                </a:solidFill>
                <a:latin typeface="+mn-lt"/>
              </a:defRPr>
            </a:lvl1pPr>
          </a:lstStyle>
          <a:p>
            <a:r>
              <a:rPr lang="fr-FR" dirty="0"/>
              <a:t>Modifiez le style du titre</a:t>
            </a:r>
          </a:p>
        </p:txBody>
      </p:sp>
      <p:sp>
        <p:nvSpPr>
          <p:cNvPr id="23" name="Espace réservé du contenu 2">
            <a:extLst>
              <a:ext uri="{FF2B5EF4-FFF2-40B4-BE49-F238E27FC236}">
                <a16:creationId xmlns:a16="http://schemas.microsoft.com/office/drawing/2014/main" id="{91CCA5F7-06A8-4C63-8D3A-03F2C1B539D5}"/>
              </a:ext>
            </a:extLst>
          </p:cNvPr>
          <p:cNvSpPr>
            <a:spLocks noGrp="1"/>
          </p:cNvSpPr>
          <p:nvPr>
            <p:ph idx="1"/>
          </p:nvPr>
        </p:nvSpPr>
        <p:spPr>
          <a:xfrm>
            <a:off x="838200" y="1825625"/>
            <a:ext cx="10515600" cy="435133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6" name="Ellipse 11">
            <a:extLst>
              <a:ext uri="{FF2B5EF4-FFF2-40B4-BE49-F238E27FC236}">
                <a16:creationId xmlns:a16="http://schemas.microsoft.com/office/drawing/2014/main" id="{4C40669A-A76B-4FA4-995B-583D7BCFA93C}"/>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7" name="Espace réservé du numéro de diapositive 5">
            <a:extLst>
              <a:ext uri="{FF2B5EF4-FFF2-40B4-BE49-F238E27FC236}">
                <a16:creationId xmlns:a16="http://schemas.microsoft.com/office/drawing/2014/main" id="{B705FC9E-0D38-4D83-ABEF-B41C41863587}"/>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a:t>
            </a:fld>
            <a:endParaRPr lang="fr-FR" dirty="0"/>
          </a:p>
        </p:txBody>
      </p:sp>
    </p:spTree>
    <p:extLst>
      <p:ext uri="{BB962C8B-B14F-4D97-AF65-F5344CB8AC3E}">
        <p14:creationId xmlns:p14="http://schemas.microsoft.com/office/powerpoint/2010/main" val="20034995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24B88A-D692-44DD-9A75-4C8E32DF40E6}" type="datetimeFigureOut">
              <a:rPr lang="fr-FR" smtClean="0"/>
              <a:t>02/10/2022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a:t>
            </a:fld>
            <a:endParaRPr lang="fr-FR"/>
          </a:p>
        </p:txBody>
      </p:sp>
    </p:spTree>
    <p:extLst>
      <p:ext uri="{BB962C8B-B14F-4D97-AF65-F5344CB8AC3E}">
        <p14:creationId xmlns:p14="http://schemas.microsoft.com/office/powerpoint/2010/main" val="24096015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0A24B88A-D692-44DD-9A75-4C8E32DF40E6}" type="datetimeFigureOut">
              <a:rPr lang="fr-FR" smtClean="0"/>
              <a:t>02/10/2022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a:t>
            </a:fld>
            <a:endParaRPr lang="fr-FR"/>
          </a:p>
        </p:txBody>
      </p:sp>
    </p:spTree>
    <p:extLst>
      <p:ext uri="{BB962C8B-B14F-4D97-AF65-F5344CB8AC3E}">
        <p14:creationId xmlns:p14="http://schemas.microsoft.com/office/powerpoint/2010/main" val="37511741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0A24B88A-D692-44DD-9A75-4C8E32DF40E6}" type="datetimeFigureOut">
              <a:rPr lang="fr-FR" smtClean="0"/>
              <a:t>02/10/2022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3D9557-6D59-490B-8790-7720BC9B9414}" type="slidenum">
              <a:rPr lang="fr-FR" smtClean="0"/>
              <a:t>‹#›</a:t>
            </a:fld>
            <a:endParaRPr lang="fr-FR"/>
          </a:p>
        </p:txBody>
      </p:sp>
    </p:spTree>
    <p:extLst>
      <p:ext uri="{BB962C8B-B14F-4D97-AF65-F5344CB8AC3E}">
        <p14:creationId xmlns:p14="http://schemas.microsoft.com/office/powerpoint/2010/main" val="287984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0A24B88A-D692-44DD-9A75-4C8E32DF40E6}" type="datetimeFigureOut">
              <a:rPr lang="fr-FR" smtClean="0"/>
              <a:t>02/10/2022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33D9557-6D59-490B-8790-7720BC9B9414}" type="slidenum">
              <a:rPr lang="fr-FR" smtClean="0"/>
              <a:t>‹#›</a:t>
            </a:fld>
            <a:endParaRPr lang="fr-FR"/>
          </a:p>
        </p:txBody>
      </p:sp>
    </p:spTree>
    <p:extLst>
      <p:ext uri="{BB962C8B-B14F-4D97-AF65-F5344CB8AC3E}">
        <p14:creationId xmlns:p14="http://schemas.microsoft.com/office/powerpoint/2010/main" val="294958902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A24B88A-D692-44DD-9A75-4C8E32DF40E6}" type="datetimeFigureOut">
              <a:rPr lang="fr-FR" smtClean="0"/>
              <a:t>02/10/2022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33D9557-6D59-490B-8790-7720BC9B9414}" type="slidenum">
              <a:rPr lang="fr-FR" smtClean="0"/>
              <a:t>‹#›</a:t>
            </a:fld>
            <a:endParaRPr lang="fr-FR"/>
          </a:p>
        </p:txBody>
      </p:sp>
    </p:spTree>
    <p:extLst>
      <p:ext uri="{BB962C8B-B14F-4D97-AF65-F5344CB8AC3E}">
        <p14:creationId xmlns:p14="http://schemas.microsoft.com/office/powerpoint/2010/main" val="125996273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4B88A-D692-44DD-9A75-4C8E32DF40E6}" type="datetimeFigureOut">
              <a:rPr lang="fr-FR" smtClean="0"/>
              <a:t>02/10/2022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33D9557-6D59-490B-8790-7720BC9B9414}" type="slidenum">
              <a:rPr lang="fr-FR" smtClean="0"/>
              <a:t>‹#›</a:t>
            </a:fld>
            <a:endParaRPr lang="fr-FR"/>
          </a:p>
        </p:txBody>
      </p:sp>
    </p:spTree>
    <p:extLst>
      <p:ext uri="{BB962C8B-B14F-4D97-AF65-F5344CB8AC3E}">
        <p14:creationId xmlns:p14="http://schemas.microsoft.com/office/powerpoint/2010/main" val="34303214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0A24B88A-D692-44DD-9A75-4C8E32DF40E6}" type="datetimeFigureOut">
              <a:rPr lang="fr-FR" smtClean="0"/>
              <a:t>02/10/2022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3D9557-6D59-490B-8790-7720BC9B9414}" type="slidenum">
              <a:rPr lang="fr-FR" smtClean="0"/>
              <a:t>‹#›</a:t>
            </a:fld>
            <a:endParaRPr lang="fr-FR"/>
          </a:p>
        </p:txBody>
      </p:sp>
    </p:spTree>
    <p:extLst>
      <p:ext uri="{BB962C8B-B14F-4D97-AF65-F5344CB8AC3E}">
        <p14:creationId xmlns:p14="http://schemas.microsoft.com/office/powerpoint/2010/main" val="19370357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0A24B88A-D692-44DD-9A75-4C8E32DF40E6}" type="datetimeFigureOut">
              <a:rPr lang="fr-FR" smtClean="0"/>
              <a:t>02/10/2022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3D9557-6D59-490B-8790-7720BC9B9414}" type="slidenum">
              <a:rPr lang="fr-FR" smtClean="0"/>
              <a:t>‹#›</a:t>
            </a:fld>
            <a:endParaRPr lang="fr-FR"/>
          </a:p>
        </p:txBody>
      </p:sp>
    </p:spTree>
    <p:extLst>
      <p:ext uri="{BB962C8B-B14F-4D97-AF65-F5344CB8AC3E}">
        <p14:creationId xmlns:p14="http://schemas.microsoft.com/office/powerpoint/2010/main" val="174513674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4B88A-D692-44DD-9A75-4C8E32DF40E6}" type="datetimeFigureOut">
              <a:rPr lang="fr-FR" smtClean="0"/>
              <a:t>02/10/2022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D9557-6D59-490B-8790-7720BC9B9414}" type="slidenum">
              <a:rPr lang="fr-FR" smtClean="0"/>
              <a:t>‹#›</a:t>
            </a:fld>
            <a:endParaRPr lang="fr-FR"/>
          </a:p>
        </p:txBody>
      </p:sp>
    </p:spTree>
    <p:extLst>
      <p:ext uri="{BB962C8B-B14F-4D97-AF65-F5344CB8AC3E}">
        <p14:creationId xmlns:p14="http://schemas.microsoft.com/office/powerpoint/2010/main" val="272767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63"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160A4E2-7223-40E2-B390-84948F786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3D07DDF-A1ED-48EC-96D9-4C56BC31C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2CB623-AF60-4F30-A527-0842B5E3A4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97DF9C94-48B4-4D47-83D9-BAE53F811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0183664-E3FA-4B30-AAC4-51EC5FF1F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0C2B5-C987-416F-B52E-6B4CB8613489}" type="slidenum">
              <a:rPr lang="fr-FR" smtClean="0"/>
              <a:t>‹#›</a:t>
            </a:fld>
            <a:endParaRPr lang="fr-FR"/>
          </a:p>
        </p:txBody>
      </p:sp>
    </p:spTree>
    <p:extLst>
      <p:ext uri="{BB962C8B-B14F-4D97-AF65-F5344CB8AC3E}">
        <p14:creationId xmlns:p14="http://schemas.microsoft.com/office/powerpoint/2010/main" val="2378502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 de texte 113">
            <a:extLst>
              <a:ext uri="{FF2B5EF4-FFF2-40B4-BE49-F238E27FC236}">
                <a16:creationId xmlns:a16="http://schemas.microsoft.com/office/drawing/2014/main" id="{38ABCA23-F494-41D2-97F4-DB0651D7BAB4}"/>
              </a:ext>
            </a:extLst>
          </p:cNvPr>
          <p:cNvSpPr txBox="1"/>
          <p:nvPr/>
        </p:nvSpPr>
        <p:spPr>
          <a:xfrm>
            <a:off x="5803557" y="2289071"/>
            <a:ext cx="6017636" cy="12365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nSpc>
                <a:spcPct val="120000"/>
              </a:lnSpc>
              <a:spcBef>
                <a:spcPts val="200"/>
              </a:spcBef>
            </a:pPr>
            <a:r>
              <a:rPr lang="fr-FR" sz="4800" kern="1000" dirty="0">
                <a:solidFill>
                  <a:schemeClr val="bg2"/>
                </a:solidFill>
                <a:ea typeface="Calibri" panose="020F0502020204030204" pitchFamily="34" charset="0"/>
                <a:cs typeface="Times New Roman"/>
              </a:rPr>
              <a:t>Conduite de projet</a:t>
            </a:r>
            <a:endParaRPr lang="fr-FR" sz="4800" kern="1000">
              <a:solidFill>
                <a:schemeClr val="bg2"/>
              </a:solidFill>
              <a:effectLst/>
              <a:ea typeface="Calibri" panose="020F0502020204030204" pitchFamily="34" charset="0"/>
              <a:cs typeface="Times New Roman" panose="02020603050405020304" pitchFamily="18" charset="0"/>
            </a:endParaRPr>
          </a:p>
        </p:txBody>
      </p:sp>
      <p:pic>
        <p:nvPicPr>
          <p:cNvPr id="15" name="Image 14">
            <a:extLst>
              <a:ext uri="{FF2B5EF4-FFF2-40B4-BE49-F238E27FC236}">
                <a16:creationId xmlns:a16="http://schemas.microsoft.com/office/drawing/2014/main" id="{D927394B-4776-415E-B47E-10AB98F10C62}"/>
              </a:ext>
            </a:extLst>
          </p:cNvPr>
          <p:cNvPicPr/>
          <p:nvPr/>
        </p:nvPicPr>
        <p:blipFill>
          <a:blip r:embed="rId2">
            <a:extLst>
              <a:ext uri="{96DAC541-7B7A-43D3-8B79-37D633B846F1}">
                <asvg:svgBlip xmlns:asvg="http://schemas.microsoft.com/office/drawing/2016/SVG/main" r:embed="rId3"/>
              </a:ext>
            </a:extLst>
          </a:blip>
          <a:srcRect/>
          <a:stretch>
            <a:fillRect/>
          </a:stretch>
        </p:blipFill>
        <p:spPr bwMode="auto">
          <a:xfrm>
            <a:off x="1036952" y="1844621"/>
            <a:ext cx="2936169" cy="2733675"/>
          </a:xfrm>
          <a:prstGeom prst="rect">
            <a:avLst/>
          </a:prstGeom>
          <a:noFill/>
        </p:spPr>
      </p:pic>
    </p:spTree>
    <p:extLst>
      <p:ext uri="{BB962C8B-B14F-4D97-AF65-F5344CB8AC3E}">
        <p14:creationId xmlns:p14="http://schemas.microsoft.com/office/powerpoint/2010/main" val="2778970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42818" y="819727"/>
            <a:ext cx="10515600" cy="5351463"/>
          </a:xfrm>
        </p:spPr>
        <p:txBody>
          <a:bodyPr vert="horz" lIns="91440" tIns="45720" rIns="91440" bIns="45720" rtlCol="0" anchor="t">
            <a:normAutofit fontScale="92500"/>
          </a:bodyPr>
          <a:lstStyle/>
          <a:p>
            <a:pPr marL="0" indent="0">
              <a:buNone/>
            </a:pPr>
            <a:r>
              <a:rPr lang="fr-FR" dirty="0"/>
              <a:t>Etape de conception :</a:t>
            </a:r>
            <a:endParaRPr lang="en-US" dirty="0"/>
          </a:p>
          <a:p>
            <a:pPr marL="0" indent="0">
              <a:buNone/>
            </a:pPr>
            <a:endParaRPr lang="fr-FR" dirty="0"/>
          </a:p>
          <a:p>
            <a:pPr lvl="1" fontAlgn="base"/>
            <a:r>
              <a:rPr lang="fr-FR" b="1" u="sng" dirty="0"/>
              <a:t>L’expression du besoin </a:t>
            </a:r>
            <a:r>
              <a:rPr lang="fr-FR" dirty="0"/>
              <a:t>: </a:t>
            </a:r>
          </a:p>
          <a:p>
            <a:pPr marL="457200" lvl="1" indent="0">
              <a:buNone/>
            </a:pPr>
            <a:r>
              <a:rPr lang="fr-FR" dirty="0"/>
              <a:t>Cette première étape est indispensable afin de comprendre les besoins du client, ce qu’il imagine du produit fini </a:t>
            </a:r>
            <a:r>
              <a:rPr lang="fr-FR" dirty="0">
                <a:sym typeface="Wingdings" panose="05000000000000000000" pitchFamily="2" charset="2"/>
              </a:rPr>
              <a:t> La MOA doit la fournir.</a:t>
            </a:r>
            <a:endParaRPr lang="fr-FR" dirty="0">
              <a:cs typeface="Calibri"/>
            </a:endParaRPr>
          </a:p>
          <a:p>
            <a:pPr lvl="1" fontAlgn="base"/>
            <a:r>
              <a:rPr lang="fr-FR" b="1" u="sng" dirty="0"/>
              <a:t>Cahier des charges :</a:t>
            </a:r>
            <a:r>
              <a:rPr lang="fr-FR" dirty="0"/>
              <a:t> </a:t>
            </a:r>
          </a:p>
          <a:p>
            <a:pPr marL="457200" lvl="1" indent="0">
              <a:buNone/>
            </a:pPr>
            <a:r>
              <a:rPr lang="fr-FR" dirty="0"/>
              <a:t>Le chef de projet/PO (AMOA) a la responsabilité de la rédaction d’un cahier des charges. Celui-ci doit comprendre l’ensemble des cas d’utilisation du produit final.</a:t>
            </a:r>
            <a:endParaRPr lang="fr-FR">
              <a:cs typeface="Calibri" panose="020F0502020204030204"/>
            </a:endParaRPr>
          </a:p>
          <a:p>
            <a:pPr lvl="1" fontAlgn="base"/>
            <a:r>
              <a:rPr lang="fr-FR" b="1" u="sng" dirty="0"/>
              <a:t>Spécifications fonctionnelles détaillées :</a:t>
            </a:r>
            <a:r>
              <a:rPr lang="fr-FR" dirty="0"/>
              <a:t> </a:t>
            </a:r>
          </a:p>
          <a:p>
            <a:pPr marL="457200" lvl="1" indent="0">
              <a:buNone/>
            </a:pPr>
            <a:r>
              <a:rPr lang="fr-FR" dirty="0"/>
              <a:t>La Dev Team a la responsabilité de rédiger les spécifications fonctionnelles détaillées. </a:t>
            </a:r>
            <a:endParaRPr lang="fr-FR">
              <a:cs typeface="Calibri" panose="020F0502020204030204"/>
            </a:endParaRPr>
          </a:p>
          <a:p>
            <a:pPr lvl="1" fontAlgn="base"/>
            <a:r>
              <a:rPr lang="fr-FR" b="1" u="sng" dirty="0"/>
              <a:t>L’identification des spécifications techniques :</a:t>
            </a:r>
            <a:r>
              <a:rPr lang="fr-FR" dirty="0"/>
              <a:t> </a:t>
            </a:r>
            <a:endParaRPr lang="fr-FR" dirty="0">
              <a:cs typeface="Calibri"/>
            </a:endParaRPr>
          </a:p>
          <a:p>
            <a:pPr marL="457200" lvl="1" indent="0">
              <a:buNone/>
            </a:pPr>
            <a:r>
              <a:rPr lang="fr-FR" dirty="0"/>
              <a:t>On traduit les spécifications fonctionnelles dans les termes techniques nécessaires aux développeurs pour la réalisation du produit. On définit également l’architecture logicielle du produit lors de cette étape.</a:t>
            </a:r>
            <a:endParaRPr lang="fr-FR">
              <a:cs typeface="Calibri" panose="020F0502020204030204"/>
            </a:endParaRPr>
          </a:p>
          <a:p>
            <a:pPr lvl="1"/>
            <a:endParaRPr lang="fr-FR" dirty="0"/>
          </a:p>
        </p:txBody>
      </p:sp>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1BAD158A-CEFB-79BB-158D-0C8F5193C61E}"/>
              </a:ext>
            </a:extLst>
          </p:cNvPr>
          <p:cNvSpPr>
            <a:spLocks noGrp="1"/>
          </p:cNvSpPr>
          <p:nvPr>
            <p:ph type="sldNum" sz="quarter" idx="12"/>
          </p:nvPr>
        </p:nvSpPr>
        <p:spPr/>
        <p:txBody>
          <a:bodyPr/>
          <a:lstStyle/>
          <a:p>
            <a:fld id="{BC90C2B5-C987-416F-B52E-6B4CB8613489}" type="slidenum">
              <a:rPr lang="fr-FR" smtClean="0"/>
              <a:pPr/>
              <a:t>10</a:t>
            </a:fld>
            <a:endParaRPr lang="en-US"/>
          </a:p>
        </p:txBody>
      </p:sp>
    </p:spTree>
    <p:extLst>
      <p:ext uri="{BB962C8B-B14F-4D97-AF65-F5344CB8AC3E}">
        <p14:creationId xmlns:p14="http://schemas.microsoft.com/office/powerpoint/2010/main" val="1086652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774123" y="844839"/>
            <a:ext cx="10515600" cy="4351338"/>
          </a:xfrm>
        </p:spPr>
        <p:txBody>
          <a:bodyPr vert="horz" lIns="91440" tIns="45720" rIns="91440" bIns="45720" rtlCol="0" anchor="t">
            <a:normAutofit/>
          </a:bodyPr>
          <a:lstStyle/>
          <a:p>
            <a:pPr marL="0" indent="0">
              <a:buNone/>
            </a:pPr>
            <a:r>
              <a:rPr lang="fr-FR" sz="2600" dirty="0"/>
              <a:t>Etape de réalisation</a:t>
            </a:r>
            <a:endParaRPr lang="en-US" sz="2600">
              <a:cs typeface="Calibri"/>
            </a:endParaRPr>
          </a:p>
          <a:p>
            <a:pPr marL="0" indent="0">
              <a:buNone/>
            </a:pPr>
            <a:endParaRPr lang="fr-FR" sz="2200" dirty="0">
              <a:cs typeface="Calibri"/>
            </a:endParaRPr>
          </a:p>
          <a:p>
            <a:pPr lvl="1"/>
            <a:r>
              <a:rPr lang="fr-FR" sz="2200" dirty="0"/>
              <a:t>On développe les briques. On assemble ensuite ces dernières pour devenir le produit fini.</a:t>
            </a:r>
            <a:endParaRPr lang="fr-FR" sz="2200" dirty="0">
              <a:cs typeface="Calibri"/>
            </a:endParaRPr>
          </a:p>
        </p:txBody>
      </p:sp>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D8EB8D5F-B99A-66CB-FB99-C0E874DA5D72}"/>
              </a:ext>
            </a:extLst>
          </p:cNvPr>
          <p:cNvSpPr>
            <a:spLocks noGrp="1"/>
          </p:cNvSpPr>
          <p:nvPr>
            <p:ph type="sldNum" sz="quarter" idx="12"/>
          </p:nvPr>
        </p:nvSpPr>
        <p:spPr/>
        <p:txBody>
          <a:bodyPr/>
          <a:lstStyle/>
          <a:p>
            <a:fld id="{BC90C2B5-C987-416F-B52E-6B4CB8613489}" type="slidenum">
              <a:rPr lang="fr-FR" smtClean="0"/>
              <a:pPr/>
              <a:t>11</a:t>
            </a:fld>
            <a:endParaRPr lang="en-US"/>
          </a:p>
        </p:txBody>
      </p:sp>
    </p:spTree>
    <p:extLst>
      <p:ext uri="{BB962C8B-B14F-4D97-AF65-F5344CB8AC3E}">
        <p14:creationId xmlns:p14="http://schemas.microsoft.com/office/powerpoint/2010/main" val="428211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764598" y="876877"/>
            <a:ext cx="10515600" cy="5351463"/>
          </a:xfrm>
        </p:spPr>
        <p:txBody>
          <a:bodyPr vert="horz" lIns="91440" tIns="45720" rIns="91440" bIns="45720" rtlCol="0" anchor="t">
            <a:normAutofit/>
          </a:bodyPr>
          <a:lstStyle/>
          <a:p>
            <a:pPr marL="0" indent="0">
              <a:buNone/>
            </a:pPr>
            <a:r>
              <a:rPr lang="fr-FR" sz="2600" dirty="0"/>
              <a:t>Etape de validation</a:t>
            </a:r>
            <a:endParaRPr lang="en-US" sz="2600" dirty="0">
              <a:cs typeface="Calibri"/>
            </a:endParaRPr>
          </a:p>
          <a:p>
            <a:pPr marL="0" indent="0">
              <a:buNone/>
            </a:pPr>
            <a:endParaRPr lang="fr-FR" sz="2600" dirty="0"/>
          </a:p>
          <a:p>
            <a:pPr lvl="1" fontAlgn="base"/>
            <a:r>
              <a:rPr lang="fr-FR" sz="2200" b="1" u="sng" dirty="0"/>
              <a:t>Les tests unitaires : </a:t>
            </a:r>
            <a:endParaRPr lang="fr-FR" sz="2200" b="1" u="sng">
              <a:cs typeface="Calibri"/>
            </a:endParaRPr>
          </a:p>
          <a:p>
            <a:pPr marL="457200" lvl="1" indent="0" fontAlgn="base">
              <a:buNone/>
            </a:pPr>
            <a:r>
              <a:rPr lang="fr-FR" sz="2200" dirty="0"/>
              <a:t>On teste chaque brique afin de vérifier l’adéquation par rapport au cahier des charges.</a:t>
            </a:r>
            <a:endParaRPr lang="fr-FR" sz="2200">
              <a:cs typeface="Calibri" panose="020F0502020204030204"/>
            </a:endParaRPr>
          </a:p>
          <a:p>
            <a:pPr lvl="1" fontAlgn="base"/>
            <a:r>
              <a:rPr lang="fr-FR" sz="2200" b="1" u="sng" dirty="0"/>
              <a:t>Les tests d’intégration : </a:t>
            </a:r>
            <a:endParaRPr lang="fr-FR" sz="2200" b="1" u="sng">
              <a:cs typeface="Calibri"/>
            </a:endParaRPr>
          </a:p>
          <a:p>
            <a:pPr marL="457200" lvl="1" indent="0">
              <a:buNone/>
            </a:pPr>
            <a:r>
              <a:rPr lang="fr-FR" sz="2200" dirty="0"/>
              <a:t>On teste les briques afin de contrôler le respect des spécifications techniques.</a:t>
            </a:r>
            <a:endParaRPr lang="fr-FR" sz="2200">
              <a:cs typeface="Calibri" panose="020F0502020204030204"/>
            </a:endParaRPr>
          </a:p>
          <a:p>
            <a:pPr lvl="1" fontAlgn="base"/>
            <a:r>
              <a:rPr lang="fr-FR" sz="2200" b="1" u="sng" dirty="0"/>
              <a:t>La validation : </a:t>
            </a:r>
            <a:endParaRPr lang="fr-FR" sz="2200" b="1" u="sng">
              <a:cs typeface="Calibri"/>
            </a:endParaRPr>
          </a:p>
          <a:p>
            <a:pPr marL="457200" lvl="1" indent="0" fontAlgn="base">
              <a:buNone/>
            </a:pPr>
            <a:r>
              <a:rPr lang="fr-FR" sz="2200" dirty="0"/>
              <a:t>On ne peut valider le produit fini qu’à partir du moment où les spécifications fonctionnelles ont toutes été vérifiées.</a:t>
            </a:r>
            <a:endParaRPr lang="fr-FR" sz="2200">
              <a:cs typeface="Calibri" panose="020F0502020204030204"/>
            </a:endParaRPr>
          </a:p>
          <a:p>
            <a:pPr lvl="1" fontAlgn="base"/>
            <a:r>
              <a:rPr lang="fr-FR" sz="2200" b="1" u="sng" dirty="0"/>
              <a:t>La mise en production et la recette : </a:t>
            </a:r>
            <a:endParaRPr lang="fr-FR" sz="2200" b="1" u="sng">
              <a:cs typeface="Calibri"/>
            </a:endParaRPr>
          </a:p>
          <a:p>
            <a:pPr marL="457200" lvl="1" indent="0">
              <a:buNone/>
            </a:pPr>
            <a:r>
              <a:rPr lang="fr-FR" sz="2200" dirty="0"/>
              <a:t>Après une dernière vérification en </a:t>
            </a:r>
            <a:r>
              <a:rPr lang="fr-FR" sz="2200" dirty="0" err="1"/>
              <a:t>pré-production</a:t>
            </a:r>
            <a:r>
              <a:rPr lang="fr-FR" sz="2200" dirty="0"/>
              <a:t>, on met le produit fini en production.</a:t>
            </a:r>
            <a:endParaRPr lang="fr-FR" sz="2200" dirty="0">
              <a:cs typeface="Calibri"/>
            </a:endParaRPr>
          </a:p>
          <a:p>
            <a:endParaRPr lang="fr-FR" sz="2200" dirty="0">
              <a:cs typeface="Calibri"/>
            </a:endParaRPr>
          </a:p>
        </p:txBody>
      </p:sp>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2FC019EE-7BBC-5D83-72EE-C4FA7B2A7337}"/>
              </a:ext>
            </a:extLst>
          </p:cNvPr>
          <p:cNvSpPr>
            <a:spLocks noGrp="1"/>
          </p:cNvSpPr>
          <p:nvPr>
            <p:ph type="sldNum" sz="quarter" idx="12"/>
          </p:nvPr>
        </p:nvSpPr>
        <p:spPr/>
        <p:txBody>
          <a:bodyPr/>
          <a:lstStyle/>
          <a:p>
            <a:fld id="{BC90C2B5-C987-416F-B52E-6B4CB8613489}" type="slidenum">
              <a:rPr lang="fr-FR" smtClean="0"/>
              <a:pPr/>
              <a:t>12</a:t>
            </a:fld>
            <a:endParaRPr lang="en-US"/>
          </a:p>
        </p:txBody>
      </p:sp>
    </p:spTree>
    <p:extLst>
      <p:ext uri="{BB962C8B-B14F-4D97-AF65-F5344CB8AC3E}">
        <p14:creationId xmlns:p14="http://schemas.microsoft.com/office/powerpoint/2010/main" val="4262188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28600" y="698500"/>
            <a:ext cx="10287000" cy="1011238"/>
          </a:xfrm>
        </p:spPr>
        <p:txBody>
          <a:bodyPr/>
          <a:lstStyle/>
          <a:p>
            <a:r>
              <a:rPr lang="fr-FR" b="1" dirty="0"/>
              <a:t>Méthodologie Cycle en V</a:t>
            </a:r>
            <a:endParaRPr lang="fr-FR" b="1" dirty="0">
              <a:cs typeface="Calibri Light"/>
            </a:endParaRPr>
          </a:p>
        </p:txBody>
      </p:sp>
      <p:pic>
        <p:nvPicPr>
          <p:cNvPr id="4" name="Espace réservé du contenu 3"/>
          <p:cNvPicPr>
            <a:picLocks noGrp="1" noChangeAspect="1"/>
          </p:cNvPicPr>
          <p:nvPr>
            <p:ph idx="4294967295"/>
          </p:nvPr>
        </p:nvPicPr>
        <p:blipFill>
          <a:blip r:embed="rId2"/>
          <a:stretch>
            <a:fillRect/>
          </a:stretch>
        </p:blipFill>
        <p:spPr>
          <a:xfrm>
            <a:off x="842818" y="2287299"/>
            <a:ext cx="10515600" cy="3429000"/>
          </a:xfrm>
          <a:prstGeom prst="rect">
            <a:avLst/>
          </a:prstGeom>
        </p:spPr>
      </p:pic>
      <p:sp>
        <p:nvSpPr>
          <p:cNvPr id="3"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E070A065-4A30-DB37-0515-DBE890FFF3D8}"/>
              </a:ext>
            </a:extLst>
          </p:cNvPr>
          <p:cNvSpPr>
            <a:spLocks noGrp="1"/>
          </p:cNvSpPr>
          <p:nvPr>
            <p:ph type="sldNum" sz="quarter" idx="12"/>
          </p:nvPr>
        </p:nvSpPr>
        <p:spPr/>
        <p:txBody>
          <a:bodyPr/>
          <a:lstStyle/>
          <a:p>
            <a:fld id="{BC90C2B5-C987-416F-B52E-6B4CB8613489}" type="slidenum">
              <a:rPr lang="fr-FR" smtClean="0"/>
              <a:pPr/>
              <a:t>13</a:t>
            </a:fld>
            <a:endParaRPr lang="en-US"/>
          </a:p>
        </p:txBody>
      </p:sp>
    </p:spTree>
    <p:extLst>
      <p:ext uri="{BB962C8B-B14F-4D97-AF65-F5344CB8AC3E}">
        <p14:creationId xmlns:p14="http://schemas.microsoft.com/office/powerpoint/2010/main" val="285442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838468" y="912477"/>
            <a:ext cx="10515600" cy="788943"/>
          </a:xfrm>
        </p:spPr>
        <p:txBody>
          <a:bodyPr/>
          <a:lstStyle/>
          <a:p>
            <a:pPr algn="ctr"/>
            <a:r>
              <a:rPr lang="fr-FR" b="1" dirty="0"/>
              <a:t>GESTION DE PROJET</a:t>
            </a:r>
            <a:endParaRPr lang="en-US" dirty="0"/>
          </a:p>
        </p:txBody>
      </p:sp>
      <p:sp>
        <p:nvSpPr>
          <p:cNvPr id="3" name="TextBox 2">
            <a:extLst>
              <a:ext uri="{FF2B5EF4-FFF2-40B4-BE49-F238E27FC236}">
                <a16:creationId xmlns:a16="http://schemas.microsoft.com/office/drawing/2014/main" id="{50514D25-8F02-19B2-42C2-67287C4AD04F}"/>
              </a:ext>
            </a:extLst>
          </p:cNvPr>
          <p:cNvSpPr txBox="1"/>
          <p:nvPr/>
        </p:nvSpPr>
        <p:spPr>
          <a:xfrm>
            <a:off x="3607426" y="3227768"/>
            <a:ext cx="49771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cs typeface="Calibri"/>
              </a:rPr>
              <a:t>Atelier LEGO</a:t>
            </a:r>
          </a:p>
        </p:txBody>
      </p:sp>
      <p:sp>
        <p:nvSpPr>
          <p:cNvPr id="5"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6" name="Slide Number Placeholder 5">
            <a:extLst>
              <a:ext uri="{FF2B5EF4-FFF2-40B4-BE49-F238E27FC236}">
                <a16:creationId xmlns:a16="http://schemas.microsoft.com/office/drawing/2014/main" id="{4EE5A634-FD99-E14F-919A-EACD574FF316}"/>
              </a:ext>
            </a:extLst>
          </p:cNvPr>
          <p:cNvSpPr>
            <a:spLocks noGrp="1"/>
          </p:cNvSpPr>
          <p:nvPr>
            <p:ph type="sldNum" sz="quarter" idx="12"/>
          </p:nvPr>
        </p:nvSpPr>
        <p:spPr/>
        <p:txBody>
          <a:bodyPr/>
          <a:lstStyle/>
          <a:p>
            <a:fld id="{BC90C2B5-C987-416F-B52E-6B4CB8613489}" type="slidenum">
              <a:rPr lang="fr-FR" smtClean="0"/>
              <a:pPr/>
              <a:t>14</a:t>
            </a:fld>
            <a:endParaRPr lang="en-US"/>
          </a:p>
        </p:txBody>
      </p:sp>
    </p:spTree>
    <p:extLst>
      <p:ext uri="{BB962C8B-B14F-4D97-AF65-F5344CB8AC3E}">
        <p14:creationId xmlns:p14="http://schemas.microsoft.com/office/powerpoint/2010/main" val="3292682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A1C1E8-892C-4997-ACD1-8A715984F186}"/>
              </a:ext>
            </a:extLst>
          </p:cNvPr>
          <p:cNvSpPr>
            <a:spLocks noGrp="1"/>
          </p:cNvSpPr>
          <p:nvPr>
            <p:ph type="title" idx="4294967295"/>
          </p:nvPr>
        </p:nvSpPr>
        <p:spPr>
          <a:xfrm>
            <a:off x="831273" y="2227263"/>
            <a:ext cx="10515600" cy="1325562"/>
          </a:xfrm>
        </p:spPr>
        <p:txBody>
          <a:bodyPr>
            <a:normAutofit/>
          </a:bodyPr>
          <a:lstStyle/>
          <a:p>
            <a:pPr algn="ctr"/>
            <a:r>
              <a:rPr lang="fr-FR" sz="8000" dirty="0">
                <a:solidFill>
                  <a:schemeClr val="accent2">
                    <a:lumMod val="75000"/>
                  </a:schemeClr>
                </a:solidFill>
              </a:rPr>
              <a:t>Scrum</a:t>
            </a:r>
            <a:endParaRPr lang="fr-BE" sz="8000" dirty="0">
              <a:solidFill>
                <a:schemeClr val="accent2">
                  <a:lumMod val="75000"/>
                </a:schemeClr>
              </a:solidFill>
            </a:endParaRPr>
          </a:p>
        </p:txBody>
      </p:sp>
      <p:sp>
        <p:nvSpPr>
          <p:cNvPr id="3"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EB487D38-4783-1B2D-A81E-B5567F54449A}"/>
              </a:ext>
            </a:extLst>
          </p:cNvPr>
          <p:cNvSpPr>
            <a:spLocks noGrp="1"/>
          </p:cNvSpPr>
          <p:nvPr>
            <p:ph type="sldNum" sz="quarter" idx="12"/>
          </p:nvPr>
        </p:nvSpPr>
        <p:spPr/>
        <p:txBody>
          <a:bodyPr/>
          <a:lstStyle/>
          <a:p>
            <a:fld id="{BC90C2B5-C987-416F-B52E-6B4CB8613489}" type="slidenum">
              <a:rPr lang="fr-FR" smtClean="0"/>
              <a:pPr/>
              <a:t>15</a:t>
            </a:fld>
            <a:endParaRPr lang="en-US"/>
          </a:p>
        </p:txBody>
      </p:sp>
    </p:spTree>
    <p:extLst>
      <p:ext uri="{BB962C8B-B14F-4D97-AF65-F5344CB8AC3E}">
        <p14:creationId xmlns:p14="http://schemas.microsoft.com/office/powerpoint/2010/main" val="73536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85750" y="536575"/>
            <a:ext cx="10229850" cy="1173163"/>
          </a:xfrm>
        </p:spPr>
        <p:txBody>
          <a:bodyPr/>
          <a:lstStyle/>
          <a:p>
            <a:r>
              <a:rPr lang="fr-FR" b="1" dirty="0"/>
              <a:t>Méthodologie Scrum</a:t>
            </a:r>
            <a:endParaRPr lang="fr-FR" b="1" dirty="0">
              <a:cs typeface="Calibri Light"/>
            </a:endParaRPr>
          </a:p>
        </p:txBody>
      </p:sp>
      <p:sp>
        <p:nvSpPr>
          <p:cNvPr id="3" name="Espace réservé du contenu 2"/>
          <p:cNvSpPr>
            <a:spLocks noGrp="1"/>
          </p:cNvSpPr>
          <p:nvPr>
            <p:ph idx="4294967295"/>
          </p:nvPr>
        </p:nvSpPr>
        <p:spPr>
          <a:xfrm>
            <a:off x="842818" y="1825625"/>
            <a:ext cx="10515600" cy="4351338"/>
          </a:xfrm>
        </p:spPr>
        <p:txBody>
          <a:bodyPr/>
          <a:lstStyle/>
          <a:p>
            <a:r>
              <a:rPr lang="fr-FR" dirty="0"/>
              <a:t>Processus général</a:t>
            </a:r>
          </a:p>
          <a:p>
            <a:endParaRPr lang="fr-FR" dirty="0"/>
          </a:p>
          <a:p>
            <a:pPr marL="0" indent="0">
              <a:buNone/>
            </a:pPr>
            <a:endParaRPr lang="fr-FR" dirty="0"/>
          </a:p>
        </p:txBody>
      </p:sp>
      <p:pic>
        <p:nvPicPr>
          <p:cNvPr id="4" name="Image 3"/>
          <p:cNvPicPr>
            <a:picLocks noChangeAspect="1"/>
          </p:cNvPicPr>
          <p:nvPr/>
        </p:nvPicPr>
        <p:blipFill>
          <a:blip r:embed="rId2"/>
          <a:stretch>
            <a:fillRect/>
          </a:stretch>
        </p:blipFill>
        <p:spPr>
          <a:xfrm>
            <a:off x="2267238" y="2292782"/>
            <a:ext cx="7667625" cy="4030663"/>
          </a:xfrm>
          <a:prstGeom prst="rect">
            <a:avLst/>
          </a:prstGeom>
        </p:spPr>
      </p:pic>
      <p:sp>
        <p:nvSpPr>
          <p:cNvPr id="5"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6" name="Slide Number Placeholder 5">
            <a:extLst>
              <a:ext uri="{FF2B5EF4-FFF2-40B4-BE49-F238E27FC236}">
                <a16:creationId xmlns:a16="http://schemas.microsoft.com/office/drawing/2014/main" id="{9DBC5CC9-6F07-EED4-20B6-97AFB1BEAD41}"/>
              </a:ext>
            </a:extLst>
          </p:cNvPr>
          <p:cNvSpPr>
            <a:spLocks noGrp="1"/>
          </p:cNvSpPr>
          <p:nvPr>
            <p:ph type="sldNum" sz="quarter" idx="12"/>
          </p:nvPr>
        </p:nvSpPr>
        <p:spPr/>
        <p:txBody>
          <a:bodyPr/>
          <a:lstStyle/>
          <a:p>
            <a:fld id="{BC90C2B5-C987-416F-B52E-6B4CB8613489}" type="slidenum">
              <a:rPr lang="fr-FR" smtClean="0"/>
              <a:pPr/>
              <a:t>16</a:t>
            </a:fld>
            <a:endParaRPr lang="en-US"/>
          </a:p>
        </p:txBody>
      </p:sp>
    </p:spTree>
    <p:extLst>
      <p:ext uri="{BB962C8B-B14F-4D97-AF65-F5344CB8AC3E}">
        <p14:creationId xmlns:p14="http://schemas.microsoft.com/office/powerpoint/2010/main" val="195169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00025" y="565150"/>
            <a:ext cx="10315575" cy="1144588"/>
          </a:xfrm>
        </p:spPr>
        <p:txBody>
          <a:bodyPr/>
          <a:lstStyle/>
          <a:p>
            <a:r>
              <a:rPr lang="fr-FR" b="1" dirty="0"/>
              <a:t>Equipe Scrum</a:t>
            </a:r>
            <a:endParaRPr lang="fr-FR" b="1" dirty="0">
              <a:cs typeface="Calibri Light"/>
            </a:endParaRPr>
          </a:p>
        </p:txBody>
      </p:sp>
      <p:sp>
        <p:nvSpPr>
          <p:cNvPr id="3" name="Espace réservé du contenu 2"/>
          <p:cNvSpPr>
            <a:spLocks noGrp="1"/>
          </p:cNvSpPr>
          <p:nvPr>
            <p:ph idx="4294967295"/>
          </p:nvPr>
        </p:nvSpPr>
        <p:spPr>
          <a:xfrm>
            <a:off x="842818" y="1851025"/>
            <a:ext cx="10515600" cy="4351338"/>
          </a:xfrm>
        </p:spPr>
        <p:txBody>
          <a:bodyPr/>
          <a:lstStyle/>
          <a:p>
            <a:r>
              <a:rPr lang="fr-FR" dirty="0"/>
              <a:t>PO : Product </a:t>
            </a:r>
            <a:r>
              <a:rPr lang="fr-FR" dirty="0" err="1"/>
              <a:t>Owner</a:t>
            </a:r>
            <a:endParaRPr lang="fr-FR" dirty="0"/>
          </a:p>
          <a:p>
            <a:r>
              <a:rPr lang="fr-FR" dirty="0" err="1"/>
              <a:t>Scrum</a:t>
            </a:r>
            <a:r>
              <a:rPr lang="fr-FR" dirty="0"/>
              <a:t> Master</a:t>
            </a:r>
          </a:p>
          <a:p>
            <a:r>
              <a:rPr lang="fr-FR" dirty="0" err="1"/>
              <a:t>Dev</a:t>
            </a:r>
            <a:r>
              <a:rPr lang="fr-FR" dirty="0"/>
              <a:t> Team : Equipe de développement</a:t>
            </a:r>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19BC39A7-7A74-470E-0581-30E0812F9432}"/>
              </a:ext>
            </a:extLst>
          </p:cNvPr>
          <p:cNvSpPr>
            <a:spLocks noGrp="1"/>
          </p:cNvSpPr>
          <p:nvPr>
            <p:ph type="sldNum" sz="quarter" idx="12"/>
          </p:nvPr>
        </p:nvSpPr>
        <p:spPr/>
        <p:txBody>
          <a:bodyPr/>
          <a:lstStyle/>
          <a:p>
            <a:fld id="{BC90C2B5-C987-416F-B52E-6B4CB8613489}" type="slidenum">
              <a:rPr lang="fr-FR" smtClean="0"/>
              <a:pPr/>
              <a:t>17</a:t>
            </a:fld>
            <a:endParaRPr lang="en-US"/>
          </a:p>
        </p:txBody>
      </p:sp>
    </p:spTree>
    <p:extLst>
      <p:ext uri="{BB962C8B-B14F-4D97-AF65-F5344CB8AC3E}">
        <p14:creationId xmlns:p14="http://schemas.microsoft.com/office/powerpoint/2010/main" val="1236932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28600" y="612775"/>
            <a:ext cx="10287000" cy="1096963"/>
          </a:xfrm>
        </p:spPr>
        <p:txBody>
          <a:bodyPr/>
          <a:lstStyle/>
          <a:p>
            <a:r>
              <a:rPr lang="fr-FR" b="1" dirty="0"/>
              <a:t>Product </a:t>
            </a:r>
            <a:r>
              <a:rPr lang="fr-FR" b="1" dirty="0" err="1"/>
              <a:t>Owner</a:t>
            </a:r>
            <a:endParaRPr lang="fr-FR" b="1" dirty="0">
              <a:cs typeface="Calibri Light"/>
            </a:endParaRPr>
          </a:p>
        </p:txBody>
      </p:sp>
      <p:sp>
        <p:nvSpPr>
          <p:cNvPr id="3" name="Espace réservé du contenu 2"/>
          <p:cNvSpPr>
            <a:spLocks noGrp="1"/>
          </p:cNvSpPr>
          <p:nvPr>
            <p:ph idx="4294967295"/>
          </p:nvPr>
        </p:nvSpPr>
        <p:spPr>
          <a:xfrm>
            <a:off x="842818" y="2322080"/>
            <a:ext cx="10515600" cy="4351338"/>
          </a:xfrm>
        </p:spPr>
        <p:txBody>
          <a:bodyPr vert="horz" lIns="91440" tIns="45720" rIns="91440" bIns="45720" rtlCol="0" anchor="t">
            <a:normAutofit/>
          </a:bodyPr>
          <a:lstStyle/>
          <a:p>
            <a:r>
              <a:rPr lang="fr-FR" dirty="0"/>
              <a:t>Est responsable de maximiser la valeur du produit résultant du travail de l’équipe de développement. La façon de jouer ce rôle peut varier grandement selon les organisations, les équipes Scrum et les individus. </a:t>
            </a:r>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F6BA98CC-F832-D5CA-3CFD-5A5350B75E0E}"/>
              </a:ext>
            </a:extLst>
          </p:cNvPr>
          <p:cNvSpPr>
            <a:spLocks noGrp="1"/>
          </p:cNvSpPr>
          <p:nvPr>
            <p:ph type="sldNum" sz="quarter" idx="12"/>
          </p:nvPr>
        </p:nvSpPr>
        <p:spPr/>
        <p:txBody>
          <a:bodyPr/>
          <a:lstStyle/>
          <a:p>
            <a:fld id="{BC90C2B5-C987-416F-B52E-6B4CB8613489}" type="slidenum">
              <a:rPr lang="fr-FR" smtClean="0"/>
              <a:pPr/>
              <a:t>18</a:t>
            </a:fld>
            <a:endParaRPr lang="en-US"/>
          </a:p>
        </p:txBody>
      </p:sp>
    </p:spTree>
    <p:extLst>
      <p:ext uri="{BB962C8B-B14F-4D97-AF65-F5344CB8AC3E}">
        <p14:creationId xmlns:p14="http://schemas.microsoft.com/office/powerpoint/2010/main" val="301401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42818" y="1017732"/>
            <a:ext cx="10515600" cy="5205413"/>
          </a:xfrm>
        </p:spPr>
        <p:txBody>
          <a:bodyPr vert="horz" lIns="91440" tIns="45720" rIns="91440" bIns="45720" rtlCol="0" anchor="t">
            <a:normAutofit fontScale="92500" lnSpcReduction="10000"/>
          </a:bodyPr>
          <a:lstStyle/>
          <a:p>
            <a:r>
              <a:rPr lang="fr-FR" dirty="0"/>
              <a:t>Le Product </a:t>
            </a:r>
            <a:r>
              <a:rPr lang="fr-FR" dirty="0" err="1"/>
              <a:t>Owner</a:t>
            </a:r>
            <a:r>
              <a:rPr lang="fr-FR" dirty="0"/>
              <a:t> est le seul responsable de la gestion du </a:t>
            </a:r>
            <a:r>
              <a:rPr lang="fr-FR" dirty="0" err="1"/>
              <a:t>Backlog</a:t>
            </a:r>
            <a:r>
              <a:rPr lang="fr-FR" dirty="0"/>
              <a:t> Produit (Product </a:t>
            </a:r>
            <a:r>
              <a:rPr lang="fr-FR" dirty="0" err="1"/>
              <a:t>Backlog</a:t>
            </a:r>
            <a:r>
              <a:rPr lang="fr-FR" dirty="0"/>
              <a:t>). La gestion du </a:t>
            </a:r>
            <a:r>
              <a:rPr lang="fr-FR" dirty="0" err="1"/>
              <a:t>Backlog</a:t>
            </a:r>
            <a:r>
              <a:rPr lang="fr-FR" dirty="0"/>
              <a:t> Produit comprend :</a:t>
            </a:r>
          </a:p>
          <a:p>
            <a:pPr marL="0" indent="0">
              <a:buNone/>
            </a:pPr>
            <a:endParaRPr lang="fr-FR" dirty="0"/>
          </a:p>
          <a:p>
            <a:pPr lvl="1"/>
            <a:r>
              <a:rPr lang="fr-FR" dirty="0"/>
              <a:t> L’expression claire des éléments du </a:t>
            </a:r>
            <a:r>
              <a:rPr lang="fr-FR" dirty="0" err="1"/>
              <a:t>Backlog</a:t>
            </a:r>
            <a:r>
              <a:rPr lang="fr-FR" dirty="0"/>
              <a:t> Produit ;</a:t>
            </a:r>
            <a:endParaRPr lang="fr-FR" dirty="0">
              <a:cs typeface="Calibri"/>
            </a:endParaRPr>
          </a:p>
          <a:p>
            <a:pPr lvl="1"/>
            <a:endParaRPr lang="fr-FR" dirty="0"/>
          </a:p>
          <a:p>
            <a:pPr lvl="1"/>
            <a:r>
              <a:rPr lang="fr-FR" dirty="0"/>
              <a:t> L’ordonnancement des éléments dans le </a:t>
            </a:r>
            <a:r>
              <a:rPr lang="fr-FR" dirty="0" err="1"/>
              <a:t>Backlog</a:t>
            </a:r>
            <a:r>
              <a:rPr lang="fr-FR" dirty="0"/>
              <a:t> produit pour mieux   réaliser          	les objectifs et les missions ; </a:t>
            </a:r>
          </a:p>
          <a:p>
            <a:pPr lvl="1"/>
            <a:endParaRPr lang="fr-FR" dirty="0"/>
          </a:p>
          <a:p>
            <a:pPr lvl="1"/>
            <a:r>
              <a:rPr lang="fr-FR" dirty="0"/>
              <a:t> L’optimisation de la valeur du travail effectué par l'équipe de développement </a:t>
            </a:r>
          </a:p>
          <a:p>
            <a:pPr lvl="1"/>
            <a:endParaRPr lang="fr-FR" dirty="0"/>
          </a:p>
          <a:p>
            <a:pPr lvl="1"/>
            <a:r>
              <a:rPr lang="fr-FR" dirty="0"/>
              <a:t> L’assurance que le </a:t>
            </a:r>
            <a:r>
              <a:rPr lang="fr-FR" dirty="0" err="1"/>
              <a:t>Backlog</a:t>
            </a:r>
            <a:r>
              <a:rPr lang="fr-FR" dirty="0"/>
              <a:t> produit est visible, transparent et clair pour tous, et montre sur quoi l’équipe de développement travaillera prochainement</a:t>
            </a:r>
          </a:p>
          <a:p>
            <a:pPr lvl="1"/>
            <a:endParaRPr lang="fr-FR" dirty="0"/>
          </a:p>
          <a:p>
            <a:pPr lvl="1"/>
            <a:r>
              <a:rPr lang="fr-FR" dirty="0"/>
              <a:t> L’assurance que l'équipe de développement comprend adéquatement les éléments du </a:t>
            </a:r>
            <a:r>
              <a:rPr lang="fr-FR" dirty="0" err="1"/>
              <a:t>Backlog</a:t>
            </a:r>
            <a:r>
              <a:rPr lang="fr-FR" dirty="0"/>
              <a:t> produit</a:t>
            </a:r>
          </a:p>
          <a:p>
            <a:endParaRPr lang="fr-FR" dirty="0"/>
          </a:p>
        </p:txBody>
      </p:sp>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F7642781-E5BC-95B5-A182-32A6C822CDD7}"/>
              </a:ext>
            </a:extLst>
          </p:cNvPr>
          <p:cNvSpPr>
            <a:spLocks noGrp="1"/>
          </p:cNvSpPr>
          <p:nvPr>
            <p:ph type="sldNum" sz="quarter" idx="12"/>
          </p:nvPr>
        </p:nvSpPr>
        <p:spPr/>
        <p:txBody>
          <a:bodyPr/>
          <a:lstStyle/>
          <a:p>
            <a:fld id="{BC90C2B5-C987-416F-B52E-6B4CB8613489}" type="slidenum">
              <a:rPr lang="fr-FR" smtClean="0"/>
              <a:pPr/>
              <a:t>19</a:t>
            </a:fld>
            <a:endParaRPr lang="en-US"/>
          </a:p>
        </p:txBody>
      </p:sp>
    </p:spTree>
    <p:extLst>
      <p:ext uri="{BB962C8B-B14F-4D97-AF65-F5344CB8AC3E}">
        <p14:creationId xmlns:p14="http://schemas.microsoft.com/office/powerpoint/2010/main" val="27782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314325" y="555625"/>
            <a:ext cx="10201275" cy="1144588"/>
          </a:xfrm>
        </p:spPr>
        <p:txBody>
          <a:bodyPr/>
          <a:lstStyle/>
          <a:p>
            <a:r>
              <a:rPr lang="fr-FR" b="1" dirty="0"/>
              <a:t>Conduite de projet</a:t>
            </a:r>
            <a:endParaRPr lang="fr-FR" b="1" dirty="0">
              <a:cs typeface="Calibri Light"/>
            </a:endParaRPr>
          </a:p>
        </p:txBody>
      </p:sp>
      <p:sp>
        <p:nvSpPr>
          <p:cNvPr id="3" name="Espace réservé du contenu 2"/>
          <p:cNvSpPr>
            <a:spLocks noGrp="1"/>
          </p:cNvSpPr>
          <p:nvPr>
            <p:ph idx="4294967295"/>
          </p:nvPr>
        </p:nvSpPr>
        <p:spPr>
          <a:xfrm>
            <a:off x="840154" y="1688856"/>
            <a:ext cx="10515600" cy="4351338"/>
          </a:xfrm>
        </p:spPr>
        <p:txBody>
          <a:bodyPr vert="horz" lIns="91440" tIns="45720" rIns="91440" bIns="45720" rtlCol="0" anchor="t">
            <a:normAutofit/>
          </a:bodyPr>
          <a:lstStyle/>
          <a:p>
            <a:r>
              <a:rPr lang="fr-FR" sz="2400" dirty="0"/>
              <a:t>La conduite de projet, aussi appelée </a:t>
            </a:r>
            <a:r>
              <a:rPr lang="fr-FR" sz="2400" b="1" dirty="0"/>
              <a:t>gestion de projet</a:t>
            </a:r>
            <a:r>
              <a:rPr lang="fr-FR" sz="2400" dirty="0"/>
              <a:t> ou </a:t>
            </a:r>
            <a:r>
              <a:rPr lang="fr-FR" sz="2400" b="1" dirty="0"/>
              <a:t>management de projet</a:t>
            </a:r>
            <a:r>
              <a:rPr lang="fr-FR" sz="2400" dirty="0"/>
              <a:t>, est une démarche, qui a pour but de structurer et assurer </a:t>
            </a:r>
            <a:r>
              <a:rPr lang="fr-FR" sz="2400" i="1" u="sng" dirty="0">
                <a:solidFill>
                  <a:srgbClr val="FF0000"/>
                </a:solidFill>
              </a:rPr>
              <a:t>le bon déroulement d’un projet</a:t>
            </a:r>
            <a:r>
              <a:rPr lang="fr-FR" sz="2400" dirty="0"/>
              <a:t>.</a:t>
            </a:r>
            <a:endParaRPr lang="fr-FR" sz="2400">
              <a:cs typeface="Calibri"/>
            </a:endParaRPr>
          </a:p>
          <a:p>
            <a:endParaRPr lang="fr-FR" sz="2400" i="1" u="sng" dirty="0">
              <a:solidFill>
                <a:srgbClr val="FF0000"/>
              </a:solidFill>
            </a:endParaRPr>
          </a:p>
          <a:p>
            <a:r>
              <a:rPr lang="fr-FR" sz="2400" dirty="0"/>
              <a:t>Conduire un projet, c'est prendre toutes les mesures nécessaires pour faire en sorte que le projet atteigne ses objectifs, notamment sur quatre axes principaux :</a:t>
            </a:r>
          </a:p>
          <a:p>
            <a:pPr lvl="1"/>
            <a:r>
              <a:rPr lang="fr-FR" sz="2000" b="1" dirty="0"/>
              <a:t>Le respect des objectifs de qualité des livrables </a:t>
            </a:r>
          </a:p>
          <a:p>
            <a:pPr lvl="1"/>
            <a:r>
              <a:rPr lang="fr-FR" sz="2000" b="1" dirty="0"/>
              <a:t>Le respect des délais </a:t>
            </a:r>
          </a:p>
          <a:p>
            <a:pPr lvl="1"/>
            <a:r>
              <a:rPr lang="fr-FR" sz="2000" b="1" dirty="0"/>
              <a:t>Le respect des coûts </a:t>
            </a:r>
          </a:p>
          <a:p>
            <a:pPr lvl="1"/>
            <a:r>
              <a:rPr lang="fr-FR" sz="2000" b="1" dirty="0"/>
              <a:t>La satisfaction du client</a:t>
            </a:r>
          </a:p>
          <a:p>
            <a:pPr marL="457200" lvl="1" indent="0">
              <a:buNone/>
            </a:pPr>
            <a:endParaRPr lang="fr-FR" sz="2000" b="1" dirty="0"/>
          </a:p>
          <a:p>
            <a:pPr marL="457200" lvl="1" indent="0">
              <a:buNone/>
            </a:pPr>
            <a:r>
              <a:rPr lang="fr-FR" sz="2000" dirty="0">
                <a:sym typeface="Wingdings" panose="05000000000000000000" pitchFamily="2" charset="2"/>
              </a:rPr>
              <a:t> </a:t>
            </a:r>
            <a:r>
              <a:rPr lang="fr-FR" sz="2000" b="1" u="sng" dirty="0"/>
              <a:t>Conduire un projet, c'est prévoir, animer et contrôler.</a:t>
            </a:r>
            <a:endParaRPr lang="fr-FR" sz="2000" b="1" i="1" u="sng" dirty="0">
              <a:solidFill>
                <a:srgbClr val="FF0000"/>
              </a:solidFill>
              <a:cs typeface="Calibri" panose="020F0502020204030204"/>
            </a:endParaRPr>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7E572372-EEB6-589E-75A3-3B21A1DE8E8B}"/>
              </a:ext>
            </a:extLst>
          </p:cNvPr>
          <p:cNvSpPr>
            <a:spLocks noGrp="1"/>
          </p:cNvSpPr>
          <p:nvPr>
            <p:ph type="sldNum" sz="quarter" idx="12"/>
          </p:nvPr>
        </p:nvSpPr>
        <p:spPr/>
        <p:txBody>
          <a:bodyPr/>
          <a:lstStyle/>
          <a:p>
            <a:fld id="{BC90C2B5-C987-416F-B52E-6B4CB8613489}" type="slidenum">
              <a:rPr lang="fr-FR" smtClean="0"/>
              <a:pPr/>
              <a:t>2</a:t>
            </a:fld>
            <a:endParaRPr lang="en-US"/>
          </a:p>
        </p:txBody>
      </p:sp>
    </p:spTree>
    <p:extLst>
      <p:ext uri="{BB962C8B-B14F-4D97-AF65-F5344CB8AC3E}">
        <p14:creationId xmlns:p14="http://schemas.microsoft.com/office/powerpoint/2010/main" val="132239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47650" y="546100"/>
            <a:ext cx="10267950" cy="1163638"/>
          </a:xfrm>
        </p:spPr>
        <p:txBody>
          <a:bodyPr/>
          <a:lstStyle/>
          <a:p>
            <a:r>
              <a:rPr lang="fr-FR" b="1" dirty="0"/>
              <a:t>Scrum Master</a:t>
            </a:r>
            <a:endParaRPr lang="fr-FR" b="1" dirty="0">
              <a:cs typeface="Calibri Light"/>
            </a:endParaRPr>
          </a:p>
        </p:txBody>
      </p:sp>
      <p:sp>
        <p:nvSpPr>
          <p:cNvPr id="3" name="Espace réservé du contenu 2"/>
          <p:cNvSpPr>
            <a:spLocks noGrp="1"/>
          </p:cNvSpPr>
          <p:nvPr>
            <p:ph idx="4294967295"/>
          </p:nvPr>
        </p:nvSpPr>
        <p:spPr>
          <a:xfrm>
            <a:off x="871393" y="1465984"/>
            <a:ext cx="10515600" cy="4351338"/>
          </a:xfrm>
        </p:spPr>
        <p:txBody>
          <a:bodyPr vert="horz" lIns="91440" tIns="45720" rIns="91440" bIns="45720" rtlCol="0" anchor="t">
            <a:normAutofit/>
          </a:bodyPr>
          <a:lstStyle/>
          <a:p>
            <a:pPr marL="0" indent="0">
              <a:buNone/>
            </a:pPr>
            <a:endParaRPr lang="fr-FR" dirty="0">
              <a:cs typeface="Calibri"/>
            </a:endParaRPr>
          </a:p>
          <a:p>
            <a:pPr lvl="1"/>
            <a:r>
              <a:rPr lang="fr-FR" dirty="0"/>
              <a:t>Est chargé de promouvoir et supporter Scrum tel que défini dans le Guide Scrum. </a:t>
            </a:r>
            <a:endParaRPr lang="fr-FR" dirty="0">
              <a:cs typeface="Calibri" panose="020F0502020204030204"/>
            </a:endParaRPr>
          </a:p>
          <a:p>
            <a:pPr marL="457200" lvl="1" indent="0">
              <a:buNone/>
            </a:pPr>
            <a:endParaRPr lang="fr-FR" dirty="0"/>
          </a:p>
          <a:p>
            <a:pPr lvl="1"/>
            <a:r>
              <a:rPr lang="fr-FR" dirty="0"/>
              <a:t>Est chargé de remplir son rôle en aidant tout le monde à comprendre la théorie, les pratiques, les règles et les valeurs de Scrum.</a:t>
            </a:r>
          </a:p>
          <a:p>
            <a:pPr lvl="1"/>
            <a:endParaRPr lang="fr-FR" dirty="0"/>
          </a:p>
          <a:p>
            <a:pPr lvl="1"/>
            <a:r>
              <a:rPr lang="fr-FR" dirty="0"/>
              <a:t>Leader-serviteur de l'équipe Scrum, il assiste les personnes externes à l'équipe Scrum pour identifier quelles sont les interactions bénéfiques avec elle. Le Scrum Master aide tout le monde à adapter leurs interactions avec l’équipe Scrum pour maximiser la valeur créée par cette équipe. </a:t>
            </a:r>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A4F02824-059E-9A0F-1B7A-C07DD287DF3E}"/>
              </a:ext>
            </a:extLst>
          </p:cNvPr>
          <p:cNvSpPr>
            <a:spLocks noGrp="1"/>
          </p:cNvSpPr>
          <p:nvPr>
            <p:ph type="sldNum" sz="quarter" idx="12"/>
          </p:nvPr>
        </p:nvSpPr>
        <p:spPr/>
        <p:txBody>
          <a:bodyPr/>
          <a:lstStyle/>
          <a:p>
            <a:fld id="{BC90C2B5-C987-416F-B52E-6B4CB8613489}" type="slidenum">
              <a:rPr lang="fr-FR" smtClean="0"/>
              <a:pPr/>
              <a:t>20</a:t>
            </a:fld>
            <a:endParaRPr lang="en-US"/>
          </a:p>
        </p:txBody>
      </p:sp>
    </p:spTree>
    <p:extLst>
      <p:ext uri="{BB962C8B-B14F-4D97-AF65-F5344CB8AC3E}">
        <p14:creationId xmlns:p14="http://schemas.microsoft.com/office/powerpoint/2010/main" val="702906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31273" y="773257"/>
            <a:ext cx="10515600" cy="5576888"/>
          </a:xfrm>
        </p:spPr>
        <p:txBody>
          <a:bodyPr vert="horz" lIns="91440" tIns="45720" rIns="91440" bIns="45720" rtlCol="0" anchor="t">
            <a:normAutofit fontScale="92500" lnSpcReduction="10000"/>
          </a:bodyPr>
          <a:lstStyle/>
          <a:p>
            <a:pPr marL="0" indent="0">
              <a:buNone/>
            </a:pPr>
            <a:r>
              <a:rPr lang="fr-FR" dirty="0"/>
              <a:t>Le Scrum Master sert le Product </a:t>
            </a:r>
            <a:r>
              <a:rPr lang="fr-FR" dirty="0" err="1"/>
              <a:t>Owner</a:t>
            </a:r>
            <a:r>
              <a:rPr lang="fr-FR" dirty="0"/>
              <a:t> de plusieurs façons :</a:t>
            </a:r>
            <a:endParaRPr lang="en-US" dirty="0"/>
          </a:p>
          <a:p>
            <a:endParaRPr lang="fr-FR" dirty="0"/>
          </a:p>
          <a:p>
            <a:pPr lvl="1"/>
            <a:r>
              <a:rPr lang="fr-FR" dirty="0"/>
              <a:t>S'assurer que les objectifs, le périmètre et le domaine du produit sont compris par tous les membres de l'équipe Scrum de la meilleure façon possible </a:t>
            </a:r>
          </a:p>
          <a:p>
            <a:pPr marL="457200" lvl="1" indent="0">
              <a:buNone/>
            </a:pPr>
            <a:endParaRPr lang="fr-FR" dirty="0">
              <a:cs typeface="Calibri"/>
            </a:endParaRPr>
          </a:p>
          <a:p>
            <a:pPr lvl="1"/>
            <a:r>
              <a:rPr lang="fr-FR" dirty="0"/>
              <a:t>Trouver des techniques pour une gestion efficace du </a:t>
            </a:r>
            <a:r>
              <a:rPr lang="fr-FR" dirty="0" err="1"/>
              <a:t>Backlog</a:t>
            </a:r>
            <a:r>
              <a:rPr lang="fr-FR" dirty="0"/>
              <a:t> produit </a:t>
            </a:r>
          </a:p>
          <a:p>
            <a:pPr marL="457200" lvl="1" indent="0">
              <a:buNone/>
            </a:pPr>
            <a:endParaRPr lang="fr-FR" dirty="0"/>
          </a:p>
          <a:p>
            <a:pPr lvl="1"/>
            <a:r>
              <a:rPr lang="fr-FR" dirty="0"/>
              <a:t>Aider l'équipe Scrum à comprendre le besoin de clarté et concision des éléments du </a:t>
            </a:r>
            <a:r>
              <a:rPr lang="fr-FR" dirty="0" err="1"/>
              <a:t>Backlog</a:t>
            </a:r>
            <a:r>
              <a:rPr lang="fr-FR" dirty="0"/>
              <a:t> produit </a:t>
            </a:r>
          </a:p>
          <a:p>
            <a:pPr marL="457200" lvl="1" indent="0">
              <a:buNone/>
            </a:pPr>
            <a:endParaRPr lang="fr-FR" dirty="0"/>
          </a:p>
          <a:p>
            <a:pPr lvl="1"/>
            <a:r>
              <a:rPr lang="fr-FR" dirty="0"/>
              <a:t>Comprendre la planification de produits dans un contexte complexe</a:t>
            </a:r>
          </a:p>
          <a:p>
            <a:pPr marL="457200" lvl="1" indent="0">
              <a:buNone/>
            </a:pPr>
            <a:endParaRPr lang="fr-FR" dirty="0"/>
          </a:p>
          <a:p>
            <a:pPr lvl="1"/>
            <a:r>
              <a:rPr lang="fr-FR" dirty="0"/>
              <a:t>S'assurer que le Product </a:t>
            </a:r>
            <a:r>
              <a:rPr lang="fr-FR" dirty="0" err="1"/>
              <a:t>Owner</a:t>
            </a:r>
            <a:r>
              <a:rPr lang="fr-FR" dirty="0"/>
              <a:t> sait comment organiser le </a:t>
            </a:r>
            <a:r>
              <a:rPr lang="fr-FR" dirty="0" err="1"/>
              <a:t>Backlog</a:t>
            </a:r>
            <a:r>
              <a:rPr lang="fr-FR" dirty="0"/>
              <a:t> produit pour maximiser la valeur</a:t>
            </a:r>
          </a:p>
          <a:p>
            <a:pPr marL="457200" lvl="1" indent="0">
              <a:buNone/>
            </a:pPr>
            <a:r>
              <a:rPr lang="fr-FR" dirty="0"/>
              <a:t> </a:t>
            </a:r>
          </a:p>
          <a:p>
            <a:pPr lvl="1"/>
            <a:r>
              <a:rPr lang="fr-FR" dirty="0"/>
              <a:t>Comprendre et mettre en œuvre l'agilité</a:t>
            </a:r>
          </a:p>
        </p:txBody>
      </p:sp>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ACEE7715-A7E5-3CF2-5DB0-D7EA539A5469}"/>
              </a:ext>
            </a:extLst>
          </p:cNvPr>
          <p:cNvSpPr>
            <a:spLocks noGrp="1"/>
          </p:cNvSpPr>
          <p:nvPr>
            <p:ph type="sldNum" sz="quarter" idx="12"/>
          </p:nvPr>
        </p:nvSpPr>
        <p:spPr/>
        <p:txBody>
          <a:bodyPr/>
          <a:lstStyle/>
          <a:p>
            <a:fld id="{BC90C2B5-C987-416F-B52E-6B4CB8613489}" type="slidenum">
              <a:rPr lang="fr-FR" smtClean="0"/>
              <a:pPr/>
              <a:t>21</a:t>
            </a:fld>
            <a:endParaRPr lang="en-US"/>
          </a:p>
        </p:txBody>
      </p:sp>
    </p:spTree>
    <p:extLst>
      <p:ext uri="{BB962C8B-B14F-4D97-AF65-F5344CB8AC3E}">
        <p14:creationId xmlns:p14="http://schemas.microsoft.com/office/powerpoint/2010/main" val="3171536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42818" y="765608"/>
            <a:ext cx="10515600" cy="5676900"/>
          </a:xfrm>
        </p:spPr>
        <p:txBody>
          <a:bodyPr vert="horz" lIns="91440" tIns="45720" rIns="91440" bIns="45720" rtlCol="0" anchor="t">
            <a:normAutofit/>
          </a:bodyPr>
          <a:lstStyle/>
          <a:p>
            <a:pPr marL="0" indent="0">
              <a:buNone/>
            </a:pPr>
            <a:r>
              <a:rPr lang="fr-FR" dirty="0"/>
              <a:t>Le Scrum Master sert l’équipe de Développement de plusieurs façons, y compris : </a:t>
            </a:r>
            <a:endParaRPr lang="en-US"/>
          </a:p>
          <a:p>
            <a:pPr marL="0" indent="0">
              <a:buNone/>
            </a:pPr>
            <a:endParaRPr lang="fr-FR" dirty="0"/>
          </a:p>
          <a:p>
            <a:pPr lvl="1"/>
            <a:r>
              <a:rPr lang="fr-FR" dirty="0"/>
              <a:t>Coacher l'équipe de développement en matière d'auto-organisation et de pluridisciplinarité </a:t>
            </a:r>
          </a:p>
          <a:p>
            <a:pPr marL="457200" lvl="1" indent="0">
              <a:buNone/>
            </a:pPr>
            <a:endParaRPr lang="fr-FR" dirty="0"/>
          </a:p>
          <a:p>
            <a:pPr lvl="1"/>
            <a:r>
              <a:rPr lang="fr-FR" dirty="0"/>
              <a:t>Aider l'équipe de développement à créer des produits de grande valeur </a:t>
            </a:r>
          </a:p>
          <a:p>
            <a:pPr marL="457200" lvl="1" indent="0">
              <a:buNone/>
            </a:pPr>
            <a:endParaRPr lang="fr-FR" dirty="0"/>
          </a:p>
          <a:p>
            <a:pPr lvl="1"/>
            <a:r>
              <a:rPr lang="fr-FR" dirty="0"/>
              <a:t>Supprimer les obstacles à la progression de l'équipe de développement </a:t>
            </a:r>
          </a:p>
          <a:p>
            <a:pPr marL="457200" lvl="1" indent="0">
              <a:buNone/>
            </a:pPr>
            <a:endParaRPr lang="fr-FR" dirty="0"/>
          </a:p>
          <a:p>
            <a:pPr lvl="1"/>
            <a:r>
              <a:rPr lang="fr-FR" dirty="0"/>
              <a:t>Faciliter les événements Scrum, en cas de demande ou nécessité</a:t>
            </a:r>
          </a:p>
          <a:p>
            <a:pPr marL="457200" lvl="1" indent="0">
              <a:buNone/>
            </a:pPr>
            <a:endParaRPr lang="fr-FR" dirty="0"/>
          </a:p>
          <a:p>
            <a:pPr lvl="1"/>
            <a:r>
              <a:rPr lang="fr-FR" dirty="0"/>
              <a:t>Coacher l'équipe de développement dans des environnements organisationnels où Scrum n'est pas encore complètement adopté et compris.</a:t>
            </a:r>
          </a:p>
        </p:txBody>
      </p:sp>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F56A627C-4383-835E-7ABE-082C96EB6A5B}"/>
              </a:ext>
            </a:extLst>
          </p:cNvPr>
          <p:cNvSpPr>
            <a:spLocks noGrp="1"/>
          </p:cNvSpPr>
          <p:nvPr>
            <p:ph type="sldNum" sz="quarter" idx="12"/>
          </p:nvPr>
        </p:nvSpPr>
        <p:spPr/>
        <p:txBody>
          <a:bodyPr/>
          <a:lstStyle/>
          <a:p>
            <a:fld id="{BC90C2B5-C987-416F-B52E-6B4CB8613489}" type="slidenum">
              <a:rPr lang="fr-FR" smtClean="0"/>
              <a:pPr/>
              <a:t>22</a:t>
            </a:fld>
            <a:endParaRPr lang="en-US"/>
          </a:p>
        </p:txBody>
      </p:sp>
    </p:spTree>
    <p:extLst>
      <p:ext uri="{BB962C8B-B14F-4D97-AF65-F5344CB8AC3E}">
        <p14:creationId xmlns:p14="http://schemas.microsoft.com/office/powerpoint/2010/main" val="2188050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31273" y="609456"/>
            <a:ext cx="10515600" cy="5648325"/>
          </a:xfrm>
        </p:spPr>
        <p:txBody>
          <a:bodyPr vert="horz" lIns="91440" tIns="45720" rIns="91440" bIns="45720" rtlCol="0" anchor="t">
            <a:normAutofit/>
          </a:bodyPr>
          <a:lstStyle/>
          <a:p>
            <a:pPr marL="0" indent="0">
              <a:buNone/>
            </a:pPr>
            <a:r>
              <a:rPr lang="fr-FR" dirty="0"/>
              <a:t>Le Scrum Master sert l’organisation(entreprise…) de plusieurs façons :</a:t>
            </a:r>
            <a:endParaRPr lang="en-US"/>
          </a:p>
          <a:p>
            <a:pPr marL="0" indent="0">
              <a:buNone/>
            </a:pPr>
            <a:endParaRPr lang="fr-FR" dirty="0"/>
          </a:p>
          <a:p>
            <a:pPr lvl="1"/>
            <a:r>
              <a:rPr lang="fr-FR" dirty="0"/>
              <a:t>Accompagner l'organisation dans son adoption de Scrum </a:t>
            </a:r>
          </a:p>
          <a:p>
            <a:pPr marL="457200" lvl="1" indent="0">
              <a:buNone/>
            </a:pPr>
            <a:endParaRPr lang="fr-FR" dirty="0">
              <a:cs typeface="Calibri"/>
            </a:endParaRPr>
          </a:p>
          <a:p>
            <a:pPr lvl="1"/>
            <a:r>
              <a:rPr lang="fr-FR" dirty="0"/>
              <a:t>Planifier les implémentations de Scrum au sein de l'organisation </a:t>
            </a:r>
          </a:p>
          <a:p>
            <a:pPr marL="457200" lvl="1" indent="0">
              <a:buNone/>
            </a:pPr>
            <a:endParaRPr lang="fr-FR" dirty="0"/>
          </a:p>
          <a:p>
            <a:pPr lvl="1"/>
            <a:r>
              <a:rPr lang="fr-FR" dirty="0"/>
              <a:t>Aider les employés et les parties prenantes à comprendre et adopter Scrum ainsi que le développement empirique de produits</a:t>
            </a:r>
          </a:p>
          <a:p>
            <a:pPr marL="457200" lvl="1" indent="0">
              <a:buNone/>
            </a:pPr>
            <a:r>
              <a:rPr lang="fr-FR" dirty="0"/>
              <a:t> </a:t>
            </a:r>
          </a:p>
          <a:p>
            <a:pPr lvl="1"/>
            <a:r>
              <a:rPr lang="fr-FR" dirty="0"/>
              <a:t>Provoquer les changements qui augmentent la productivité de l'équipe Scrum</a:t>
            </a:r>
          </a:p>
          <a:p>
            <a:pPr marL="457200" lvl="1" indent="0">
              <a:buNone/>
            </a:pPr>
            <a:endParaRPr lang="fr-FR" dirty="0"/>
          </a:p>
          <a:p>
            <a:pPr lvl="1"/>
            <a:r>
              <a:rPr lang="fr-FR" dirty="0"/>
              <a:t>Collaborer avec d'autres Scrum Masters pour accroître l'efficacité de l'application de Scrum au sein de l'organisation.</a:t>
            </a:r>
          </a:p>
        </p:txBody>
      </p:sp>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82EAFBE7-4053-F3EE-EF17-DA189E88C64B}"/>
              </a:ext>
            </a:extLst>
          </p:cNvPr>
          <p:cNvSpPr>
            <a:spLocks noGrp="1"/>
          </p:cNvSpPr>
          <p:nvPr>
            <p:ph type="sldNum" sz="quarter" idx="12"/>
          </p:nvPr>
        </p:nvSpPr>
        <p:spPr/>
        <p:txBody>
          <a:bodyPr/>
          <a:lstStyle/>
          <a:p>
            <a:fld id="{BC90C2B5-C987-416F-B52E-6B4CB8613489}" type="slidenum">
              <a:rPr lang="fr-FR" smtClean="0"/>
              <a:pPr/>
              <a:t>23</a:t>
            </a:fld>
            <a:endParaRPr lang="en-US"/>
          </a:p>
        </p:txBody>
      </p:sp>
    </p:spTree>
    <p:extLst>
      <p:ext uri="{BB962C8B-B14F-4D97-AF65-F5344CB8AC3E}">
        <p14:creationId xmlns:p14="http://schemas.microsoft.com/office/powerpoint/2010/main" val="3273011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4294967295"/>
          </p:nvPr>
        </p:nvPicPr>
        <p:blipFill>
          <a:blip r:embed="rId2"/>
          <a:stretch>
            <a:fillRect/>
          </a:stretch>
        </p:blipFill>
        <p:spPr>
          <a:xfrm>
            <a:off x="1713490" y="781916"/>
            <a:ext cx="8758237" cy="5291138"/>
          </a:xfrm>
          <a:prstGeom prst="rect">
            <a:avLst/>
          </a:prstGeom>
        </p:spPr>
      </p:pic>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3" name="Slide Number Placeholder 2">
            <a:extLst>
              <a:ext uri="{FF2B5EF4-FFF2-40B4-BE49-F238E27FC236}">
                <a16:creationId xmlns:a16="http://schemas.microsoft.com/office/drawing/2014/main" id="{6ED2989E-BA0E-77CA-75DB-AA8391563C20}"/>
              </a:ext>
            </a:extLst>
          </p:cNvPr>
          <p:cNvSpPr>
            <a:spLocks noGrp="1"/>
          </p:cNvSpPr>
          <p:nvPr>
            <p:ph type="sldNum" sz="quarter" idx="12"/>
          </p:nvPr>
        </p:nvSpPr>
        <p:spPr/>
        <p:txBody>
          <a:bodyPr/>
          <a:lstStyle/>
          <a:p>
            <a:fld id="{BC90C2B5-C987-416F-B52E-6B4CB8613489}" type="slidenum">
              <a:rPr lang="fr-FR" smtClean="0"/>
              <a:pPr/>
              <a:t>24</a:t>
            </a:fld>
            <a:endParaRPr lang="en-US"/>
          </a:p>
        </p:txBody>
      </p:sp>
    </p:spTree>
    <p:extLst>
      <p:ext uri="{BB962C8B-B14F-4D97-AF65-F5344CB8AC3E}">
        <p14:creationId xmlns:p14="http://schemas.microsoft.com/office/powerpoint/2010/main" val="307358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90500" y="565150"/>
            <a:ext cx="10325100" cy="1144588"/>
          </a:xfrm>
        </p:spPr>
        <p:txBody>
          <a:bodyPr/>
          <a:lstStyle/>
          <a:p>
            <a:r>
              <a:rPr lang="fr-FR" b="1" dirty="0"/>
              <a:t>Dev Team</a:t>
            </a:r>
            <a:endParaRPr lang="fr-FR" b="1" dirty="0">
              <a:cs typeface="Calibri Light"/>
            </a:endParaRPr>
          </a:p>
        </p:txBody>
      </p:sp>
      <p:sp>
        <p:nvSpPr>
          <p:cNvPr id="3" name="Espace réservé du contenu 2"/>
          <p:cNvSpPr>
            <a:spLocks noGrp="1"/>
          </p:cNvSpPr>
          <p:nvPr>
            <p:ph idx="4294967295"/>
          </p:nvPr>
        </p:nvSpPr>
        <p:spPr>
          <a:xfrm>
            <a:off x="831273" y="1825625"/>
            <a:ext cx="10515600" cy="4351338"/>
          </a:xfrm>
        </p:spPr>
        <p:txBody>
          <a:bodyPr>
            <a:normAutofit/>
          </a:bodyPr>
          <a:lstStyle/>
          <a:p>
            <a:r>
              <a:rPr lang="fr-FR" dirty="0"/>
              <a:t>L'équipe de développement se compose de professionnels qui fournissent un incrément « Fini » publiable (</a:t>
            </a:r>
            <a:r>
              <a:rPr lang="fr-FR" dirty="0" err="1"/>
              <a:t>Releasable</a:t>
            </a:r>
            <a:r>
              <a:rPr lang="fr-FR" dirty="0"/>
              <a:t>) à la fin de chaque Sprint. Un incrément « Fini » est requis à la revue de sprint. </a:t>
            </a:r>
          </a:p>
          <a:p>
            <a:endParaRPr lang="fr-FR" dirty="0"/>
          </a:p>
          <a:p>
            <a:r>
              <a:rPr lang="fr-FR" dirty="0"/>
              <a:t>Seuls les membres de l'équipe de développement créent l'incrément. Les équipes de développement sont structurées et habilitées par l'organisation à s’organiser et gérer leur propre travail. La synergie résultante optimise l'efficience et l'efficacité globale de l'équipe de développement. </a:t>
            </a:r>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A21705B8-DE2A-FC04-E3B9-7B9E7805A08E}"/>
              </a:ext>
            </a:extLst>
          </p:cNvPr>
          <p:cNvSpPr>
            <a:spLocks noGrp="1"/>
          </p:cNvSpPr>
          <p:nvPr>
            <p:ph type="sldNum" sz="quarter" idx="12"/>
          </p:nvPr>
        </p:nvSpPr>
        <p:spPr/>
        <p:txBody>
          <a:bodyPr/>
          <a:lstStyle/>
          <a:p>
            <a:fld id="{BC90C2B5-C987-416F-B52E-6B4CB8613489}" type="slidenum">
              <a:rPr lang="fr-FR" smtClean="0"/>
              <a:pPr/>
              <a:t>25</a:t>
            </a:fld>
            <a:endParaRPr lang="en-US"/>
          </a:p>
        </p:txBody>
      </p:sp>
    </p:spTree>
    <p:extLst>
      <p:ext uri="{BB962C8B-B14F-4D97-AF65-F5344CB8AC3E}">
        <p14:creationId xmlns:p14="http://schemas.microsoft.com/office/powerpoint/2010/main" val="3267307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42818" y="928977"/>
            <a:ext cx="10515600" cy="5848350"/>
          </a:xfrm>
        </p:spPr>
        <p:txBody>
          <a:bodyPr vert="horz" lIns="91440" tIns="45720" rIns="91440" bIns="45720" rtlCol="0" anchor="t">
            <a:normAutofit fontScale="92500" lnSpcReduction="20000"/>
          </a:bodyPr>
          <a:lstStyle/>
          <a:p>
            <a:pPr marL="0" indent="0">
              <a:buNone/>
            </a:pPr>
            <a:r>
              <a:rPr lang="fr-FR" dirty="0"/>
              <a:t>Les équipes de développement ont les caractéristiques suivantes : </a:t>
            </a:r>
            <a:endParaRPr lang="en-US"/>
          </a:p>
          <a:p>
            <a:pPr marL="0" indent="0">
              <a:buNone/>
            </a:pPr>
            <a:endParaRPr lang="fr-FR" dirty="0"/>
          </a:p>
          <a:p>
            <a:pPr lvl="1"/>
            <a:r>
              <a:rPr lang="fr-FR" dirty="0"/>
              <a:t>Elles sont auto-organisées. Nul (pas même le Scrum Master) n’indique à l’équipe de développement comment transformer les éléments du </a:t>
            </a:r>
            <a:r>
              <a:rPr lang="fr-FR" dirty="0" err="1"/>
              <a:t>Backlog</a:t>
            </a:r>
            <a:r>
              <a:rPr lang="fr-FR" dirty="0"/>
              <a:t> Produit en incréments de fonctionnalités publiables  </a:t>
            </a:r>
          </a:p>
          <a:p>
            <a:pPr marL="457200" lvl="1" indent="0">
              <a:buNone/>
            </a:pPr>
            <a:endParaRPr lang="fr-FR" dirty="0"/>
          </a:p>
          <a:p>
            <a:pPr lvl="1"/>
            <a:r>
              <a:rPr lang="fr-FR" dirty="0"/>
              <a:t>Elles sont pluridisciplinaires, avec toutes les compétences nécessaires, en tant qu’équipe, pour créer un incrément produit </a:t>
            </a:r>
          </a:p>
          <a:p>
            <a:pPr marL="457200" lvl="1" indent="0">
              <a:buNone/>
            </a:pPr>
            <a:endParaRPr lang="fr-FR" dirty="0"/>
          </a:p>
          <a:p>
            <a:pPr lvl="1"/>
            <a:r>
              <a:rPr lang="fr-FR" dirty="0"/>
              <a:t>Scrum ne reconnaît aucun titre aux membres de l’équipe de développement, indépendamment du travail effectué par une personne </a:t>
            </a:r>
          </a:p>
          <a:p>
            <a:pPr marL="457200" lvl="1" indent="0">
              <a:buNone/>
            </a:pPr>
            <a:endParaRPr lang="fr-FR" dirty="0">
              <a:cs typeface="Calibri" panose="020F0502020204030204"/>
            </a:endParaRPr>
          </a:p>
          <a:p>
            <a:pPr lvl="1"/>
            <a:r>
              <a:rPr lang="fr-FR" dirty="0"/>
              <a:t>Scrum ne reconnaît pas d’équipes au sein de l’équipe de développement indépendamment des domaines qui doivent être couverts tels que l’exécution de tests, l’architecture, la gestion opérationnelle ou l’analyse fonctionnelle </a:t>
            </a:r>
          </a:p>
          <a:p>
            <a:pPr marL="457200" lvl="1" indent="0">
              <a:buNone/>
            </a:pPr>
            <a:endParaRPr lang="fr-FR" dirty="0"/>
          </a:p>
          <a:p>
            <a:pPr lvl="1"/>
            <a:r>
              <a:rPr lang="fr-FR" dirty="0"/>
              <a:t>Les membres de l’équipe de développement peuvent détenir individuellement des compétences et des centres d’intérêt spécifiques, mais c’est l’équipe de développement dans son ensemble qui est tenue responsable.</a:t>
            </a:r>
          </a:p>
          <a:p>
            <a:endParaRPr lang="fr-FR" dirty="0"/>
          </a:p>
        </p:txBody>
      </p:sp>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E6373DCA-73ED-0827-02AA-C5A4DBF262A4}"/>
              </a:ext>
            </a:extLst>
          </p:cNvPr>
          <p:cNvSpPr>
            <a:spLocks noGrp="1"/>
          </p:cNvSpPr>
          <p:nvPr>
            <p:ph type="sldNum" sz="quarter" idx="12"/>
          </p:nvPr>
        </p:nvSpPr>
        <p:spPr/>
        <p:txBody>
          <a:bodyPr/>
          <a:lstStyle/>
          <a:p>
            <a:fld id="{BC90C2B5-C987-416F-B52E-6B4CB8613489}" type="slidenum">
              <a:rPr lang="fr-FR" smtClean="0"/>
              <a:pPr/>
              <a:t>26</a:t>
            </a:fld>
            <a:endParaRPr lang="en-US"/>
          </a:p>
        </p:txBody>
      </p:sp>
    </p:spTree>
    <p:extLst>
      <p:ext uri="{BB962C8B-B14F-4D97-AF65-F5344CB8AC3E}">
        <p14:creationId xmlns:p14="http://schemas.microsoft.com/office/powerpoint/2010/main" val="1346535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40798" y="1050636"/>
            <a:ext cx="10515600" cy="5462588"/>
          </a:xfrm>
        </p:spPr>
        <p:txBody>
          <a:bodyPr vert="horz" lIns="91440" tIns="45720" rIns="91440" bIns="45720" rtlCol="0" anchor="t">
            <a:normAutofit/>
          </a:bodyPr>
          <a:lstStyle/>
          <a:p>
            <a:pPr marL="0" indent="0">
              <a:buNone/>
            </a:pPr>
            <a:r>
              <a:rPr lang="fr-FR" dirty="0"/>
              <a:t>Taille Dev team : Entre 3 et 7 membres</a:t>
            </a:r>
            <a:endParaRPr lang="en-US"/>
          </a:p>
          <a:p>
            <a:pPr marL="0" indent="0">
              <a:buNone/>
            </a:pPr>
            <a:endParaRPr lang="fr-FR" dirty="0"/>
          </a:p>
          <a:p>
            <a:pPr lvl="1">
              <a:buFont typeface="Arial"/>
            </a:pPr>
            <a:r>
              <a:rPr lang="fr-FR" dirty="0">
                <a:ea typeface="+mn-lt"/>
                <a:cs typeface="+mn-lt"/>
              </a:rPr>
              <a:t>À l’opposé, une équipe de plus de neuf membres (Dev team + SM+ PO) implique trop de coordination. Les grandes équipes de développement </a:t>
            </a:r>
            <a:r>
              <a:rPr lang="fr-FR" u="sng" dirty="0">
                <a:ea typeface="+mn-lt"/>
                <a:cs typeface="+mn-lt"/>
              </a:rPr>
              <a:t>engendrent trop de complexité</a:t>
            </a:r>
            <a:r>
              <a:rPr lang="fr-FR" dirty="0">
                <a:ea typeface="+mn-lt"/>
                <a:cs typeface="+mn-lt"/>
              </a:rPr>
              <a:t> pour qu’un processus empirique soit utile</a:t>
            </a:r>
          </a:p>
          <a:p>
            <a:pPr marL="457200" lvl="1" indent="0">
              <a:buNone/>
            </a:pPr>
            <a:endParaRPr lang="fr-FR" dirty="0">
              <a:cs typeface="Calibri" panose="020F0502020204030204"/>
            </a:endParaRPr>
          </a:p>
          <a:p>
            <a:pPr lvl="1">
              <a:buFont typeface="Arial"/>
            </a:pPr>
            <a:r>
              <a:rPr lang="fr-FR" dirty="0"/>
              <a:t>Les petites équipes de développement peuvent rencontrer des contraintes liées aux compétences ce qui les </a:t>
            </a:r>
            <a:r>
              <a:rPr lang="fr-FR" u="sng" dirty="0"/>
              <a:t>empêchent à livrer un incrément</a:t>
            </a:r>
            <a:r>
              <a:rPr lang="fr-FR" dirty="0"/>
              <a:t> potentiellement publiable. </a:t>
            </a:r>
            <a:endParaRPr lang="fr-FR">
              <a:cs typeface="Calibri" panose="020F0502020204030204"/>
            </a:endParaRPr>
          </a:p>
          <a:p>
            <a:pPr marL="457200" lvl="1" indent="0">
              <a:buNone/>
            </a:pPr>
            <a:endParaRPr lang="fr-FR" dirty="0"/>
          </a:p>
          <a:p>
            <a:pPr marL="457200" lvl="1" indent="0">
              <a:buNone/>
            </a:pPr>
            <a:endParaRPr lang="fr-FR" dirty="0">
              <a:cs typeface="Calibri" panose="020F0502020204030204"/>
            </a:endParaRPr>
          </a:p>
        </p:txBody>
      </p:sp>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CFDF14D9-E39A-4807-8AC6-7690554095AD}"/>
              </a:ext>
            </a:extLst>
          </p:cNvPr>
          <p:cNvSpPr>
            <a:spLocks noGrp="1"/>
          </p:cNvSpPr>
          <p:nvPr>
            <p:ph type="sldNum" sz="quarter" idx="12"/>
          </p:nvPr>
        </p:nvSpPr>
        <p:spPr/>
        <p:txBody>
          <a:bodyPr/>
          <a:lstStyle/>
          <a:p>
            <a:fld id="{BC90C2B5-C987-416F-B52E-6B4CB8613489}" type="slidenum">
              <a:rPr lang="fr-FR" smtClean="0"/>
              <a:pPr/>
              <a:t>27</a:t>
            </a:fld>
            <a:endParaRPr lang="en-US"/>
          </a:p>
        </p:txBody>
      </p:sp>
    </p:spTree>
    <p:extLst>
      <p:ext uri="{BB962C8B-B14F-4D97-AF65-F5344CB8AC3E}">
        <p14:creationId xmlns:p14="http://schemas.microsoft.com/office/powerpoint/2010/main" val="1317191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80975" y="603250"/>
            <a:ext cx="10334625" cy="1106488"/>
          </a:xfrm>
        </p:spPr>
        <p:txBody>
          <a:bodyPr/>
          <a:lstStyle/>
          <a:p>
            <a:r>
              <a:rPr lang="fr-FR" b="1" dirty="0" err="1"/>
              <a:t>Backlog</a:t>
            </a:r>
            <a:endParaRPr lang="fr-FR" b="1">
              <a:cs typeface="Calibri Light"/>
            </a:endParaRPr>
          </a:p>
        </p:txBody>
      </p:sp>
      <p:sp>
        <p:nvSpPr>
          <p:cNvPr id="3" name="Espace réservé du contenu 2"/>
          <p:cNvSpPr>
            <a:spLocks noGrp="1"/>
          </p:cNvSpPr>
          <p:nvPr>
            <p:ph idx="4294967295"/>
          </p:nvPr>
        </p:nvSpPr>
        <p:spPr>
          <a:xfrm>
            <a:off x="831273" y="1767898"/>
            <a:ext cx="10515600" cy="4351338"/>
          </a:xfrm>
        </p:spPr>
        <p:txBody>
          <a:bodyPr vert="horz" lIns="91440" tIns="45720" rIns="91440" bIns="45720" rtlCol="0" anchor="t">
            <a:normAutofit/>
          </a:bodyPr>
          <a:lstStyle/>
          <a:p>
            <a:r>
              <a:rPr lang="fr-FR" dirty="0" err="1"/>
              <a:t>Backlog</a:t>
            </a:r>
            <a:r>
              <a:rPr lang="fr-FR" dirty="0"/>
              <a:t> Produit</a:t>
            </a:r>
          </a:p>
          <a:p>
            <a:r>
              <a:rPr lang="fr-FR" dirty="0"/>
              <a:t>Sprint </a:t>
            </a:r>
            <a:r>
              <a:rPr lang="fr-FR" dirty="0" err="1"/>
              <a:t>Backlog</a:t>
            </a:r>
            <a:endParaRPr lang="fr-FR" dirty="0"/>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8B3B767E-AFA5-D144-0503-F02D0F584D65}"/>
              </a:ext>
            </a:extLst>
          </p:cNvPr>
          <p:cNvSpPr>
            <a:spLocks noGrp="1"/>
          </p:cNvSpPr>
          <p:nvPr>
            <p:ph type="sldNum" sz="quarter" idx="12"/>
          </p:nvPr>
        </p:nvSpPr>
        <p:spPr/>
        <p:txBody>
          <a:bodyPr/>
          <a:lstStyle/>
          <a:p>
            <a:fld id="{BC90C2B5-C987-416F-B52E-6B4CB8613489}" type="slidenum">
              <a:rPr lang="fr-FR" smtClean="0"/>
              <a:pPr/>
              <a:t>28</a:t>
            </a:fld>
            <a:endParaRPr lang="en-US"/>
          </a:p>
        </p:txBody>
      </p:sp>
    </p:spTree>
    <p:extLst>
      <p:ext uri="{BB962C8B-B14F-4D97-AF65-F5344CB8AC3E}">
        <p14:creationId xmlns:p14="http://schemas.microsoft.com/office/powerpoint/2010/main" val="3146273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00025" y="565150"/>
            <a:ext cx="10315575" cy="1144588"/>
          </a:xfrm>
        </p:spPr>
        <p:txBody>
          <a:bodyPr/>
          <a:lstStyle/>
          <a:p>
            <a:r>
              <a:rPr lang="fr-FR" b="1" dirty="0" err="1"/>
              <a:t>Backlog</a:t>
            </a:r>
            <a:r>
              <a:rPr lang="fr-FR" b="1" dirty="0"/>
              <a:t> Produit</a:t>
            </a:r>
            <a:endParaRPr lang="fr-FR" b="1" dirty="0">
              <a:cs typeface="Calibri Light"/>
            </a:endParaRPr>
          </a:p>
        </p:txBody>
      </p:sp>
      <p:sp>
        <p:nvSpPr>
          <p:cNvPr id="3" name="Espace réservé du contenu 2"/>
          <p:cNvSpPr>
            <a:spLocks noGrp="1"/>
          </p:cNvSpPr>
          <p:nvPr>
            <p:ph idx="4294967295"/>
          </p:nvPr>
        </p:nvSpPr>
        <p:spPr>
          <a:xfrm>
            <a:off x="842818" y="1779443"/>
            <a:ext cx="10515600" cy="4351338"/>
          </a:xfrm>
        </p:spPr>
        <p:txBody>
          <a:bodyPr vert="horz" lIns="91440" tIns="45720" rIns="91440" bIns="45720" rtlCol="0" anchor="t">
            <a:normAutofit/>
          </a:bodyPr>
          <a:lstStyle/>
          <a:p>
            <a:r>
              <a:rPr lang="fr-FR" dirty="0"/>
              <a:t>Le </a:t>
            </a:r>
            <a:r>
              <a:rPr lang="fr-FR" dirty="0" err="1"/>
              <a:t>Backlog</a:t>
            </a:r>
            <a:r>
              <a:rPr lang="fr-FR" dirty="0"/>
              <a:t> Produit est une liste ordonnée de tous les éléments identifiés comme nécessaires au produit.</a:t>
            </a:r>
          </a:p>
          <a:p>
            <a:endParaRPr lang="fr-FR" dirty="0"/>
          </a:p>
          <a:p>
            <a:r>
              <a:rPr lang="fr-FR" dirty="0"/>
              <a:t> Il constitue l’unique source d'exigences pour tout changement à apporter au produit. Le Product </a:t>
            </a:r>
            <a:r>
              <a:rPr lang="fr-FR" dirty="0" err="1"/>
              <a:t>Owner</a:t>
            </a:r>
            <a:r>
              <a:rPr lang="fr-FR" dirty="0"/>
              <a:t> est responsable du </a:t>
            </a:r>
            <a:r>
              <a:rPr lang="fr-FR" dirty="0" err="1"/>
              <a:t>Backlog</a:t>
            </a:r>
            <a:r>
              <a:rPr lang="fr-FR" dirty="0"/>
              <a:t> produit, y compris son contenu, sa disponibilité et son ordonnancement</a:t>
            </a:r>
            <a:endParaRPr lang="fr-FR">
              <a:cs typeface="Calibri"/>
            </a:endParaRPr>
          </a:p>
          <a:p>
            <a:pPr marL="0" indent="0">
              <a:buNone/>
            </a:pPr>
            <a:endParaRPr lang="fr-FR" dirty="0"/>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D0A9C9D4-7B80-7225-08C0-E919389C2B2A}"/>
              </a:ext>
            </a:extLst>
          </p:cNvPr>
          <p:cNvSpPr>
            <a:spLocks noGrp="1"/>
          </p:cNvSpPr>
          <p:nvPr>
            <p:ph type="sldNum" sz="quarter" idx="12"/>
          </p:nvPr>
        </p:nvSpPr>
        <p:spPr/>
        <p:txBody>
          <a:bodyPr/>
          <a:lstStyle/>
          <a:p>
            <a:fld id="{BC90C2B5-C987-416F-B52E-6B4CB8613489}" type="slidenum">
              <a:rPr lang="fr-FR" smtClean="0"/>
              <a:pPr/>
              <a:t>29</a:t>
            </a:fld>
            <a:endParaRPr lang="en-US"/>
          </a:p>
        </p:txBody>
      </p:sp>
    </p:spTree>
    <p:extLst>
      <p:ext uri="{BB962C8B-B14F-4D97-AF65-F5344CB8AC3E}">
        <p14:creationId xmlns:p14="http://schemas.microsoft.com/office/powerpoint/2010/main" val="280188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314325" y="584200"/>
            <a:ext cx="10201275" cy="1125538"/>
          </a:xfrm>
        </p:spPr>
        <p:txBody>
          <a:bodyPr/>
          <a:lstStyle/>
          <a:p>
            <a:r>
              <a:rPr lang="fr-FR" b="1" dirty="0"/>
              <a:t>Acteurs projet</a:t>
            </a:r>
            <a:endParaRPr lang="fr-FR" b="1" dirty="0">
              <a:cs typeface="Calibri Light"/>
            </a:endParaRPr>
          </a:p>
        </p:txBody>
      </p:sp>
      <p:sp>
        <p:nvSpPr>
          <p:cNvPr id="3" name="Espace réservé du contenu 2"/>
          <p:cNvSpPr>
            <a:spLocks noGrp="1"/>
          </p:cNvSpPr>
          <p:nvPr>
            <p:ph idx="4294967295"/>
          </p:nvPr>
        </p:nvSpPr>
        <p:spPr>
          <a:xfrm>
            <a:off x="840154" y="1610701"/>
            <a:ext cx="10515600" cy="4351338"/>
          </a:xfrm>
        </p:spPr>
        <p:txBody>
          <a:bodyPr/>
          <a:lstStyle/>
          <a:p>
            <a:r>
              <a:rPr lang="fr-FR" dirty="0"/>
              <a:t>Responsabilités :</a:t>
            </a:r>
          </a:p>
          <a:p>
            <a:pPr lvl="1"/>
            <a:r>
              <a:rPr lang="fr-FR" dirty="0"/>
              <a:t>Définir des besoins</a:t>
            </a:r>
          </a:p>
          <a:p>
            <a:pPr lvl="1"/>
            <a:r>
              <a:rPr lang="fr-FR" dirty="0"/>
              <a:t>Analyser</a:t>
            </a:r>
          </a:p>
          <a:p>
            <a:pPr lvl="1"/>
            <a:r>
              <a:rPr lang="fr-FR" dirty="0"/>
              <a:t>Concevoir</a:t>
            </a:r>
          </a:p>
          <a:p>
            <a:pPr lvl="1"/>
            <a:r>
              <a:rPr lang="fr-FR" dirty="0"/>
              <a:t>Réaliser</a:t>
            </a:r>
          </a:p>
          <a:p>
            <a:pPr lvl="1"/>
            <a:r>
              <a:rPr lang="fr-FR" dirty="0"/>
              <a:t>Tester</a:t>
            </a:r>
          </a:p>
          <a:p>
            <a:pPr lvl="1"/>
            <a:r>
              <a:rPr lang="fr-FR" dirty="0"/>
              <a:t>Déployer</a:t>
            </a:r>
          </a:p>
          <a:p>
            <a:pPr lvl="1"/>
            <a:r>
              <a:rPr lang="fr-FR" dirty="0"/>
              <a:t>Piloter</a:t>
            </a:r>
          </a:p>
          <a:p>
            <a:pPr lvl="1"/>
            <a:r>
              <a:rPr lang="fr-FR" dirty="0"/>
              <a:t>… selon le contexte</a:t>
            </a:r>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78619F54-52B3-9504-4982-9B687AA945F8}"/>
              </a:ext>
            </a:extLst>
          </p:cNvPr>
          <p:cNvSpPr>
            <a:spLocks noGrp="1"/>
          </p:cNvSpPr>
          <p:nvPr>
            <p:ph type="sldNum" sz="quarter" idx="12"/>
          </p:nvPr>
        </p:nvSpPr>
        <p:spPr/>
        <p:txBody>
          <a:bodyPr/>
          <a:lstStyle/>
          <a:p>
            <a:fld id="{BC90C2B5-C987-416F-B52E-6B4CB8613489}" type="slidenum">
              <a:rPr lang="fr-FR" smtClean="0"/>
              <a:pPr/>
              <a:t>3</a:t>
            </a:fld>
            <a:endParaRPr lang="en-US"/>
          </a:p>
        </p:txBody>
      </p:sp>
    </p:spTree>
    <p:extLst>
      <p:ext uri="{BB962C8B-B14F-4D97-AF65-F5344CB8AC3E}">
        <p14:creationId xmlns:p14="http://schemas.microsoft.com/office/powerpoint/2010/main" val="1308378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28600" y="584200"/>
            <a:ext cx="10287000" cy="1125538"/>
          </a:xfrm>
        </p:spPr>
        <p:txBody>
          <a:bodyPr/>
          <a:lstStyle/>
          <a:p>
            <a:r>
              <a:rPr lang="fr-FR" b="1" dirty="0"/>
              <a:t>Sprint </a:t>
            </a:r>
            <a:r>
              <a:rPr lang="fr-FR" b="1" dirty="0" err="1"/>
              <a:t>Backlog</a:t>
            </a:r>
            <a:endParaRPr lang="fr-FR" b="1" dirty="0">
              <a:cs typeface="Calibri Light"/>
            </a:endParaRPr>
          </a:p>
        </p:txBody>
      </p:sp>
      <p:sp>
        <p:nvSpPr>
          <p:cNvPr id="3" name="Espace réservé du contenu 2"/>
          <p:cNvSpPr>
            <a:spLocks noGrp="1"/>
          </p:cNvSpPr>
          <p:nvPr>
            <p:ph idx="4294967295"/>
          </p:nvPr>
        </p:nvSpPr>
        <p:spPr>
          <a:xfrm>
            <a:off x="831273" y="1723159"/>
            <a:ext cx="10515600" cy="4303713"/>
          </a:xfrm>
        </p:spPr>
        <p:txBody>
          <a:bodyPr vert="horz" lIns="91440" tIns="45720" rIns="91440" bIns="45720" rtlCol="0" anchor="t">
            <a:normAutofit/>
          </a:bodyPr>
          <a:lstStyle/>
          <a:p>
            <a:r>
              <a:rPr lang="fr-FR" dirty="0"/>
              <a:t>Le </a:t>
            </a:r>
            <a:r>
              <a:rPr lang="fr-FR" dirty="0" err="1"/>
              <a:t>Backlog</a:t>
            </a:r>
            <a:r>
              <a:rPr lang="fr-FR" dirty="0"/>
              <a:t> Sprint est l’ensemble des éléments sélectionnés pour le Sprint, plus un plan pour livrer l’incrément du produit et réaliser l’objectif du Sprint.</a:t>
            </a:r>
          </a:p>
          <a:p>
            <a:endParaRPr lang="fr-FR" dirty="0"/>
          </a:p>
          <a:p>
            <a:r>
              <a:rPr lang="fr-FR" dirty="0"/>
              <a:t> Le </a:t>
            </a:r>
            <a:r>
              <a:rPr lang="fr-FR" dirty="0" err="1"/>
              <a:t>Backlog</a:t>
            </a:r>
            <a:r>
              <a:rPr lang="fr-FR" dirty="0"/>
              <a:t> Sprint est une prévision que l’équipe de développement fait de la fonctionnalité qui sera présente dans le prochain incrément, et le travail nécessaire pour livrer cette fonctionnalité dans un incrément « Fini ».</a:t>
            </a:r>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B4953874-B1B1-1340-BD33-176A51BA3513}"/>
              </a:ext>
            </a:extLst>
          </p:cNvPr>
          <p:cNvSpPr>
            <a:spLocks noGrp="1"/>
          </p:cNvSpPr>
          <p:nvPr>
            <p:ph type="sldNum" sz="quarter" idx="12"/>
          </p:nvPr>
        </p:nvSpPr>
        <p:spPr/>
        <p:txBody>
          <a:bodyPr/>
          <a:lstStyle/>
          <a:p>
            <a:fld id="{BC90C2B5-C987-416F-B52E-6B4CB8613489}" type="slidenum">
              <a:rPr lang="fr-FR" smtClean="0"/>
              <a:pPr/>
              <a:t>30</a:t>
            </a:fld>
            <a:endParaRPr lang="en-US"/>
          </a:p>
        </p:txBody>
      </p:sp>
    </p:spTree>
    <p:extLst>
      <p:ext uri="{BB962C8B-B14F-4D97-AF65-F5344CB8AC3E}">
        <p14:creationId xmlns:p14="http://schemas.microsoft.com/office/powerpoint/2010/main" val="1057939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0" y="542925"/>
            <a:ext cx="10515600" cy="5900738"/>
          </a:xfrm>
        </p:spPr>
        <p:txBody>
          <a:bodyPr/>
          <a:lstStyle/>
          <a:p>
            <a:endParaRPr lang="fr-FR" dirty="0"/>
          </a:p>
          <a:p>
            <a:endParaRPr lang="fr-FR" dirty="0"/>
          </a:p>
          <a:p>
            <a:endParaRPr lang="fr-FR" dirty="0"/>
          </a:p>
          <a:p>
            <a:endParaRPr lang="fr-FR" dirty="0"/>
          </a:p>
        </p:txBody>
      </p:sp>
      <p:pic>
        <p:nvPicPr>
          <p:cNvPr id="4" name="Image 3"/>
          <p:cNvPicPr>
            <a:picLocks noChangeAspect="1"/>
          </p:cNvPicPr>
          <p:nvPr/>
        </p:nvPicPr>
        <p:blipFill>
          <a:blip r:embed="rId2"/>
          <a:stretch>
            <a:fillRect/>
          </a:stretch>
        </p:blipFill>
        <p:spPr>
          <a:xfrm>
            <a:off x="1600200" y="1028700"/>
            <a:ext cx="8901113" cy="5300663"/>
          </a:xfrm>
          <a:prstGeom prst="rect">
            <a:avLst/>
          </a:prstGeom>
        </p:spPr>
      </p:pic>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CB7653F7-164E-4A1A-3CED-1BD764CA152C}"/>
              </a:ext>
            </a:extLst>
          </p:cNvPr>
          <p:cNvSpPr>
            <a:spLocks noGrp="1"/>
          </p:cNvSpPr>
          <p:nvPr>
            <p:ph type="sldNum" sz="quarter" idx="12"/>
          </p:nvPr>
        </p:nvSpPr>
        <p:spPr/>
        <p:txBody>
          <a:bodyPr/>
          <a:lstStyle/>
          <a:p>
            <a:fld id="{BC90C2B5-C987-416F-B52E-6B4CB8613489}" type="slidenum">
              <a:rPr lang="fr-FR" smtClean="0"/>
              <a:pPr/>
              <a:t>31</a:t>
            </a:fld>
            <a:endParaRPr lang="en-US"/>
          </a:p>
        </p:txBody>
      </p:sp>
    </p:spTree>
    <p:extLst>
      <p:ext uri="{BB962C8B-B14F-4D97-AF65-F5344CB8AC3E}">
        <p14:creationId xmlns:p14="http://schemas.microsoft.com/office/powerpoint/2010/main" val="3786353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150" y="384175"/>
            <a:ext cx="10515600" cy="1325563"/>
          </a:xfrm>
        </p:spPr>
        <p:txBody>
          <a:bodyPr/>
          <a:lstStyle/>
          <a:p>
            <a:r>
              <a:rPr lang="fr-FR" b="1" dirty="0"/>
              <a:t>  Sprint</a:t>
            </a:r>
            <a:endParaRPr lang="fr-FR" b="1" dirty="0">
              <a:cs typeface="Calibri Light"/>
            </a:endParaRPr>
          </a:p>
        </p:txBody>
      </p:sp>
      <p:pic>
        <p:nvPicPr>
          <p:cNvPr id="9" name="Image 8">
            <a:extLst>
              <a:ext uri="{FF2B5EF4-FFF2-40B4-BE49-F238E27FC236}">
                <a16:creationId xmlns:a16="http://schemas.microsoft.com/office/drawing/2014/main" id="{1B2B4ADE-C551-4C98-BC66-F472060C7A70}"/>
              </a:ext>
            </a:extLst>
          </p:cNvPr>
          <p:cNvPicPr>
            <a:picLocks noChangeAspect="1"/>
          </p:cNvPicPr>
          <p:nvPr/>
        </p:nvPicPr>
        <p:blipFill>
          <a:blip r:embed="rId2"/>
          <a:stretch>
            <a:fillRect/>
          </a:stretch>
        </p:blipFill>
        <p:spPr>
          <a:xfrm>
            <a:off x="1304925" y="1293812"/>
            <a:ext cx="9582150" cy="4676775"/>
          </a:xfrm>
          <a:prstGeom prst="rect">
            <a:avLst/>
          </a:prstGeom>
        </p:spPr>
      </p:pic>
      <p:sp>
        <p:nvSpPr>
          <p:cNvPr id="10" name="ZoneTexte 9">
            <a:extLst>
              <a:ext uri="{FF2B5EF4-FFF2-40B4-BE49-F238E27FC236}">
                <a16:creationId xmlns:a16="http://schemas.microsoft.com/office/drawing/2014/main" id="{1E7CD8EE-9CE1-4E93-8A35-A0B37DFE7920}"/>
              </a:ext>
            </a:extLst>
          </p:cNvPr>
          <p:cNvSpPr txBox="1"/>
          <p:nvPr/>
        </p:nvSpPr>
        <p:spPr>
          <a:xfrm>
            <a:off x="2146300" y="2984500"/>
            <a:ext cx="2311400" cy="646331"/>
          </a:xfrm>
          <a:prstGeom prst="rect">
            <a:avLst/>
          </a:prstGeom>
        </p:spPr>
        <p:style>
          <a:lnRef idx="0">
            <a:scrgbClr r="0" g="0" b="0"/>
          </a:lnRef>
          <a:fillRef idx="1002">
            <a:schemeClr val="lt2"/>
          </a:fillRef>
          <a:effectRef idx="0">
            <a:scrgbClr r="0" g="0" b="0"/>
          </a:effectRef>
          <a:fontRef idx="major"/>
        </p:style>
        <p:txBody>
          <a:bodyPr wrap="square" rtlCol="0">
            <a:spAutoFit/>
          </a:bodyPr>
          <a:lstStyle/>
          <a:p>
            <a:pPr algn="ctr"/>
            <a:r>
              <a:rPr lang="fr-FR" b="1" dirty="0"/>
              <a:t>User Stories / </a:t>
            </a:r>
            <a:r>
              <a:rPr lang="fr-FR" b="1" dirty="0" err="1"/>
              <a:t>Features</a:t>
            </a:r>
            <a:r>
              <a:rPr lang="fr-FR" b="1" dirty="0"/>
              <a:t> </a:t>
            </a:r>
            <a:r>
              <a:rPr lang="fr-FR" b="1" dirty="0" err="1"/>
              <a:t>completed</a:t>
            </a:r>
            <a:endParaRPr lang="fr-BE" b="1" dirty="0"/>
          </a:p>
        </p:txBody>
      </p:sp>
      <p:sp>
        <p:nvSpPr>
          <p:cNvPr id="3"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C3571DB2-DA36-56EC-0549-728E9D51911C}"/>
              </a:ext>
            </a:extLst>
          </p:cNvPr>
          <p:cNvSpPr>
            <a:spLocks noGrp="1"/>
          </p:cNvSpPr>
          <p:nvPr>
            <p:ph type="sldNum" sz="quarter" idx="12"/>
          </p:nvPr>
        </p:nvSpPr>
        <p:spPr/>
        <p:txBody>
          <a:bodyPr/>
          <a:lstStyle/>
          <a:p>
            <a:fld id="{BC90C2B5-C987-416F-B52E-6B4CB8613489}" type="slidenum">
              <a:rPr lang="fr-FR" smtClean="0"/>
              <a:pPr/>
              <a:t>32</a:t>
            </a:fld>
            <a:endParaRPr lang="en-US"/>
          </a:p>
        </p:txBody>
      </p:sp>
    </p:spTree>
    <p:extLst>
      <p:ext uri="{BB962C8B-B14F-4D97-AF65-F5344CB8AC3E}">
        <p14:creationId xmlns:p14="http://schemas.microsoft.com/office/powerpoint/2010/main" val="2449828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42818" y="1248352"/>
            <a:ext cx="10515600" cy="4351338"/>
          </a:xfrm>
        </p:spPr>
        <p:txBody>
          <a:bodyPr/>
          <a:lstStyle/>
          <a:p>
            <a:r>
              <a:rPr lang="fr-FR" dirty="0"/>
              <a:t>Le cœur de </a:t>
            </a:r>
            <a:r>
              <a:rPr lang="fr-FR" dirty="0" err="1"/>
              <a:t>Scrum</a:t>
            </a:r>
            <a:r>
              <a:rPr lang="fr-FR" dirty="0"/>
              <a:t> est le Sprint, qui a une boîte de temps (time-box), une durée, d'un mois ou moins au cours de laquelle un Incrément Produit « Fini » fonctionnel et potentiellement publiable est créé.</a:t>
            </a:r>
          </a:p>
          <a:p>
            <a:endParaRPr lang="fr-FR" dirty="0"/>
          </a:p>
          <a:p>
            <a:r>
              <a:rPr lang="fr-FR" dirty="0"/>
              <a:t>Les sprints sont limités à un mois calendaire. Lorsque l'échéance d'un Sprint est trop longue, la définition de ce qui est en cours de construction peut changer, la complexité peut augmenter et le risque peut s'accroître </a:t>
            </a:r>
            <a:r>
              <a:rPr lang="fr-FR" dirty="0">
                <a:sym typeface="Wingdings" panose="05000000000000000000" pitchFamily="2" charset="2"/>
              </a:rPr>
              <a:t> </a:t>
            </a:r>
            <a:r>
              <a:rPr lang="fr-FR" dirty="0"/>
              <a:t>Les sprints permettent la prédictibilité en assurant l'inspection et l'adaptation </a:t>
            </a:r>
          </a:p>
        </p:txBody>
      </p:sp>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EBD7E7D0-F99C-C451-9B42-4BC8DD4B2DDE}"/>
              </a:ext>
            </a:extLst>
          </p:cNvPr>
          <p:cNvSpPr>
            <a:spLocks noGrp="1"/>
          </p:cNvSpPr>
          <p:nvPr>
            <p:ph type="sldNum" sz="quarter" idx="12"/>
          </p:nvPr>
        </p:nvSpPr>
        <p:spPr/>
        <p:txBody>
          <a:bodyPr/>
          <a:lstStyle/>
          <a:p>
            <a:fld id="{BC90C2B5-C987-416F-B52E-6B4CB8613489}" type="slidenum">
              <a:rPr lang="fr-FR" smtClean="0"/>
              <a:pPr/>
              <a:t>33</a:t>
            </a:fld>
            <a:endParaRPr lang="en-US"/>
          </a:p>
        </p:txBody>
      </p:sp>
    </p:spTree>
    <p:extLst>
      <p:ext uri="{BB962C8B-B14F-4D97-AF65-F5344CB8AC3E}">
        <p14:creationId xmlns:p14="http://schemas.microsoft.com/office/powerpoint/2010/main" val="3850678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00025" y="565150"/>
            <a:ext cx="10315575" cy="1144588"/>
          </a:xfrm>
        </p:spPr>
        <p:txBody>
          <a:bodyPr/>
          <a:lstStyle/>
          <a:p>
            <a:r>
              <a:rPr lang="fr-FR" b="1" dirty="0"/>
              <a:t>Incrément</a:t>
            </a:r>
            <a:endParaRPr lang="fr-FR" b="1" dirty="0">
              <a:cs typeface="Calibri Light"/>
            </a:endParaRPr>
          </a:p>
        </p:txBody>
      </p:sp>
      <p:sp>
        <p:nvSpPr>
          <p:cNvPr id="3" name="Espace réservé du contenu 2"/>
          <p:cNvSpPr>
            <a:spLocks noGrp="1"/>
          </p:cNvSpPr>
          <p:nvPr>
            <p:ph idx="4294967295"/>
          </p:nvPr>
        </p:nvSpPr>
        <p:spPr>
          <a:xfrm>
            <a:off x="831273" y="1710170"/>
            <a:ext cx="10515600" cy="4351338"/>
          </a:xfrm>
        </p:spPr>
        <p:txBody>
          <a:bodyPr/>
          <a:lstStyle/>
          <a:p>
            <a:r>
              <a:rPr lang="fr-FR" dirty="0"/>
              <a:t>L'incrément est constitué des éléments du </a:t>
            </a:r>
            <a:r>
              <a:rPr lang="fr-FR" dirty="0" err="1"/>
              <a:t>Backlog</a:t>
            </a:r>
            <a:r>
              <a:rPr lang="fr-FR" dirty="0"/>
              <a:t> produit « Finis » pendant le sprint ainsi que de la valeur cumulative des incréments livrés dans les sprints précédents. </a:t>
            </a:r>
          </a:p>
          <a:p>
            <a:endParaRPr lang="fr-FR" dirty="0"/>
          </a:p>
          <a:p>
            <a:r>
              <a:rPr lang="fr-FR" dirty="0"/>
              <a:t>À la fin d’un Sprint, le nouvel incrément doit être « Fini », ce qui implique qu’il doit être dans un état publiable et qu’il correspond à la définition de « Fini » (</a:t>
            </a:r>
            <a:r>
              <a:rPr lang="fr-FR" dirty="0" err="1"/>
              <a:t>Definition</a:t>
            </a:r>
            <a:r>
              <a:rPr lang="fr-FR" dirty="0"/>
              <a:t> of </a:t>
            </a:r>
            <a:r>
              <a:rPr lang="fr-FR" dirty="0" err="1"/>
              <a:t>Done</a:t>
            </a:r>
            <a:r>
              <a:rPr lang="fr-FR" dirty="0"/>
              <a:t>) de l’équipe de développement</a:t>
            </a:r>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B1F87D40-BF32-8471-CCA9-600EEBB718BA}"/>
              </a:ext>
            </a:extLst>
          </p:cNvPr>
          <p:cNvSpPr>
            <a:spLocks noGrp="1"/>
          </p:cNvSpPr>
          <p:nvPr>
            <p:ph type="sldNum" sz="quarter" idx="12"/>
          </p:nvPr>
        </p:nvSpPr>
        <p:spPr/>
        <p:txBody>
          <a:bodyPr/>
          <a:lstStyle/>
          <a:p>
            <a:fld id="{BC90C2B5-C987-416F-B52E-6B4CB8613489}" type="slidenum">
              <a:rPr lang="fr-FR" smtClean="0"/>
              <a:pPr/>
              <a:t>34</a:t>
            </a:fld>
            <a:endParaRPr lang="en-US"/>
          </a:p>
        </p:txBody>
      </p:sp>
    </p:spTree>
    <p:extLst>
      <p:ext uri="{BB962C8B-B14F-4D97-AF65-F5344CB8AC3E}">
        <p14:creationId xmlns:p14="http://schemas.microsoft.com/office/powerpoint/2010/main" val="411069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28600" y="565150"/>
            <a:ext cx="10287000" cy="1144588"/>
          </a:xfrm>
        </p:spPr>
        <p:txBody>
          <a:bodyPr/>
          <a:lstStyle/>
          <a:p>
            <a:r>
              <a:rPr lang="fr-FR" b="1" dirty="0"/>
              <a:t>Cérémonies</a:t>
            </a:r>
            <a:endParaRPr lang="fr-FR" b="1" dirty="0">
              <a:cs typeface="Calibri Light"/>
            </a:endParaRPr>
          </a:p>
        </p:txBody>
      </p:sp>
      <p:sp>
        <p:nvSpPr>
          <p:cNvPr id="3" name="Espace réservé du contenu 2"/>
          <p:cNvSpPr>
            <a:spLocks noGrp="1"/>
          </p:cNvSpPr>
          <p:nvPr>
            <p:ph idx="4294967295"/>
          </p:nvPr>
        </p:nvSpPr>
        <p:spPr>
          <a:xfrm>
            <a:off x="831273" y="1795895"/>
            <a:ext cx="10515600" cy="4265613"/>
          </a:xfrm>
        </p:spPr>
        <p:txBody>
          <a:bodyPr/>
          <a:lstStyle/>
          <a:p>
            <a:r>
              <a:rPr lang="fr-FR" dirty="0"/>
              <a:t>Sprint Planning</a:t>
            </a:r>
          </a:p>
          <a:p>
            <a:r>
              <a:rPr lang="fr-FR" dirty="0"/>
              <a:t>Daily meeting</a:t>
            </a:r>
          </a:p>
          <a:p>
            <a:r>
              <a:rPr lang="fr-FR" dirty="0"/>
              <a:t>Revue de sprint </a:t>
            </a:r>
          </a:p>
          <a:p>
            <a:r>
              <a:rPr lang="fr-FR" dirty="0"/>
              <a:t>Rétrospective</a:t>
            </a:r>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44BD95BF-035D-118D-A412-E620D51E4DFF}"/>
              </a:ext>
            </a:extLst>
          </p:cNvPr>
          <p:cNvSpPr>
            <a:spLocks noGrp="1"/>
          </p:cNvSpPr>
          <p:nvPr>
            <p:ph type="sldNum" sz="quarter" idx="12"/>
          </p:nvPr>
        </p:nvSpPr>
        <p:spPr/>
        <p:txBody>
          <a:bodyPr/>
          <a:lstStyle/>
          <a:p>
            <a:fld id="{BC90C2B5-C987-416F-B52E-6B4CB8613489}" type="slidenum">
              <a:rPr lang="fr-FR" smtClean="0"/>
              <a:pPr/>
              <a:t>35</a:t>
            </a:fld>
            <a:endParaRPr lang="en-US"/>
          </a:p>
        </p:txBody>
      </p:sp>
    </p:spTree>
    <p:extLst>
      <p:ext uri="{BB962C8B-B14F-4D97-AF65-F5344CB8AC3E}">
        <p14:creationId xmlns:p14="http://schemas.microsoft.com/office/powerpoint/2010/main" val="3099207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28600" y="603250"/>
            <a:ext cx="10287000" cy="1106488"/>
          </a:xfrm>
        </p:spPr>
        <p:txBody>
          <a:bodyPr/>
          <a:lstStyle/>
          <a:p>
            <a:r>
              <a:rPr lang="fr-FR" b="1" dirty="0"/>
              <a:t>Sprint planning</a:t>
            </a:r>
            <a:endParaRPr lang="fr-FR" b="1" dirty="0">
              <a:cs typeface="Calibri Light"/>
            </a:endParaRPr>
          </a:p>
        </p:txBody>
      </p:sp>
      <p:sp>
        <p:nvSpPr>
          <p:cNvPr id="3" name="Espace réservé du contenu 2"/>
          <p:cNvSpPr>
            <a:spLocks noGrp="1"/>
          </p:cNvSpPr>
          <p:nvPr>
            <p:ph idx="4294967295"/>
          </p:nvPr>
        </p:nvSpPr>
        <p:spPr>
          <a:xfrm>
            <a:off x="831273" y="1710170"/>
            <a:ext cx="10515600" cy="4351338"/>
          </a:xfrm>
        </p:spPr>
        <p:txBody>
          <a:bodyPr/>
          <a:lstStyle/>
          <a:p>
            <a:r>
              <a:rPr lang="fr-FR" dirty="0"/>
              <a:t>La Planification du Sprint répond aux questions suivantes :</a:t>
            </a:r>
          </a:p>
          <a:p>
            <a:endParaRPr lang="fr-FR" dirty="0"/>
          </a:p>
          <a:p>
            <a:pPr lvl="1"/>
            <a:r>
              <a:rPr lang="fr-FR" dirty="0"/>
              <a:t>Que peut-on livrer comme incrément résultant du Sprint à venir </a:t>
            </a:r>
          </a:p>
          <a:p>
            <a:pPr lvl="1"/>
            <a:endParaRPr lang="fr-FR" dirty="0"/>
          </a:p>
          <a:p>
            <a:pPr lvl="1"/>
            <a:r>
              <a:rPr lang="fr-FR" dirty="0"/>
              <a:t>Comment sera effectué le travail à livrer et nécessaire pour achever l'Incrément?</a:t>
            </a:r>
          </a:p>
          <a:p>
            <a:endParaRPr lang="fr-FR" dirty="0"/>
          </a:p>
          <a:p>
            <a:r>
              <a:rPr lang="fr-FR" dirty="0"/>
              <a:t>La planification du sprint donne lieu au Sprint </a:t>
            </a:r>
            <a:r>
              <a:rPr lang="fr-FR" dirty="0" err="1"/>
              <a:t>Backlog</a:t>
            </a:r>
            <a:endParaRPr lang="fr-FR" dirty="0"/>
          </a:p>
          <a:p>
            <a:pPr lvl="1"/>
            <a:endParaRPr lang="fr-FR" dirty="0"/>
          </a:p>
          <a:p>
            <a:pPr lvl="1"/>
            <a:endParaRPr lang="fr-FR" dirty="0"/>
          </a:p>
          <a:p>
            <a:pPr marL="457200" lvl="1" indent="0">
              <a:buNone/>
            </a:pPr>
            <a:endParaRPr lang="fr-FR" dirty="0"/>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4416EC2D-014A-6B9B-86B3-96CF87447D64}"/>
              </a:ext>
            </a:extLst>
          </p:cNvPr>
          <p:cNvSpPr>
            <a:spLocks noGrp="1"/>
          </p:cNvSpPr>
          <p:nvPr>
            <p:ph type="sldNum" sz="quarter" idx="12"/>
          </p:nvPr>
        </p:nvSpPr>
        <p:spPr/>
        <p:txBody>
          <a:bodyPr/>
          <a:lstStyle/>
          <a:p>
            <a:fld id="{BC90C2B5-C987-416F-B52E-6B4CB8613489}" type="slidenum">
              <a:rPr lang="fr-FR" smtClean="0"/>
              <a:pPr/>
              <a:t>36</a:t>
            </a:fld>
            <a:endParaRPr lang="en-US"/>
          </a:p>
        </p:txBody>
      </p:sp>
    </p:spTree>
    <p:extLst>
      <p:ext uri="{BB962C8B-B14F-4D97-AF65-F5344CB8AC3E}">
        <p14:creationId xmlns:p14="http://schemas.microsoft.com/office/powerpoint/2010/main" val="3869779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00025" y="560388"/>
            <a:ext cx="10315575" cy="954087"/>
          </a:xfrm>
        </p:spPr>
        <p:txBody>
          <a:bodyPr/>
          <a:lstStyle/>
          <a:p>
            <a:r>
              <a:rPr lang="fr-FR" b="1" dirty="0"/>
              <a:t>Daily meeting/Daily Scrum</a:t>
            </a:r>
            <a:endParaRPr lang="fr-FR" b="1" dirty="0">
              <a:cs typeface="Calibri Light"/>
            </a:endParaRPr>
          </a:p>
        </p:txBody>
      </p:sp>
      <p:sp>
        <p:nvSpPr>
          <p:cNvPr id="3" name="Espace réservé du contenu 2"/>
          <p:cNvSpPr>
            <a:spLocks noGrp="1"/>
          </p:cNvSpPr>
          <p:nvPr>
            <p:ph idx="4294967295"/>
          </p:nvPr>
        </p:nvSpPr>
        <p:spPr>
          <a:xfrm>
            <a:off x="831273" y="1468293"/>
            <a:ext cx="10515600" cy="5110163"/>
          </a:xfrm>
        </p:spPr>
        <p:txBody>
          <a:bodyPr vert="horz" lIns="91440" tIns="45720" rIns="91440" bIns="45720" rtlCol="0" anchor="t">
            <a:normAutofit fontScale="85000" lnSpcReduction="20000"/>
          </a:bodyPr>
          <a:lstStyle/>
          <a:p>
            <a:r>
              <a:rPr lang="fr-FR" dirty="0"/>
              <a:t>La mêlée quotidienne (Daily Scrum) est un événement de 15 minutes (time-boxé) destiné à l'équipe de développement</a:t>
            </a:r>
          </a:p>
          <a:p>
            <a:endParaRPr lang="fr-FR" dirty="0"/>
          </a:p>
          <a:p>
            <a:r>
              <a:rPr lang="fr-FR" dirty="0"/>
              <a:t>Les membres de la Dev Team doivent répondre à :</a:t>
            </a:r>
          </a:p>
          <a:p>
            <a:pPr lvl="1"/>
            <a:r>
              <a:rPr lang="fr-FR" dirty="0"/>
              <a:t>Qu'est-ce que j'ai fait hier qui a aidé l'équipe de développement à atteindre l'objectif du Sprint ? </a:t>
            </a:r>
          </a:p>
          <a:p>
            <a:pPr lvl="1"/>
            <a:r>
              <a:rPr lang="fr-FR" dirty="0"/>
              <a:t>Que ferai-je aujourd'hui pour aider l'équipe de développement à atteindre l'objectif du Sprint ? </a:t>
            </a:r>
          </a:p>
          <a:p>
            <a:pPr lvl="1"/>
            <a:r>
              <a:rPr lang="fr-FR" dirty="0"/>
              <a:t>Est-ce que je vois des obstacles qui m'empêchent ou empêchent l'équipe de développement de respecter l'objectif du Sprint ?</a:t>
            </a:r>
          </a:p>
          <a:p>
            <a:pPr marL="457200" lvl="1" indent="0">
              <a:buNone/>
            </a:pPr>
            <a:endParaRPr lang="fr-FR" dirty="0"/>
          </a:p>
          <a:p>
            <a:pPr>
              <a:buFont typeface="Wingdings" panose="05000000000000000000" pitchFamily="2" charset="2"/>
              <a:buChar char="è"/>
            </a:pPr>
            <a:r>
              <a:rPr lang="fr-FR" b="1" dirty="0">
                <a:sym typeface="Wingdings" panose="05000000000000000000" pitchFamily="2" charset="2"/>
              </a:rPr>
              <a:t>Permet d’inspecter la </a:t>
            </a:r>
            <a:r>
              <a:rPr lang="fr-FR" b="1" dirty="0"/>
              <a:t>progression vers l'objectif du Sprint</a:t>
            </a:r>
          </a:p>
          <a:p>
            <a:pPr>
              <a:buFont typeface="Wingdings" panose="05000000000000000000" pitchFamily="2" charset="2"/>
              <a:buChar char="è"/>
            </a:pPr>
            <a:endParaRPr lang="fr-FR" b="1" dirty="0"/>
          </a:p>
          <a:p>
            <a:pPr>
              <a:buFont typeface="Wingdings" panose="05000000000000000000" pitchFamily="2" charset="2"/>
              <a:buChar char="è"/>
            </a:pPr>
            <a:r>
              <a:rPr lang="fr-FR" b="1" dirty="0"/>
              <a:t>Chaque jour, l'équipe de développement doit comprendre comment elle entend travailler ensemble en tant qu'équipe auto-organisée pour atteindre l'objectif du Sprint et créer l'Incrément prévu à la fin du Sprint</a:t>
            </a:r>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A971DB9B-05C1-4D0D-4661-7B455C52B2DA}"/>
              </a:ext>
            </a:extLst>
          </p:cNvPr>
          <p:cNvSpPr>
            <a:spLocks noGrp="1"/>
          </p:cNvSpPr>
          <p:nvPr>
            <p:ph type="sldNum" sz="quarter" idx="12"/>
          </p:nvPr>
        </p:nvSpPr>
        <p:spPr/>
        <p:txBody>
          <a:bodyPr/>
          <a:lstStyle/>
          <a:p>
            <a:fld id="{BC90C2B5-C987-416F-B52E-6B4CB8613489}" type="slidenum">
              <a:rPr lang="fr-FR" smtClean="0"/>
              <a:pPr/>
              <a:t>37</a:t>
            </a:fld>
            <a:endParaRPr lang="en-US"/>
          </a:p>
        </p:txBody>
      </p:sp>
    </p:spTree>
    <p:extLst>
      <p:ext uri="{BB962C8B-B14F-4D97-AF65-F5344CB8AC3E}">
        <p14:creationId xmlns:p14="http://schemas.microsoft.com/office/powerpoint/2010/main" val="1589344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90500" y="584200"/>
            <a:ext cx="10325100" cy="1125538"/>
          </a:xfrm>
        </p:spPr>
        <p:txBody>
          <a:bodyPr/>
          <a:lstStyle/>
          <a:p>
            <a:r>
              <a:rPr lang="fr-FR" b="1" dirty="0"/>
              <a:t>Revue de sprint</a:t>
            </a:r>
            <a:endParaRPr lang="fr-FR" b="1" dirty="0">
              <a:cs typeface="Calibri Light"/>
            </a:endParaRPr>
          </a:p>
        </p:txBody>
      </p:sp>
      <p:sp>
        <p:nvSpPr>
          <p:cNvPr id="3" name="Espace réservé du contenu 2"/>
          <p:cNvSpPr>
            <a:spLocks noGrp="1"/>
          </p:cNvSpPr>
          <p:nvPr>
            <p:ph idx="4294967295"/>
          </p:nvPr>
        </p:nvSpPr>
        <p:spPr>
          <a:xfrm>
            <a:off x="831273" y="1825625"/>
            <a:ext cx="10515600" cy="4351338"/>
          </a:xfrm>
        </p:spPr>
        <p:txBody>
          <a:bodyPr/>
          <a:lstStyle/>
          <a:p>
            <a:r>
              <a:rPr lang="fr-FR" dirty="0"/>
              <a:t>Une revue de Sprint (Sprint </a:t>
            </a:r>
            <a:r>
              <a:rPr lang="fr-FR" dirty="0" err="1"/>
              <a:t>Review</a:t>
            </a:r>
            <a:r>
              <a:rPr lang="fr-FR" dirty="0"/>
              <a:t>) est tenue à la fin du Sprint pour inspecter l’incrément réalisé </a:t>
            </a:r>
          </a:p>
          <a:p>
            <a:pPr marL="0" indent="0">
              <a:buNone/>
            </a:pPr>
            <a:endParaRPr lang="fr-FR" dirty="0"/>
          </a:p>
          <a:p>
            <a:r>
              <a:rPr lang="fr-FR" dirty="0"/>
              <a:t>Pendant la revue de Sprint, l'équipe </a:t>
            </a:r>
            <a:r>
              <a:rPr lang="fr-FR" dirty="0" err="1"/>
              <a:t>Scrum</a:t>
            </a:r>
            <a:r>
              <a:rPr lang="fr-FR" dirty="0"/>
              <a:t> et les parties prenantes échangent sur ce qui a été fait durant le Sprint.</a:t>
            </a:r>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1BE5F009-2BF5-5EF7-933D-60E9D0505A05}"/>
              </a:ext>
            </a:extLst>
          </p:cNvPr>
          <p:cNvSpPr>
            <a:spLocks noGrp="1"/>
          </p:cNvSpPr>
          <p:nvPr>
            <p:ph type="sldNum" sz="quarter" idx="12"/>
          </p:nvPr>
        </p:nvSpPr>
        <p:spPr/>
        <p:txBody>
          <a:bodyPr/>
          <a:lstStyle/>
          <a:p>
            <a:fld id="{BC90C2B5-C987-416F-B52E-6B4CB8613489}" type="slidenum">
              <a:rPr lang="fr-FR" smtClean="0"/>
              <a:pPr/>
              <a:t>38</a:t>
            </a:fld>
            <a:endParaRPr lang="en-US"/>
          </a:p>
        </p:txBody>
      </p:sp>
    </p:spTree>
    <p:extLst>
      <p:ext uri="{BB962C8B-B14F-4D97-AF65-F5344CB8AC3E}">
        <p14:creationId xmlns:p14="http://schemas.microsoft.com/office/powerpoint/2010/main" val="2276460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19075" y="546100"/>
            <a:ext cx="10296525" cy="982663"/>
          </a:xfrm>
        </p:spPr>
        <p:txBody>
          <a:bodyPr/>
          <a:lstStyle/>
          <a:p>
            <a:r>
              <a:rPr lang="fr-FR" b="1" dirty="0"/>
              <a:t>Revue de sprint</a:t>
            </a:r>
            <a:endParaRPr lang="fr-FR" b="1" dirty="0">
              <a:cs typeface="Calibri Light"/>
            </a:endParaRPr>
          </a:p>
        </p:txBody>
      </p:sp>
      <p:sp>
        <p:nvSpPr>
          <p:cNvPr id="3" name="Espace réservé du contenu 2"/>
          <p:cNvSpPr>
            <a:spLocks noGrp="1"/>
          </p:cNvSpPr>
          <p:nvPr>
            <p:ph idx="4294967295"/>
          </p:nvPr>
        </p:nvSpPr>
        <p:spPr>
          <a:xfrm>
            <a:off x="842818" y="1533093"/>
            <a:ext cx="10515600" cy="4505325"/>
          </a:xfrm>
        </p:spPr>
        <p:txBody>
          <a:bodyPr>
            <a:normAutofit fontScale="77500" lnSpcReduction="20000"/>
          </a:bodyPr>
          <a:lstStyle/>
          <a:p>
            <a:r>
              <a:rPr lang="fr-FR" dirty="0"/>
              <a:t>La Revue de sprint comprend les éléments suivants : </a:t>
            </a:r>
          </a:p>
          <a:p>
            <a:pPr marL="0" indent="0">
              <a:buNone/>
            </a:pPr>
            <a:endParaRPr lang="fr-FR" dirty="0"/>
          </a:p>
          <a:p>
            <a:pPr lvl="1"/>
            <a:r>
              <a:rPr lang="fr-FR" dirty="0"/>
              <a:t>Sont présents, l'équipe </a:t>
            </a:r>
            <a:r>
              <a:rPr lang="fr-FR" dirty="0" err="1"/>
              <a:t>Scrum</a:t>
            </a:r>
            <a:r>
              <a:rPr lang="fr-FR" dirty="0"/>
              <a:t> et les principales parties prenantes invitées par le Product </a:t>
            </a:r>
            <a:r>
              <a:rPr lang="fr-FR" dirty="0" err="1"/>
              <a:t>Owner</a:t>
            </a:r>
            <a:r>
              <a:rPr lang="fr-FR" dirty="0"/>
              <a:t>  </a:t>
            </a:r>
          </a:p>
          <a:p>
            <a:pPr marL="457200" lvl="1" indent="0">
              <a:buNone/>
            </a:pPr>
            <a:endParaRPr lang="fr-FR" dirty="0"/>
          </a:p>
          <a:p>
            <a:pPr lvl="1"/>
            <a:r>
              <a:rPr lang="fr-FR" dirty="0"/>
              <a:t>Le Product </a:t>
            </a:r>
            <a:r>
              <a:rPr lang="fr-FR" dirty="0" err="1"/>
              <a:t>Owner</a:t>
            </a:r>
            <a:r>
              <a:rPr lang="fr-FR" dirty="0"/>
              <a:t> indique quels éléments du </a:t>
            </a:r>
            <a:r>
              <a:rPr lang="fr-FR" dirty="0" err="1"/>
              <a:t>Backlog</a:t>
            </a:r>
            <a:r>
              <a:rPr lang="fr-FR" dirty="0"/>
              <a:t> Produit ont été « Finis » et ceux qui n'ont pas été « Finis » </a:t>
            </a:r>
          </a:p>
          <a:p>
            <a:pPr marL="457200" lvl="1" indent="0">
              <a:buNone/>
            </a:pPr>
            <a:endParaRPr lang="fr-FR" dirty="0"/>
          </a:p>
          <a:p>
            <a:pPr lvl="1"/>
            <a:r>
              <a:rPr lang="fr-FR" dirty="0"/>
              <a:t>L’équipe de développement discute de ce qui s’est bien passé pendant le Sprint, quels problèmes ont été rencontrés, et comment ces problèmes ont été résolus </a:t>
            </a:r>
          </a:p>
          <a:p>
            <a:pPr marL="457200" lvl="1" indent="0">
              <a:buNone/>
            </a:pPr>
            <a:endParaRPr lang="fr-FR" dirty="0"/>
          </a:p>
          <a:p>
            <a:pPr lvl="1"/>
            <a:r>
              <a:rPr lang="fr-FR" dirty="0"/>
              <a:t>L'équipe de développement démontre le travail « Fini » et répond aux questions sur l'incrément </a:t>
            </a:r>
          </a:p>
          <a:p>
            <a:pPr marL="457200" lvl="1" indent="0">
              <a:buNone/>
            </a:pPr>
            <a:endParaRPr lang="fr-FR" dirty="0"/>
          </a:p>
          <a:p>
            <a:pPr lvl="1"/>
            <a:r>
              <a:rPr lang="fr-FR" dirty="0"/>
              <a:t>Le Product </a:t>
            </a:r>
            <a:r>
              <a:rPr lang="fr-FR" dirty="0" err="1"/>
              <a:t>Owner</a:t>
            </a:r>
            <a:r>
              <a:rPr lang="fr-FR" dirty="0"/>
              <a:t> discute de l’état actuel du </a:t>
            </a:r>
            <a:r>
              <a:rPr lang="fr-FR" dirty="0" err="1"/>
              <a:t>Backlog</a:t>
            </a:r>
            <a:r>
              <a:rPr lang="fr-FR" dirty="0"/>
              <a:t> Produit tel qu'il est. Il projette les dates prévisionnelles et celles de livraison en fonction des progressions réalisées à ce jour </a:t>
            </a:r>
            <a:r>
              <a:rPr lang="fr-FR" dirty="0">
                <a:solidFill>
                  <a:srgbClr val="FF0000"/>
                </a:solidFill>
              </a:rPr>
              <a:t>(si nécessaire) </a:t>
            </a:r>
            <a:r>
              <a:rPr lang="fr-FR" dirty="0"/>
              <a:t>;</a:t>
            </a:r>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0B2D7213-2BBC-4FA1-93EC-BDDE30F63979}"/>
              </a:ext>
            </a:extLst>
          </p:cNvPr>
          <p:cNvSpPr>
            <a:spLocks noGrp="1"/>
          </p:cNvSpPr>
          <p:nvPr>
            <p:ph type="sldNum" sz="quarter" idx="12"/>
          </p:nvPr>
        </p:nvSpPr>
        <p:spPr/>
        <p:txBody>
          <a:bodyPr/>
          <a:lstStyle/>
          <a:p>
            <a:fld id="{BC90C2B5-C987-416F-B52E-6B4CB8613489}" type="slidenum">
              <a:rPr lang="fr-FR" smtClean="0"/>
              <a:pPr/>
              <a:t>39</a:t>
            </a:fld>
            <a:endParaRPr lang="en-US"/>
          </a:p>
        </p:txBody>
      </p:sp>
    </p:spTree>
    <p:extLst>
      <p:ext uri="{BB962C8B-B14F-4D97-AF65-F5344CB8AC3E}">
        <p14:creationId xmlns:p14="http://schemas.microsoft.com/office/powerpoint/2010/main" val="214319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40154" y="1259010"/>
            <a:ext cx="10515600" cy="4351338"/>
          </a:xfrm>
        </p:spPr>
        <p:txBody>
          <a:bodyPr vert="horz" lIns="91440" tIns="45720" rIns="91440" bIns="45720" rtlCol="0" anchor="t">
            <a:normAutofit/>
          </a:bodyPr>
          <a:lstStyle/>
          <a:p>
            <a:pPr marL="0" indent="0">
              <a:buNone/>
            </a:pPr>
            <a:r>
              <a:rPr lang="fr-FR" dirty="0"/>
              <a:t>Deux entités principales :</a:t>
            </a:r>
            <a:endParaRPr lang="en-US"/>
          </a:p>
          <a:p>
            <a:endParaRPr lang="fr-FR" dirty="0"/>
          </a:p>
          <a:p>
            <a:pPr lvl="1"/>
            <a:r>
              <a:rPr lang="fr-FR" dirty="0"/>
              <a:t>MOA/AMOA : Maitrise d’ouvrage et assistance à maitrise d’ouvrage</a:t>
            </a:r>
          </a:p>
          <a:p>
            <a:pPr lvl="2"/>
            <a:r>
              <a:rPr lang="fr-FR" dirty="0"/>
              <a:t>Le client du projet (mais pas forcément l'utilisateur) vis-à-vis de la MOE</a:t>
            </a:r>
          </a:p>
          <a:p>
            <a:endParaRPr lang="fr-FR" dirty="0"/>
          </a:p>
          <a:p>
            <a:pPr lvl="1"/>
            <a:r>
              <a:rPr lang="fr-FR" dirty="0"/>
              <a:t>MOE : Maitrise d’œuvre</a:t>
            </a:r>
          </a:p>
          <a:p>
            <a:pPr lvl="2"/>
            <a:r>
              <a:rPr lang="fr-FR" dirty="0"/>
              <a:t>L'organe réalisateur du projet</a:t>
            </a:r>
          </a:p>
        </p:txBody>
      </p:sp>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5AE018FD-E619-5CF8-E8C3-86D501CA566E}"/>
              </a:ext>
            </a:extLst>
          </p:cNvPr>
          <p:cNvSpPr>
            <a:spLocks noGrp="1"/>
          </p:cNvSpPr>
          <p:nvPr>
            <p:ph type="sldNum" sz="quarter" idx="12"/>
          </p:nvPr>
        </p:nvSpPr>
        <p:spPr/>
        <p:txBody>
          <a:bodyPr/>
          <a:lstStyle/>
          <a:p>
            <a:fld id="{BC90C2B5-C987-416F-B52E-6B4CB8613489}" type="slidenum">
              <a:rPr lang="fr-FR" smtClean="0"/>
              <a:pPr/>
              <a:t>4</a:t>
            </a:fld>
            <a:endParaRPr lang="en-US"/>
          </a:p>
        </p:txBody>
      </p:sp>
    </p:spTree>
    <p:extLst>
      <p:ext uri="{BB962C8B-B14F-4D97-AF65-F5344CB8AC3E}">
        <p14:creationId xmlns:p14="http://schemas.microsoft.com/office/powerpoint/2010/main" val="320255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80975" y="555625"/>
            <a:ext cx="10334625" cy="1154113"/>
          </a:xfrm>
        </p:spPr>
        <p:txBody>
          <a:bodyPr/>
          <a:lstStyle/>
          <a:p>
            <a:r>
              <a:rPr lang="fr-FR" b="1" dirty="0"/>
              <a:t>Rétrospective</a:t>
            </a:r>
            <a:endParaRPr lang="fr-FR" b="1" dirty="0">
              <a:cs typeface="Calibri Light"/>
            </a:endParaRPr>
          </a:p>
        </p:txBody>
      </p:sp>
      <p:sp>
        <p:nvSpPr>
          <p:cNvPr id="3" name="Espace réservé du contenu 2"/>
          <p:cNvSpPr>
            <a:spLocks noGrp="1"/>
          </p:cNvSpPr>
          <p:nvPr>
            <p:ph idx="4294967295"/>
          </p:nvPr>
        </p:nvSpPr>
        <p:spPr>
          <a:xfrm>
            <a:off x="831273" y="1723159"/>
            <a:ext cx="10515600" cy="4303713"/>
          </a:xfrm>
        </p:spPr>
        <p:txBody>
          <a:bodyPr>
            <a:normAutofit lnSpcReduction="10000"/>
          </a:bodyPr>
          <a:lstStyle/>
          <a:p>
            <a:r>
              <a:rPr lang="fr-FR" dirty="0"/>
              <a:t>Le but de la rétrospective de Sprint est de : </a:t>
            </a:r>
          </a:p>
          <a:p>
            <a:pPr marL="0" indent="0">
              <a:buNone/>
            </a:pPr>
            <a:endParaRPr lang="fr-FR" dirty="0"/>
          </a:p>
          <a:p>
            <a:pPr lvl="1"/>
            <a:r>
              <a:rPr lang="fr-FR" dirty="0"/>
              <a:t>Inspecter la manière dont le dernier Sprint s’est déroulé en ce qui concerne les personnes, les relations, les processus et les outils </a:t>
            </a:r>
          </a:p>
          <a:p>
            <a:pPr marL="457200" lvl="1" indent="0">
              <a:buNone/>
            </a:pPr>
            <a:endParaRPr lang="fr-FR" dirty="0"/>
          </a:p>
          <a:p>
            <a:pPr lvl="1"/>
            <a:r>
              <a:rPr lang="fr-FR" dirty="0"/>
              <a:t>Identifier et ordonner les principaux éléments qui ont bien fonctionné et des améliorations potentielles </a:t>
            </a:r>
          </a:p>
          <a:p>
            <a:pPr marL="457200" lvl="1" indent="0">
              <a:buNone/>
            </a:pPr>
            <a:endParaRPr lang="fr-FR" dirty="0"/>
          </a:p>
          <a:p>
            <a:pPr lvl="1"/>
            <a:r>
              <a:rPr lang="fr-FR" dirty="0"/>
              <a:t>Créer un plan pour mettre en œuvre des améliorations sur la façon dont l'équipe </a:t>
            </a:r>
            <a:r>
              <a:rPr lang="fr-FR" dirty="0" err="1"/>
              <a:t>Scrum</a:t>
            </a:r>
            <a:r>
              <a:rPr lang="fr-FR" dirty="0"/>
              <a:t> fait son travail.</a:t>
            </a:r>
          </a:p>
          <a:p>
            <a:pPr lvl="1"/>
            <a:endParaRPr lang="fr-FR" dirty="0"/>
          </a:p>
          <a:p>
            <a:pPr lvl="1"/>
            <a:r>
              <a:rPr lang="fr-FR" dirty="0"/>
              <a:t>Un moment toujours </a:t>
            </a:r>
            <a:r>
              <a:rPr lang="fr-FR" b="1" u="sng" dirty="0">
                <a:solidFill>
                  <a:srgbClr val="0070C0"/>
                </a:solidFill>
              </a:rPr>
              <a:t>positif !</a:t>
            </a:r>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EC7276E8-2BC8-7DA2-8287-69D7A31CB8AF}"/>
              </a:ext>
            </a:extLst>
          </p:cNvPr>
          <p:cNvSpPr>
            <a:spLocks noGrp="1"/>
          </p:cNvSpPr>
          <p:nvPr>
            <p:ph type="sldNum" sz="quarter" idx="12"/>
          </p:nvPr>
        </p:nvSpPr>
        <p:spPr/>
        <p:txBody>
          <a:bodyPr/>
          <a:lstStyle/>
          <a:p>
            <a:fld id="{BC90C2B5-C987-416F-B52E-6B4CB8613489}" type="slidenum">
              <a:rPr lang="fr-FR" smtClean="0"/>
              <a:pPr/>
              <a:t>40</a:t>
            </a:fld>
            <a:endParaRPr lang="en-US"/>
          </a:p>
        </p:txBody>
      </p:sp>
    </p:spTree>
    <p:extLst>
      <p:ext uri="{BB962C8B-B14F-4D97-AF65-F5344CB8AC3E}">
        <p14:creationId xmlns:p14="http://schemas.microsoft.com/office/powerpoint/2010/main" val="1992940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19075" y="555625"/>
            <a:ext cx="10296525" cy="1154113"/>
          </a:xfrm>
        </p:spPr>
        <p:txBody>
          <a:bodyPr/>
          <a:lstStyle/>
          <a:p>
            <a:r>
              <a:rPr lang="fr-FR" b="1" dirty="0"/>
              <a:t>Grooming</a:t>
            </a:r>
          </a:p>
        </p:txBody>
      </p:sp>
      <p:sp>
        <p:nvSpPr>
          <p:cNvPr id="3" name="Espace réservé du contenu 2"/>
          <p:cNvSpPr>
            <a:spLocks noGrp="1"/>
          </p:cNvSpPr>
          <p:nvPr>
            <p:ph idx="4294967295"/>
          </p:nvPr>
        </p:nvSpPr>
        <p:spPr>
          <a:xfrm>
            <a:off x="831273" y="1583170"/>
            <a:ext cx="10515600" cy="4351338"/>
          </a:xfrm>
        </p:spPr>
        <p:txBody>
          <a:bodyPr/>
          <a:lstStyle/>
          <a:p>
            <a:endParaRPr lang="fr-FR" b="1" dirty="0"/>
          </a:p>
          <a:p>
            <a:r>
              <a:rPr lang="fr-FR" dirty="0"/>
              <a:t>Détecter les user stories qui n'ont plus aucun sens pour le projet.</a:t>
            </a:r>
          </a:p>
          <a:p>
            <a:r>
              <a:rPr lang="fr-FR" dirty="0"/>
              <a:t>Formuler les nouvelles user stories si des besoins apparaissent.</a:t>
            </a:r>
          </a:p>
          <a:p>
            <a:r>
              <a:rPr lang="fr-FR" dirty="0"/>
              <a:t>Réévaluer l'ordre de priorité des user stories dans le </a:t>
            </a:r>
            <a:r>
              <a:rPr lang="fr-FR" dirty="0" err="1"/>
              <a:t>product</a:t>
            </a:r>
            <a:r>
              <a:rPr lang="fr-FR" dirty="0"/>
              <a:t> </a:t>
            </a:r>
            <a:r>
              <a:rPr lang="fr-FR" dirty="0" err="1"/>
              <a:t>backlog</a:t>
            </a:r>
            <a:r>
              <a:rPr lang="fr-FR" dirty="0"/>
              <a:t>.</a:t>
            </a:r>
          </a:p>
          <a:p>
            <a:r>
              <a:rPr lang="fr-FR" dirty="0"/>
              <a:t>Corriger les estimations en fonction des nouvelles informations.</a:t>
            </a:r>
          </a:p>
          <a:p>
            <a:r>
              <a:rPr lang="fr-FR" dirty="0"/>
              <a:t>Découper les user stories qui pourraient candidater aux prochains sprints.</a:t>
            </a:r>
          </a:p>
          <a:p>
            <a:endParaRPr lang="fr-FR" dirty="0"/>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3D7ADF52-EE54-4FE6-FEE6-BFE52B3B385D}"/>
              </a:ext>
            </a:extLst>
          </p:cNvPr>
          <p:cNvSpPr>
            <a:spLocks noGrp="1"/>
          </p:cNvSpPr>
          <p:nvPr>
            <p:ph type="sldNum" sz="quarter" idx="12"/>
          </p:nvPr>
        </p:nvSpPr>
        <p:spPr/>
        <p:txBody>
          <a:bodyPr/>
          <a:lstStyle/>
          <a:p>
            <a:fld id="{BC90C2B5-C987-416F-B52E-6B4CB8613489}" type="slidenum">
              <a:rPr lang="fr-FR" smtClean="0"/>
              <a:pPr/>
              <a:t>41</a:t>
            </a:fld>
            <a:endParaRPr lang="en-US"/>
          </a:p>
        </p:txBody>
      </p:sp>
    </p:spTree>
    <p:extLst>
      <p:ext uri="{BB962C8B-B14F-4D97-AF65-F5344CB8AC3E}">
        <p14:creationId xmlns:p14="http://schemas.microsoft.com/office/powerpoint/2010/main" val="205809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71450" y="565150"/>
            <a:ext cx="10344150" cy="1144588"/>
          </a:xfrm>
        </p:spPr>
        <p:txBody>
          <a:bodyPr/>
          <a:lstStyle/>
          <a:p>
            <a:r>
              <a:rPr lang="fr-FR" b="1" dirty="0"/>
              <a:t>Poker Planning</a:t>
            </a:r>
            <a:endParaRPr lang="fr-FR" b="1">
              <a:cs typeface="Calibri Light"/>
            </a:endParaRPr>
          </a:p>
        </p:txBody>
      </p:sp>
      <p:sp>
        <p:nvSpPr>
          <p:cNvPr id="3" name="Espace réservé du contenu 2"/>
          <p:cNvSpPr>
            <a:spLocks noGrp="1"/>
          </p:cNvSpPr>
          <p:nvPr>
            <p:ph idx="4294967295"/>
          </p:nvPr>
        </p:nvSpPr>
        <p:spPr>
          <a:xfrm>
            <a:off x="831273" y="1871807"/>
            <a:ext cx="10515600" cy="4351338"/>
          </a:xfrm>
        </p:spPr>
        <p:txBody>
          <a:bodyPr>
            <a:normAutofit fontScale="92500" lnSpcReduction="10000"/>
          </a:bodyPr>
          <a:lstStyle/>
          <a:p>
            <a:r>
              <a:rPr lang="fr-FR" dirty="0"/>
              <a:t>Le planning poker est une façon ludique de produire des estimations sur l'effort de développement des fonctionnalités</a:t>
            </a:r>
          </a:p>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dirty="0">
                <a:sym typeface="Wingdings" panose="05000000000000000000" pitchFamily="2" charset="2"/>
              </a:rPr>
              <a:t>Estimer les tâches et ainsi les user stories</a:t>
            </a:r>
            <a:endParaRPr lang="fr-FR" dirty="0"/>
          </a:p>
        </p:txBody>
      </p:sp>
      <p:pic>
        <p:nvPicPr>
          <p:cNvPr id="4" name="Image 3"/>
          <p:cNvPicPr>
            <a:picLocks noChangeAspect="1"/>
          </p:cNvPicPr>
          <p:nvPr/>
        </p:nvPicPr>
        <p:blipFill>
          <a:blip r:embed="rId2"/>
          <a:stretch>
            <a:fillRect/>
          </a:stretch>
        </p:blipFill>
        <p:spPr>
          <a:xfrm>
            <a:off x="2652712" y="2803094"/>
            <a:ext cx="6886575" cy="2714624"/>
          </a:xfrm>
          <a:prstGeom prst="rect">
            <a:avLst/>
          </a:prstGeom>
        </p:spPr>
      </p:pic>
      <p:sp>
        <p:nvSpPr>
          <p:cNvPr id="5"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6" name="Slide Number Placeholder 5">
            <a:extLst>
              <a:ext uri="{FF2B5EF4-FFF2-40B4-BE49-F238E27FC236}">
                <a16:creationId xmlns:a16="http://schemas.microsoft.com/office/drawing/2014/main" id="{E61C92A1-9AD0-8C49-25E4-C5F974CC36F8}"/>
              </a:ext>
            </a:extLst>
          </p:cNvPr>
          <p:cNvSpPr>
            <a:spLocks noGrp="1"/>
          </p:cNvSpPr>
          <p:nvPr>
            <p:ph type="sldNum" sz="quarter" idx="12"/>
          </p:nvPr>
        </p:nvSpPr>
        <p:spPr/>
        <p:txBody>
          <a:bodyPr/>
          <a:lstStyle/>
          <a:p>
            <a:fld id="{BC90C2B5-C987-416F-B52E-6B4CB8613489}" type="slidenum">
              <a:rPr lang="fr-FR" smtClean="0"/>
              <a:pPr/>
              <a:t>42</a:t>
            </a:fld>
            <a:endParaRPr lang="en-US"/>
          </a:p>
        </p:txBody>
      </p:sp>
    </p:spTree>
    <p:extLst>
      <p:ext uri="{BB962C8B-B14F-4D97-AF65-F5344CB8AC3E}">
        <p14:creationId xmlns:p14="http://schemas.microsoft.com/office/powerpoint/2010/main" val="1636454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831273" y="889145"/>
            <a:ext cx="10515600" cy="5334000"/>
          </a:xfrm>
        </p:spPr>
        <p:txBody>
          <a:bodyPr/>
          <a:lstStyle/>
          <a:p>
            <a:pPr marL="0" indent="0">
              <a:buNone/>
            </a:pPr>
            <a:endParaRPr lang="fr-FR" dirty="0"/>
          </a:p>
          <a:p>
            <a:endParaRPr lang="fr-FR" dirty="0"/>
          </a:p>
          <a:p>
            <a:pPr marL="0" indent="0">
              <a:buNone/>
            </a:pPr>
            <a:r>
              <a:rPr lang="fr-FR" dirty="0"/>
              <a:t>Le </a:t>
            </a:r>
            <a:r>
              <a:rPr lang="fr-FR" dirty="0" err="1"/>
              <a:t>Scrum</a:t>
            </a:r>
            <a:r>
              <a:rPr lang="fr-FR" dirty="0"/>
              <a:t> Master est garant de la tenue de toutes ces cérémonies</a:t>
            </a:r>
          </a:p>
          <a:p>
            <a:pPr marL="0" indent="0">
              <a:buNone/>
            </a:pPr>
            <a:endParaRPr lang="fr-FR" dirty="0"/>
          </a:p>
          <a:p>
            <a:pPr marL="0" indent="0">
              <a:buNone/>
            </a:pPr>
            <a:r>
              <a:rPr lang="fr-FR" dirty="0"/>
              <a:t>Le Scrum Master apprend à tous ceux qui y sont impliqués à respecter la boîte de temps (time-box).</a:t>
            </a:r>
          </a:p>
        </p:txBody>
      </p:sp>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Slide Number Placeholder 3">
            <a:extLst>
              <a:ext uri="{FF2B5EF4-FFF2-40B4-BE49-F238E27FC236}">
                <a16:creationId xmlns:a16="http://schemas.microsoft.com/office/drawing/2014/main" id="{D496916A-A6F9-787F-6B52-F8EF7CD51EDB}"/>
              </a:ext>
            </a:extLst>
          </p:cNvPr>
          <p:cNvSpPr>
            <a:spLocks noGrp="1"/>
          </p:cNvSpPr>
          <p:nvPr>
            <p:ph type="sldNum" sz="quarter" idx="12"/>
          </p:nvPr>
        </p:nvSpPr>
        <p:spPr/>
        <p:txBody>
          <a:bodyPr/>
          <a:lstStyle/>
          <a:p>
            <a:fld id="{BC90C2B5-C987-416F-B52E-6B4CB8613489}" type="slidenum">
              <a:rPr lang="fr-FR" smtClean="0"/>
              <a:pPr/>
              <a:t>43</a:t>
            </a:fld>
            <a:endParaRPr lang="en-US"/>
          </a:p>
        </p:txBody>
      </p:sp>
    </p:spTree>
    <p:extLst>
      <p:ext uri="{BB962C8B-B14F-4D97-AF65-F5344CB8AC3E}">
        <p14:creationId xmlns:p14="http://schemas.microsoft.com/office/powerpoint/2010/main" val="400126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4294967295"/>
          </p:nvPr>
        </p:nvPicPr>
        <p:blipFill>
          <a:blip r:embed="rId2"/>
          <a:stretch>
            <a:fillRect/>
          </a:stretch>
        </p:blipFill>
        <p:spPr>
          <a:xfrm>
            <a:off x="2071077" y="1002446"/>
            <a:ext cx="8058150" cy="4854575"/>
          </a:xfrm>
          <a:prstGeom prst="rect">
            <a:avLst/>
          </a:prstGeom>
        </p:spPr>
      </p:pic>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3" name="Slide Number Placeholder 2">
            <a:extLst>
              <a:ext uri="{FF2B5EF4-FFF2-40B4-BE49-F238E27FC236}">
                <a16:creationId xmlns:a16="http://schemas.microsoft.com/office/drawing/2014/main" id="{A66B5EB6-C1B7-4A23-C194-CCE666671733}"/>
              </a:ext>
            </a:extLst>
          </p:cNvPr>
          <p:cNvSpPr>
            <a:spLocks noGrp="1"/>
          </p:cNvSpPr>
          <p:nvPr>
            <p:ph type="sldNum" sz="quarter" idx="12"/>
          </p:nvPr>
        </p:nvSpPr>
        <p:spPr/>
        <p:txBody>
          <a:bodyPr/>
          <a:lstStyle/>
          <a:p>
            <a:fld id="{BC90C2B5-C987-416F-B52E-6B4CB8613489}" type="slidenum">
              <a:rPr lang="fr-FR" smtClean="0"/>
              <a:pPr/>
              <a:t>5</a:t>
            </a:fld>
            <a:endParaRPr lang="en-US"/>
          </a:p>
        </p:txBody>
      </p:sp>
    </p:spTree>
    <p:extLst>
      <p:ext uri="{BB962C8B-B14F-4D97-AF65-F5344CB8AC3E}">
        <p14:creationId xmlns:p14="http://schemas.microsoft.com/office/powerpoint/2010/main" val="72828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38125" y="555625"/>
            <a:ext cx="10277475" cy="1154113"/>
          </a:xfrm>
        </p:spPr>
        <p:txBody>
          <a:bodyPr/>
          <a:lstStyle/>
          <a:p>
            <a:r>
              <a:rPr lang="fr-FR" b="1" dirty="0"/>
              <a:t>Responsabilités/Rôles</a:t>
            </a:r>
            <a:endParaRPr lang="fr-FR" b="1" dirty="0">
              <a:cs typeface="Calibri Light"/>
            </a:endParaRPr>
          </a:p>
        </p:txBody>
      </p:sp>
      <p:sp>
        <p:nvSpPr>
          <p:cNvPr id="3" name="Espace réservé du contenu 2"/>
          <p:cNvSpPr>
            <a:spLocks noGrp="1"/>
          </p:cNvSpPr>
          <p:nvPr>
            <p:ph idx="4294967295"/>
          </p:nvPr>
        </p:nvSpPr>
        <p:spPr>
          <a:xfrm>
            <a:off x="842818" y="1675534"/>
            <a:ext cx="10515600" cy="4351338"/>
          </a:xfrm>
        </p:spPr>
        <p:txBody>
          <a:bodyPr vert="horz" lIns="91440" tIns="45720" rIns="91440" bIns="45720" rtlCol="0" anchor="t">
            <a:normAutofit/>
          </a:bodyPr>
          <a:lstStyle/>
          <a:p>
            <a:pPr lvl="1"/>
            <a:r>
              <a:rPr lang="fr-FR" b="1" dirty="0"/>
              <a:t>Définir des besoins</a:t>
            </a:r>
            <a:r>
              <a:rPr lang="fr-FR" dirty="0"/>
              <a:t> :</a:t>
            </a:r>
            <a:r>
              <a:rPr lang="fr-FR" dirty="0">
                <a:sym typeface="Wingdings" panose="05000000000000000000" pitchFamily="2" charset="2"/>
              </a:rPr>
              <a:t> PO, Chef de projets MOA/AMOA, Parties prenantes, Architecte métier</a:t>
            </a:r>
            <a:endParaRPr lang="fr-FR" dirty="0"/>
          </a:p>
          <a:p>
            <a:pPr lvl="1"/>
            <a:r>
              <a:rPr lang="fr-FR" b="1" dirty="0"/>
              <a:t>Analyser</a:t>
            </a:r>
            <a:r>
              <a:rPr lang="fr-FR" dirty="0"/>
              <a:t> </a:t>
            </a:r>
            <a:r>
              <a:rPr lang="fr-FR" dirty="0">
                <a:sym typeface="Wingdings" panose="05000000000000000000" pitchFamily="2" charset="2"/>
              </a:rPr>
              <a:t>: Analyste fonctionnel (MOE et/ou MOA), PO, Analyste développeur </a:t>
            </a:r>
            <a:endParaRPr lang="fr-FR" dirty="0"/>
          </a:p>
          <a:p>
            <a:pPr lvl="1"/>
            <a:r>
              <a:rPr lang="fr-FR" b="1" dirty="0"/>
              <a:t>Concevoir :</a:t>
            </a:r>
            <a:r>
              <a:rPr lang="fr-FR" dirty="0">
                <a:sym typeface="Wingdings" panose="05000000000000000000" pitchFamily="2" charset="2"/>
              </a:rPr>
              <a:t> Analyste développeur, Architecte technique</a:t>
            </a:r>
            <a:endParaRPr lang="fr-FR" dirty="0"/>
          </a:p>
          <a:p>
            <a:pPr lvl="1"/>
            <a:r>
              <a:rPr lang="fr-FR" b="1" dirty="0"/>
              <a:t>Réaliser</a:t>
            </a:r>
            <a:r>
              <a:rPr lang="fr-FR" dirty="0"/>
              <a:t> :</a:t>
            </a:r>
            <a:r>
              <a:rPr lang="fr-FR" dirty="0">
                <a:sym typeface="Wingdings" panose="05000000000000000000" pitchFamily="2" charset="2"/>
              </a:rPr>
              <a:t> Analyste développeur, développeur</a:t>
            </a:r>
            <a:endParaRPr lang="fr-FR" dirty="0"/>
          </a:p>
          <a:p>
            <a:pPr lvl="1"/>
            <a:r>
              <a:rPr lang="fr-FR" b="1" dirty="0"/>
              <a:t>Tester</a:t>
            </a:r>
            <a:r>
              <a:rPr lang="fr-FR" dirty="0"/>
              <a:t> </a:t>
            </a:r>
            <a:r>
              <a:rPr lang="fr-FR" dirty="0">
                <a:sym typeface="Wingdings" panose="05000000000000000000" pitchFamily="2" charset="2"/>
              </a:rPr>
              <a:t>: Analyste fonctionnel(MOE), Testeur (MOE/MOA), Technicien AMOA, Utilisateur finale (aide AMOA), PO</a:t>
            </a:r>
            <a:endParaRPr lang="fr-FR" dirty="0"/>
          </a:p>
          <a:p>
            <a:pPr lvl="1"/>
            <a:r>
              <a:rPr lang="fr-FR" b="1" dirty="0"/>
              <a:t>Déployer</a:t>
            </a:r>
            <a:r>
              <a:rPr lang="fr-FR" dirty="0"/>
              <a:t> : Ingénieur de production, Intégrateur, Analyste développeur, Développeur</a:t>
            </a:r>
          </a:p>
          <a:p>
            <a:pPr lvl="1"/>
            <a:r>
              <a:rPr lang="fr-FR" b="1" dirty="0"/>
              <a:t>Piloter</a:t>
            </a:r>
            <a:r>
              <a:rPr lang="fr-FR" dirty="0"/>
              <a:t> : Chef de projet (MOA et MOE), Responsables de services, DSI…</a:t>
            </a:r>
          </a:p>
          <a:p>
            <a:endParaRPr lang="fr-FR" dirty="0"/>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EA4F78A7-90B6-E95B-C580-0A92402E224E}"/>
              </a:ext>
            </a:extLst>
          </p:cNvPr>
          <p:cNvSpPr>
            <a:spLocks noGrp="1"/>
          </p:cNvSpPr>
          <p:nvPr>
            <p:ph type="sldNum" sz="quarter" idx="12"/>
          </p:nvPr>
        </p:nvSpPr>
        <p:spPr/>
        <p:txBody>
          <a:bodyPr/>
          <a:lstStyle/>
          <a:p>
            <a:fld id="{BC90C2B5-C987-416F-B52E-6B4CB8613489}" type="slidenum">
              <a:rPr lang="fr-FR" smtClean="0"/>
              <a:pPr/>
              <a:t>6</a:t>
            </a:fld>
            <a:endParaRPr lang="en-US"/>
          </a:p>
        </p:txBody>
      </p:sp>
    </p:spTree>
    <p:extLst>
      <p:ext uri="{BB962C8B-B14F-4D97-AF65-F5344CB8AC3E}">
        <p14:creationId xmlns:p14="http://schemas.microsoft.com/office/powerpoint/2010/main" val="380589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314325" y="584200"/>
            <a:ext cx="10201275" cy="1125538"/>
          </a:xfrm>
        </p:spPr>
        <p:txBody>
          <a:bodyPr/>
          <a:lstStyle/>
          <a:p>
            <a:r>
              <a:rPr lang="fr-FR" b="1" dirty="0"/>
              <a:t>Maintenance Produit (Run)</a:t>
            </a:r>
            <a:endParaRPr lang="fr-FR" b="1" dirty="0">
              <a:cs typeface="Calibri Light"/>
            </a:endParaRPr>
          </a:p>
        </p:txBody>
      </p:sp>
      <p:sp>
        <p:nvSpPr>
          <p:cNvPr id="3" name="Espace réservé du contenu 2"/>
          <p:cNvSpPr>
            <a:spLocks noGrp="1"/>
          </p:cNvSpPr>
          <p:nvPr>
            <p:ph idx="4294967295"/>
          </p:nvPr>
        </p:nvSpPr>
        <p:spPr>
          <a:xfrm>
            <a:off x="840798" y="1711036"/>
            <a:ext cx="10515600" cy="4351338"/>
          </a:xfrm>
        </p:spPr>
        <p:txBody>
          <a:bodyPr vert="horz" lIns="91440" tIns="45720" rIns="91440" bIns="45720" rtlCol="0" anchor="t">
            <a:normAutofit/>
          </a:bodyPr>
          <a:lstStyle/>
          <a:p>
            <a:pPr marL="0" indent="0">
              <a:buNone/>
            </a:pPr>
            <a:r>
              <a:rPr lang="fr-FR" dirty="0"/>
              <a:t>Une fois le produit informatique en production, ce dernier nécessite des ajustements, qui englobent à la fois des </a:t>
            </a:r>
            <a:r>
              <a:rPr lang="fr-FR" b="1" dirty="0"/>
              <a:t>actions correctives et évolutives</a:t>
            </a:r>
            <a:r>
              <a:rPr lang="fr-FR" dirty="0"/>
              <a:t> :</a:t>
            </a:r>
            <a:endParaRPr lang="en-US"/>
          </a:p>
          <a:p>
            <a:pPr lvl="1"/>
            <a:r>
              <a:rPr lang="fr-FR" dirty="0"/>
              <a:t>Correction de dysfonctionnements et bugs techniques,</a:t>
            </a:r>
            <a:endParaRPr lang="fr-FR" dirty="0">
              <a:cs typeface="Calibri"/>
            </a:endParaRPr>
          </a:p>
          <a:p>
            <a:pPr lvl="1"/>
            <a:r>
              <a:rPr lang="fr-FR" dirty="0"/>
              <a:t>Améliorations à apporter, par exemple en termes d’expérience utilisateur .</a:t>
            </a:r>
            <a:endParaRPr lang="fr-FR" dirty="0">
              <a:cs typeface="Calibri" panose="020F0502020204030204"/>
            </a:endParaRPr>
          </a:p>
          <a:p>
            <a:pPr marL="457200" lvl="1" indent="0">
              <a:lnSpc>
                <a:spcPct val="100000"/>
              </a:lnSpc>
              <a:buNone/>
            </a:pPr>
            <a:r>
              <a:rPr lang="fr-FR" dirty="0">
                <a:sym typeface="Wingdings" panose="05000000000000000000" pitchFamily="2" charset="2"/>
              </a:rPr>
              <a:t>	</a:t>
            </a:r>
          </a:p>
          <a:p>
            <a:pPr marL="457200" lvl="1" indent="0" algn="just">
              <a:lnSpc>
                <a:spcPct val="100000"/>
              </a:lnSpc>
              <a:buNone/>
            </a:pPr>
            <a:r>
              <a:rPr lang="fr-FR" dirty="0">
                <a:sym typeface="Wingdings" panose="05000000000000000000" pitchFamily="2" charset="2"/>
              </a:rPr>
              <a:t>	</a:t>
            </a:r>
            <a:r>
              <a:rPr lang="fr-FR" dirty="0"/>
              <a:t>La mise en production ne signe donc pas la fin du projet, et nécessite 	          	     un suivi et une maintenance pour accompagner l’installation et le 	     	     perfectionnement de la solution, afin de garantir son efficacité et son 	      	     utilisabilité auprès de ses utilisateurs.</a:t>
            </a:r>
            <a:endParaRPr lang="fr-FR" dirty="0">
              <a:cs typeface="Calibri" panose="020F0502020204030204"/>
            </a:endParaRPr>
          </a:p>
          <a:p>
            <a:endParaRPr lang="fr-FR" dirty="0"/>
          </a:p>
        </p:txBody>
      </p:sp>
      <p:sp>
        <p:nvSpPr>
          <p:cNvPr id="4"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A7C1BDF5-B5FA-649E-FBEF-3354092A8950}"/>
              </a:ext>
            </a:extLst>
          </p:cNvPr>
          <p:cNvSpPr>
            <a:spLocks noGrp="1"/>
          </p:cNvSpPr>
          <p:nvPr>
            <p:ph type="sldNum" sz="quarter" idx="12"/>
          </p:nvPr>
        </p:nvSpPr>
        <p:spPr/>
        <p:txBody>
          <a:bodyPr/>
          <a:lstStyle/>
          <a:p>
            <a:fld id="{BC90C2B5-C987-416F-B52E-6B4CB8613489}" type="slidenum">
              <a:rPr lang="fr-FR" smtClean="0"/>
              <a:pPr/>
              <a:t>7</a:t>
            </a:fld>
            <a:endParaRPr lang="en-US"/>
          </a:p>
        </p:txBody>
      </p:sp>
    </p:spTree>
    <p:extLst>
      <p:ext uri="{BB962C8B-B14F-4D97-AF65-F5344CB8AC3E}">
        <p14:creationId xmlns:p14="http://schemas.microsoft.com/office/powerpoint/2010/main" val="50454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4294967295"/>
          </p:nvPr>
        </p:nvPicPr>
        <p:blipFill>
          <a:blip r:embed="rId2"/>
          <a:stretch>
            <a:fillRect/>
          </a:stretch>
        </p:blipFill>
        <p:spPr>
          <a:xfrm>
            <a:off x="1464686" y="1340716"/>
            <a:ext cx="9272587" cy="4167188"/>
          </a:xfrm>
          <a:prstGeom prst="rect">
            <a:avLst/>
          </a:prstGeom>
        </p:spPr>
      </p:pic>
      <p:sp>
        <p:nvSpPr>
          <p:cNvPr id="2"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3" name="Slide Number Placeholder 2">
            <a:extLst>
              <a:ext uri="{FF2B5EF4-FFF2-40B4-BE49-F238E27FC236}">
                <a16:creationId xmlns:a16="http://schemas.microsoft.com/office/drawing/2014/main" id="{2204B843-C0ED-5952-B58D-787311EE0146}"/>
              </a:ext>
            </a:extLst>
          </p:cNvPr>
          <p:cNvSpPr>
            <a:spLocks noGrp="1"/>
          </p:cNvSpPr>
          <p:nvPr>
            <p:ph type="sldNum" sz="quarter" idx="12"/>
          </p:nvPr>
        </p:nvSpPr>
        <p:spPr/>
        <p:txBody>
          <a:bodyPr/>
          <a:lstStyle/>
          <a:p>
            <a:fld id="{BC90C2B5-C987-416F-B52E-6B4CB8613489}" type="slidenum">
              <a:rPr lang="fr-FR" smtClean="0"/>
              <a:pPr/>
              <a:t>8</a:t>
            </a:fld>
            <a:endParaRPr lang="en-US"/>
          </a:p>
        </p:txBody>
      </p:sp>
    </p:spTree>
    <p:extLst>
      <p:ext uri="{BB962C8B-B14F-4D97-AF65-F5344CB8AC3E}">
        <p14:creationId xmlns:p14="http://schemas.microsoft.com/office/powerpoint/2010/main" val="2619813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266700" y="631825"/>
            <a:ext cx="10248900" cy="1077913"/>
          </a:xfrm>
        </p:spPr>
        <p:txBody>
          <a:bodyPr/>
          <a:lstStyle/>
          <a:p>
            <a:r>
              <a:rPr lang="fr-FR" b="1" dirty="0">
                <a:cs typeface="Calibri Light"/>
              </a:rPr>
              <a:t>Méthodologie Cycle en V</a:t>
            </a:r>
          </a:p>
        </p:txBody>
      </p:sp>
      <p:pic>
        <p:nvPicPr>
          <p:cNvPr id="4" name="Espace réservé du contenu 3"/>
          <p:cNvPicPr>
            <a:picLocks noGrp="1" noChangeAspect="1"/>
          </p:cNvPicPr>
          <p:nvPr>
            <p:ph idx="4294967295"/>
          </p:nvPr>
        </p:nvPicPr>
        <p:blipFill>
          <a:blip r:embed="rId2"/>
          <a:stretch>
            <a:fillRect/>
          </a:stretch>
        </p:blipFill>
        <p:spPr>
          <a:xfrm>
            <a:off x="1801091" y="1827934"/>
            <a:ext cx="8591550" cy="4198938"/>
          </a:xfrm>
          <a:prstGeom prst="rect">
            <a:avLst/>
          </a:prstGeom>
        </p:spPr>
      </p:pic>
      <p:sp>
        <p:nvSpPr>
          <p:cNvPr id="3" name="TextBox 1">
            <a:extLst>
              <a:ext uri="{FF2B5EF4-FFF2-40B4-BE49-F238E27FC236}">
                <a16:creationId xmlns:a16="http://schemas.microsoft.com/office/drawing/2014/main" id="{2C181924-9C02-3878-ADFC-525F14106A52}"/>
              </a:ext>
            </a:extLst>
          </p:cNvPr>
          <p:cNvSpPr txBox="1"/>
          <p:nvPr/>
        </p:nvSpPr>
        <p:spPr>
          <a:xfrm>
            <a:off x="10397007" y="174401"/>
            <a:ext cx="1384477" cy="257576"/>
          </a:xfrm>
          <a:prstGeom prst="rect">
            <a:avLst/>
          </a:prstGeom>
          <a:solidFill>
            <a:srgbClr val="0B84FF"/>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5" name="Slide Number Placeholder 4">
            <a:extLst>
              <a:ext uri="{FF2B5EF4-FFF2-40B4-BE49-F238E27FC236}">
                <a16:creationId xmlns:a16="http://schemas.microsoft.com/office/drawing/2014/main" id="{8538E2B3-E7FC-E022-3555-83E61D23AD23}"/>
              </a:ext>
            </a:extLst>
          </p:cNvPr>
          <p:cNvSpPr>
            <a:spLocks noGrp="1"/>
          </p:cNvSpPr>
          <p:nvPr>
            <p:ph type="sldNum" sz="quarter" idx="12"/>
          </p:nvPr>
        </p:nvSpPr>
        <p:spPr/>
        <p:txBody>
          <a:bodyPr/>
          <a:lstStyle/>
          <a:p>
            <a:fld id="{BC90C2B5-C987-416F-B52E-6B4CB8613489}" type="slidenum">
              <a:rPr lang="fr-FR" smtClean="0"/>
              <a:pPr/>
              <a:t>9</a:t>
            </a:fld>
            <a:endParaRPr lang="en-US"/>
          </a:p>
        </p:txBody>
      </p:sp>
    </p:spTree>
    <p:extLst>
      <p:ext uri="{BB962C8B-B14F-4D97-AF65-F5344CB8AC3E}">
        <p14:creationId xmlns:p14="http://schemas.microsoft.com/office/powerpoint/2010/main" val="17254067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D479FB7DE72DF4DBC5C352B5F04F835" ma:contentTypeVersion="15" ma:contentTypeDescription="Crée un document." ma:contentTypeScope="" ma:versionID="b079b2c135b2657b6f01fe7f2b3f3fce">
  <xsd:schema xmlns:xsd="http://www.w3.org/2001/XMLSchema" xmlns:xs="http://www.w3.org/2001/XMLSchema" xmlns:p="http://schemas.microsoft.com/office/2006/metadata/properties" xmlns:ns2="e7e3fc82-298b-4121-ac6d-4eb14224b4c0" xmlns:ns3="ff169a4e-b77a-438e-80a4-0800f20f8d95" targetNamespace="http://schemas.microsoft.com/office/2006/metadata/properties" ma:root="true" ma:fieldsID="2b6eb8b07781e44061cca706281f4704" ns2:_="" ns3:_="">
    <xsd:import namespace="e7e3fc82-298b-4121-ac6d-4eb14224b4c0"/>
    <xsd:import namespace="ff169a4e-b77a-438e-80a4-0800f20f8d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e3fc82-298b-4121-ac6d-4eb14224b4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1dfdaf2d-072e-4c46-b42c-dfb36a2bca94"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f169a4e-b77a-438e-80a4-0800f20f8d95"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f9f672ba-1dfe-4cdd-95ae-88f0bf3c15ed}" ma:internalName="TaxCatchAll" ma:showField="CatchAllData" ma:web="ff169a4e-b77a-438e-80a4-0800f20f8d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f169a4e-b77a-438e-80a4-0800f20f8d95">
      <UserInfo>
        <DisplayName/>
        <AccountId xsi:nil="true"/>
        <AccountType/>
      </UserInfo>
    </SharedWithUsers>
    <TaxCatchAll xmlns="ff169a4e-b77a-438e-80a4-0800f20f8d95" xsi:nil="true"/>
    <lcf76f155ced4ddcb4097134ff3c332f xmlns="e7e3fc82-298b-4121-ac6d-4eb14224b4c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3726E8C-59F4-4F8E-8B9D-80DC1C23E9B0}">
  <ds:schemaRefs>
    <ds:schemaRef ds:uri="http://schemas.microsoft.com/sharepoint/v3/contenttype/forms"/>
  </ds:schemaRefs>
</ds:datastoreItem>
</file>

<file path=customXml/itemProps2.xml><?xml version="1.0" encoding="utf-8"?>
<ds:datastoreItem xmlns:ds="http://schemas.openxmlformats.org/officeDocument/2006/customXml" ds:itemID="{F40DD7F6-2F78-4D40-BA6B-03C1851F6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e3fc82-298b-4121-ac6d-4eb14224b4c0"/>
    <ds:schemaRef ds:uri="ff169a4e-b77a-438e-80a4-0800f20f8d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AC567F-FBA9-43DA-976A-A0455100B1EC}">
  <ds:schemaRefs>
    <ds:schemaRef ds:uri="http://schemas.microsoft.com/office/2006/metadata/properties"/>
    <ds:schemaRef ds:uri="http://schemas.microsoft.com/office/infopath/2007/PartnerControls"/>
    <ds:schemaRef ds:uri="ff169a4e-b77a-438e-80a4-0800f20f8d95"/>
    <ds:schemaRef ds:uri="e7e3fc82-298b-4121-ac6d-4eb14224b4c0"/>
  </ds:schemaRefs>
</ds:datastoreItem>
</file>

<file path=docProps/app.xml><?xml version="1.0" encoding="utf-8"?>
<Properties xmlns="http://schemas.openxmlformats.org/officeDocument/2006/extended-properties" xmlns:vt="http://schemas.openxmlformats.org/officeDocument/2006/docPropsVTypes">
  <TotalTime>2136</TotalTime>
  <Words>1919</Words>
  <Application>Microsoft Office PowerPoint</Application>
  <PresentationFormat>Widescreen</PresentationFormat>
  <Paragraphs>236</Paragraphs>
  <Slides>43</Slides>
  <Notes>0</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Thème Office</vt:lpstr>
      <vt:lpstr>Thème Office</vt:lpstr>
      <vt:lpstr>PowerPoint Presentation</vt:lpstr>
      <vt:lpstr>Conduite de projet</vt:lpstr>
      <vt:lpstr>Acteurs projet</vt:lpstr>
      <vt:lpstr>PowerPoint Presentation</vt:lpstr>
      <vt:lpstr>PowerPoint Presentation</vt:lpstr>
      <vt:lpstr>Responsabilités/Rôles</vt:lpstr>
      <vt:lpstr>Maintenance Produit (Run)</vt:lpstr>
      <vt:lpstr>PowerPoint Presentation</vt:lpstr>
      <vt:lpstr>Méthodologie Cycle en V</vt:lpstr>
      <vt:lpstr>PowerPoint Presentation</vt:lpstr>
      <vt:lpstr>PowerPoint Presentation</vt:lpstr>
      <vt:lpstr>PowerPoint Presentation</vt:lpstr>
      <vt:lpstr>Méthodologie Cycle en V</vt:lpstr>
      <vt:lpstr>GESTION DE PROJET</vt:lpstr>
      <vt:lpstr>Scrum</vt:lpstr>
      <vt:lpstr>Méthodologie Scrum</vt:lpstr>
      <vt:lpstr>Equipe Scrum</vt:lpstr>
      <vt:lpstr>Product Owner</vt:lpstr>
      <vt:lpstr>PowerPoint Presentation</vt:lpstr>
      <vt:lpstr>Scrum Master</vt:lpstr>
      <vt:lpstr>PowerPoint Presentation</vt:lpstr>
      <vt:lpstr>PowerPoint Presentation</vt:lpstr>
      <vt:lpstr>PowerPoint Presentation</vt:lpstr>
      <vt:lpstr>PowerPoint Presentation</vt:lpstr>
      <vt:lpstr>Dev Team</vt:lpstr>
      <vt:lpstr>PowerPoint Presentation</vt:lpstr>
      <vt:lpstr>PowerPoint Presentation</vt:lpstr>
      <vt:lpstr>Backlog</vt:lpstr>
      <vt:lpstr>Backlog Produit</vt:lpstr>
      <vt:lpstr>Sprint Backlog</vt:lpstr>
      <vt:lpstr>PowerPoint Presentation</vt:lpstr>
      <vt:lpstr>  Sprint</vt:lpstr>
      <vt:lpstr>PowerPoint Presentation</vt:lpstr>
      <vt:lpstr>Incrément</vt:lpstr>
      <vt:lpstr>Cérémonies</vt:lpstr>
      <vt:lpstr>Sprint planning</vt:lpstr>
      <vt:lpstr>Daily meeting/Daily Scrum</vt:lpstr>
      <vt:lpstr>Revue de sprint</vt:lpstr>
      <vt:lpstr>Revue de sprint</vt:lpstr>
      <vt:lpstr>Rétrospective</vt:lpstr>
      <vt:lpstr>Grooming</vt:lpstr>
      <vt:lpstr>Poker Planning</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Préparation Digitale</dc:title>
  <dc:creator>el mehdi benouahmane</dc:creator>
  <cp:lastModifiedBy>DEGHAIA Tarek</cp:lastModifiedBy>
  <cp:revision>341</cp:revision>
  <dcterms:created xsi:type="dcterms:W3CDTF">2020-02-10T22:55:07Z</dcterms:created>
  <dcterms:modified xsi:type="dcterms:W3CDTF">2022-10-02T18:51:51Z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0x0101004D479FB7DE72DF4DBC5C352B5F04F835</vt:lpwstr>
  </property>
  <property fmtid="{D5CDD505-2E9C-101B-9397-08002B2CF9AE}" pid="3" name="Order">
    <vt:r8>18300</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y fmtid="{D5CDD505-2E9C-101B-9397-08002B2CF9AE}" pid="9" name="MediaServiceImageTags">
    <vt:lpwstr/>
  </property>
</Properties>
</file>